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2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0242" name="Shape 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2290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4338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0482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2530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4578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3"/>
          <p:cNvSpPr txBox="1">
            <a:spLocks noGrp="1"/>
          </p:cNvSpPr>
          <p:nvPr>
            <p:ph type="ctrTitle"/>
          </p:nvPr>
        </p:nvSpPr>
        <p:spPr>
          <a:xfrm>
            <a:off x="0" y="1349375"/>
            <a:ext cx="8915400" cy="15462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6. Biodiversiteetin merkitys ja säilyttäminen</a:t>
            </a:r>
          </a:p>
        </p:txBody>
      </p:sp>
      <p:sp>
        <p:nvSpPr>
          <p:cNvPr id="9219" name="Alaotsikko 3"/>
          <p:cNvSpPr txBox="1">
            <a:spLocks noGrp="1"/>
          </p:cNvSpPr>
          <p:nvPr>
            <p:ph type="subTitle" idx="1"/>
          </p:nvPr>
        </p:nvSpPr>
        <p:spPr>
          <a:xfrm>
            <a:off x="685800" y="3786188"/>
            <a:ext cx="7772400" cy="1046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fi-FI" smtClean="0">
              <a:solidFill>
                <a:srgbClr val="666666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971800"/>
            <a:ext cx="3617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kstiruutu 4"/>
          <p:cNvSpPr txBox="1">
            <a:spLocks noChangeArrowheads="1"/>
          </p:cNvSpPr>
          <p:nvPr/>
        </p:nvSpPr>
        <p:spPr bwMode="auto">
          <a:xfrm>
            <a:off x="3962400" y="58674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Biodiversiteetin merkitys</a:t>
            </a:r>
          </a:p>
        </p:txBody>
      </p:sp>
      <p:sp>
        <p:nvSpPr>
          <p:cNvPr id="11267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Ekologiset, eettiset ja taloudelliset syyt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Ekosysteemipalvelut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Itseisarvo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endParaRPr lang="fi-FI" sz="24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Ekosysteemipalvelut</a:t>
            </a:r>
          </a:p>
        </p:txBody>
      </p:sp>
      <p:sp>
        <p:nvSpPr>
          <p:cNvPr id="13315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248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Ihmisen luonnosta saamat, aineelliset ja aineettomat hyödyt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590800"/>
            <a:ext cx="42672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Lajimonimuotoisuuden suojelu</a:t>
            </a:r>
          </a:p>
        </p:txBody>
      </p:sp>
      <p:sp>
        <p:nvSpPr>
          <p:cNvPr id="15363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62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Avainlajien suojelu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Sateenvarjolajit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Valtioiden vastuulajit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Suotuisan suojelun taso: laji säilyy elinvoimaisena luontaisessa elinympäristössään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752600"/>
            <a:ext cx="4340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kstiruutu 4"/>
          <p:cNvSpPr txBox="1">
            <a:spLocks noChangeArrowheads="1"/>
          </p:cNvSpPr>
          <p:nvPr/>
        </p:nvSpPr>
        <p:spPr bwMode="auto">
          <a:xfrm>
            <a:off x="5943600" y="46482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Lajimonimuotoisuuden suojelu</a:t>
            </a:r>
          </a:p>
        </p:txBody>
      </p:sp>
      <p:sp>
        <p:nvSpPr>
          <p:cNvPr id="17411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62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Eläintarhat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Kasvitieteelliset puutarhat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Siemenpankit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Lajien rauhoittaminen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3768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kstiruutu 4"/>
          <p:cNvSpPr txBox="1">
            <a:spLocks noChangeArrowheads="1"/>
          </p:cNvSpPr>
          <p:nvPr/>
        </p:nvSpPr>
        <p:spPr bwMode="auto">
          <a:xfrm>
            <a:off x="5181600" y="42672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Lajinsisäisen monimuotoisuuden suojelu</a:t>
            </a:r>
          </a:p>
        </p:txBody>
      </p:sp>
      <p:sp>
        <p:nvSpPr>
          <p:cNvPr id="19459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62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Populaatioiden pitäminen riittävän suurina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Geenipankit ja eläintarhat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Maatiaisrodut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endParaRPr lang="fi-FI" sz="2400" b="1" smtClean="0">
              <a:latin typeface="Arial" charset="0"/>
              <a:cs typeface="Arial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752600"/>
            <a:ext cx="3148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Ekosysteemien monimuotoisuuden suojelu</a:t>
            </a:r>
          </a:p>
        </p:txBody>
      </p:sp>
      <p:sp>
        <p:nvSpPr>
          <p:cNvPr id="21507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720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Luonnonsuojelualueet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Suojelualueiden ennallistaminen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Suojelualueen perustamisessa huomioitava mm. alueen koko ja muoto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Kansainväliset sopimukset</a:t>
            </a:r>
          </a:p>
        </p:txBody>
      </p:sp>
      <p:sp>
        <p:nvSpPr>
          <p:cNvPr id="23555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720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Ympäristömyrkkyjen ja päästöjen rajoittaminen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CITES-sopimus: uhanalaisten kasvien ja eläinten kaupan kieltäminen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Biodiversiteettisopimus Rio de Janeirossa 1992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Ympäristöjärjestöjen toiminta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752600"/>
            <a:ext cx="38750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kstiruutu 4"/>
          <p:cNvSpPr txBox="1">
            <a:spLocks noChangeArrowheads="1"/>
          </p:cNvSpPr>
          <p:nvPr/>
        </p:nvSpPr>
        <p:spPr bwMode="auto">
          <a:xfrm>
            <a:off x="6172200" y="43434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94</Words>
  <Application>Microsoft Macintosh PowerPoint</Application>
  <PresentationFormat>Näytössä katseltava diaesitys (4:3)</PresentationFormat>
  <Paragraphs>34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Suunnittelumalli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Arial</vt:lpstr>
      <vt:lpstr>Oletusrakenne</vt:lpstr>
      <vt:lpstr>6. Biodiversiteetin merkitys ja säilyttäminen</vt:lpstr>
      <vt:lpstr>Biodiversiteetin merkitys</vt:lpstr>
      <vt:lpstr>Ekosysteemipalvelut</vt:lpstr>
      <vt:lpstr>Lajimonimuotoisuuden suojelu</vt:lpstr>
      <vt:lpstr>Lajimonimuotoisuuden suojelu</vt:lpstr>
      <vt:lpstr>Lajinsisäisen monimuotoisuuden suojelu</vt:lpstr>
      <vt:lpstr>Ekosysteemien monimuotoisuuden suojelu</vt:lpstr>
      <vt:lpstr>Kansainväliset sopimukset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Pihtiputaan kunta</cp:lastModifiedBy>
  <cp:revision>18</cp:revision>
  <dcterms:created xsi:type="dcterms:W3CDTF">2013-08-05T06:56:35Z</dcterms:created>
  <dcterms:modified xsi:type="dcterms:W3CDTF">2013-11-20T13:39:22Z</dcterms:modified>
</cp:coreProperties>
</file>