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72" y="1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endParaRPr noProof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hape 26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0242" name="Shape 27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2290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4338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6386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18434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hape 32"/>
          <p:cNvSpPr>
            <a:spLocks noGrp="1" noRot="1" noChangeAspect="1"/>
          </p:cNvSpPr>
          <p:nvPr>
            <p:ph type="sldImg" idx="2"/>
          </p:nvPr>
        </p:nvSpPr>
        <p:spPr>
          <a:noFill/>
        </p:spPr>
      </p:sp>
      <p:sp>
        <p:nvSpPr>
          <p:cNvPr id="20482" name="Shape 33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69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5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b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  <p:sp>
        <p:nvSpPr>
          <p:cNvPr id="1027" name="Shape 6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fi-FI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charset="0"/>
          <a:cs typeface="Arial" charset="0"/>
          <a:sym typeface="Arial" charset="0"/>
        </a:defRPr>
      </a:lvl9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23"/>
          <p:cNvSpPr txBox="1">
            <a:spLocks noGrp="1"/>
          </p:cNvSpPr>
          <p:nvPr>
            <p:ph type="ctrTitle"/>
          </p:nvPr>
        </p:nvSpPr>
        <p:spPr>
          <a:xfrm>
            <a:off x="0" y="1349375"/>
            <a:ext cx="8915400" cy="1927225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14. Ympäristömyrkkyjen haitalliset vaikutukset luontoon</a:t>
            </a:r>
          </a:p>
        </p:txBody>
      </p:sp>
      <p:sp>
        <p:nvSpPr>
          <p:cNvPr id="9219" name="Alaotsikko 3"/>
          <p:cNvSpPr txBox="1">
            <a:spLocks noGrp="1"/>
          </p:cNvSpPr>
          <p:nvPr>
            <p:ph type="subTitle" idx="1"/>
          </p:nvPr>
        </p:nvSpPr>
        <p:spPr>
          <a:xfrm>
            <a:off x="685800" y="3786188"/>
            <a:ext cx="7772400" cy="1046162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Tx/>
              <a:buFontTx/>
              <a:buNone/>
            </a:pPr>
            <a:endParaRPr lang="fi-FI" smtClean="0">
              <a:solidFill>
                <a:srgbClr val="666666"/>
              </a:solidFill>
              <a:latin typeface="Arial" charset="0"/>
              <a:cs typeface="Arial" charset="0"/>
              <a:sym typeface="Arial" charset="0"/>
            </a:endParaRP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3276600"/>
            <a:ext cx="4038600" cy="269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kstiruutu 4"/>
          <p:cNvSpPr txBox="1">
            <a:spLocks noChangeArrowheads="1"/>
          </p:cNvSpPr>
          <p:nvPr/>
        </p:nvSpPr>
        <p:spPr bwMode="auto">
          <a:xfrm>
            <a:off x="3962400" y="5943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Ympäristömyrkyt</a:t>
            </a:r>
          </a:p>
        </p:txBody>
      </p:sp>
      <p:sp>
        <p:nvSpPr>
          <p:cNvPr id="11267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720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Syntyvät ihmisen toiminnan vuoksi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Haitallisia eliöille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Myrkky on aine, joka tiettynä pitoisuutena vaarallinen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Vaikea määritellä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Tuotetaan tarkoituksella ja vahingossa</a:t>
            </a:r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38830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kstiruutu 4"/>
          <p:cNvSpPr txBox="1">
            <a:spLocks noChangeArrowheads="1"/>
          </p:cNvSpPr>
          <p:nvPr/>
        </p:nvSpPr>
        <p:spPr bwMode="auto">
          <a:xfrm>
            <a:off x="6324600" y="43434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Ympäristömyrkkyjen seuraukset</a:t>
            </a:r>
          </a:p>
        </p:txBody>
      </p:sp>
      <p:sp>
        <p:nvSpPr>
          <p:cNvPr id="13315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2578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Monia vaikutuksia solutasolla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Vaikutukset heijastuvat ekosysteemitasolle asti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Rasvaliukoiset myrkyt kertyvät eliöön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Myrkkyjen rikastuminen ravintoketjussa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Mutageeniset, karsinogeeniset ja teratogeeniset aineet</a:t>
            </a:r>
          </a:p>
        </p:txBody>
      </p:sp>
      <p:pic>
        <p:nvPicPr>
          <p:cNvPr id="13316" name="Kuva 4" descr="BI3_ymparistomyrkyt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1676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Haitalliset orgaaniset yhdisteet</a:t>
            </a:r>
          </a:p>
        </p:txBody>
      </p:sp>
      <p:sp>
        <p:nvSpPr>
          <p:cNvPr id="15363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POP-yhdisteet (Persistent Organic Pollutant)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Pitkäikäisiä ja pysyviä ympäristömyrkkyjä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DDT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Orgaaniset tinayhdisteet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Dioksiinit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Furaanit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PCB-yhdisteet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Palonestoaineet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PAH-yhdisteet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Öljy ja sen johdannaiset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3733800"/>
            <a:ext cx="3311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kstiruutu 4"/>
          <p:cNvSpPr txBox="1">
            <a:spLocks noChangeArrowheads="1"/>
          </p:cNvSpPr>
          <p:nvPr/>
        </p:nvSpPr>
        <p:spPr bwMode="auto">
          <a:xfrm>
            <a:off x="6629400" y="5943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524000"/>
            <a:ext cx="45688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Raskasmetallit</a:t>
            </a:r>
          </a:p>
        </p:txBody>
      </p:sp>
      <p:sp>
        <p:nvSpPr>
          <p:cNvPr id="17412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292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Ympäristölle ja terveydelle haitalliset metallit ja metalliyhdisteet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Elohopea</a:t>
            </a:r>
          </a:p>
          <a:p>
            <a:pPr marL="1714500" lvl="3" indent="-419100" eaLnBrk="1" hangingPunct="1">
              <a:spcBef>
                <a:spcPts val="363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Metyylielohopea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Lyijy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Kadmium</a:t>
            </a:r>
          </a:p>
          <a:p>
            <a:pPr marL="1257300" lvl="2" indent="-419100" eaLnBrk="1" hangingPunct="1">
              <a:spcBef>
                <a:spcPts val="475"/>
              </a:spcBef>
              <a:buClr>
                <a:srgbClr val="000000"/>
              </a:buClr>
              <a:buFontTx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Monet muut metallit</a:t>
            </a:r>
          </a:p>
        </p:txBody>
      </p:sp>
      <p:sp>
        <p:nvSpPr>
          <p:cNvPr id="17413" name="Tekstiruutu 4"/>
          <p:cNvSpPr txBox="1">
            <a:spLocks noChangeArrowheads="1"/>
          </p:cNvSpPr>
          <p:nvPr/>
        </p:nvSpPr>
        <p:spPr bwMode="auto">
          <a:xfrm>
            <a:off x="6096000" y="45720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pPr indent="228600" eaLnBrk="1" hangingPunct="1">
              <a:spcBef>
                <a:spcPct val="0"/>
              </a:spcBef>
              <a:buClr>
                <a:srgbClr val="000000"/>
              </a:buClr>
              <a:buSzTx/>
              <a:buFontTx/>
              <a:buNone/>
            </a:pPr>
            <a:r>
              <a:rPr lang="fi-FI" smtClean="0">
                <a:solidFill>
                  <a:srgbClr val="4A86E8"/>
                </a:solidFill>
                <a:latin typeface="Arial" charset="0"/>
                <a:cs typeface="Arial" charset="0"/>
                <a:sym typeface="Arial" charset="0"/>
              </a:rPr>
              <a:t>Ympäristömyrkkyjen vähentäminen</a:t>
            </a:r>
          </a:p>
        </p:txBody>
      </p:sp>
      <p:sp>
        <p:nvSpPr>
          <p:cNvPr id="19459" name="Shape 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5029200" cy="3733800"/>
          </a:xfrm>
        </p:spPr>
        <p:txBody>
          <a:bodyPr/>
          <a:lstStyle/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Vähemmän myrkylliset kemikaalit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Kemikaalipäästöjen ehkäiseminen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Ympäristöystävällisemmät tuotantotavat</a:t>
            </a:r>
          </a:p>
          <a:p>
            <a:pPr marL="857250" lvl="1" indent="-419100" eaLnBrk="1" hangingPunct="1">
              <a:spcBef>
                <a:spcPts val="475"/>
              </a:spcBef>
              <a:buClr>
                <a:srgbClr val="000000"/>
              </a:buClr>
              <a:buFont typeface="Arial" charset="0"/>
              <a:buChar char="•"/>
            </a:pPr>
            <a:r>
              <a:rPr lang="fi-FI" sz="2400" b="1" smtClean="0">
                <a:latin typeface="Arial" charset="0"/>
                <a:cs typeface="Arial" charset="0"/>
              </a:rPr>
              <a:t>Haitallisten aineiden korvaaminen ja kieltäminen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1828800"/>
            <a:ext cx="33115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kstiruutu 4"/>
          <p:cNvSpPr txBox="1">
            <a:spLocks noChangeArrowheads="1"/>
          </p:cNvSpPr>
          <p:nvPr/>
        </p:nvSpPr>
        <p:spPr bwMode="auto">
          <a:xfrm>
            <a:off x="6553200" y="4038600"/>
            <a:ext cx="16002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900"/>
              <a:t>www.shutterstock.com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etusrakenn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103</Words>
  <Application>Microsoft Macintosh PowerPoint</Application>
  <PresentationFormat>Näytössä katseltava diaesitys (4:3)</PresentationFormat>
  <Paragraphs>41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1</vt:i4>
      </vt:variant>
      <vt:variant>
        <vt:lpstr>Suunnittelumalli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8" baseType="lpstr">
      <vt:lpstr>Arial</vt:lpstr>
      <vt:lpstr>Oletusrakenne</vt:lpstr>
      <vt:lpstr>14. Ympäristömyrkkyjen haitalliset vaikutukset luontoon</vt:lpstr>
      <vt:lpstr>Ympäristömyrkyt</vt:lpstr>
      <vt:lpstr>Ympäristömyrkkyjen seuraukset</vt:lpstr>
      <vt:lpstr>Haitalliset orgaaniset yhdisteet</vt:lpstr>
      <vt:lpstr>Raskasmetallit</vt:lpstr>
      <vt:lpstr>Ympäristömyrkkyjen vähentäminen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 (voi olla kaksirivinen)</dc:title>
  <dc:creator>Käyttäjä</dc:creator>
  <cp:lastModifiedBy>Pihtiputaan kunta</cp:lastModifiedBy>
  <cp:revision>32</cp:revision>
  <cp:lastPrinted>2013-06-11T07:23:08Z</cp:lastPrinted>
  <dcterms:created xsi:type="dcterms:W3CDTF">2013-08-05T06:56:32Z</dcterms:created>
  <dcterms:modified xsi:type="dcterms:W3CDTF">2013-12-10T06:40:32Z</dcterms:modified>
</cp:coreProperties>
</file>