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4" r:id="rId8"/>
    <p:sldId id="267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70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14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8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5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24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70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0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07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62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397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37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B46E-A3EB-4A4D-8BDD-12B717EAB46C}" type="datetimeFigureOut">
              <a:rPr lang="pl-PL" smtClean="0"/>
              <a:t>2018-01-02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6B5A-C348-484D-A155-A38B3EDFDA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65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Znalezione obrazy dla zapytania flaga finlan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flaga finlandi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b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hotoreportage</a:t>
            </a:r>
            <a:b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</a:br>
            <a:br>
              <a:rPr lang="pl-PL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Education for sustainable development in the light of climate change for reducing early school leaving</a:t>
            </a:r>
            <a:r>
              <a:rPr lang="fi-FI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to educate students life skills </a:t>
            </a:r>
            <a:b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pl-PL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Portugal, 23 – 29. 07. 2017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endParaRPr lang="pl-PL" sz="2000">
              <a:solidFill>
                <a:schemeClr val="accent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r"/>
            <a:r>
              <a:rPr lang="pl-PL" sz="2000" i="1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Jaana Luukkanen</a:t>
            </a:r>
          </a:p>
          <a:p>
            <a:pPr algn="r"/>
            <a:r>
              <a:rPr lang="pl-PL" sz="2000" i="1">
                <a:solidFill>
                  <a:schemeClr val="accent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Paivi Tahvanainen</a:t>
            </a:r>
          </a:p>
        </p:txBody>
      </p:sp>
    </p:spTree>
    <p:extLst>
      <p:ext uri="{BB962C8B-B14F-4D97-AF65-F5344CB8AC3E}">
        <p14:creationId xmlns:p14="http://schemas.microsoft.com/office/powerpoint/2010/main" val="15554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5" y="307731"/>
            <a:ext cx="2998227" cy="39976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88" y="307731"/>
            <a:ext cx="2998227" cy="399763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 The fifth day: </a:t>
            </a:r>
            <a:r>
              <a:rPr lang="en-US" sz="3000" b="1" i="1">
                <a:solidFill>
                  <a:schemeClr val="bg1"/>
                </a:solidFill>
              </a:rPr>
              <a:t>The past and the present joined with human rights – visiting Lagos Municipal Museum and the Slave Market</a:t>
            </a:r>
          </a:p>
        </p:txBody>
      </p:sp>
    </p:spTree>
    <p:extLst>
      <p:ext uri="{BB962C8B-B14F-4D97-AF65-F5344CB8AC3E}">
        <p14:creationId xmlns:p14="http://schemas.microsoft.com/office/powerpoint/2010/main" val="190712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r="25450" b="-2"/>
          <a:stretch/>
        </p:blipFill>
        <p:spPr>
          <a:xfrm>
            <a:off x="481946" y="536148"/>
            <a:ext cx="3529109" cy="365576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r="11541" b="-2"/>
          <a:stretch/>
        </p:blipFill>
        <p:spPr>
          <a:xfrm>
            <a:off x="4332788" y="537513"/>
            <a:ext cx="3526424" cy="365303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6" r="13892" b="-2"/>
          <a:stretch/>
        </p:blipFill>
        <p:spPr>
          <a:xfrm>
            <a:off x="8153400" y="523247"/>
            <a:ext cx="3553968" cy="3681568"/>
          </a:xfrm>
          <a:prstGeom prst="rect">
            <a:avLst/>
          </a:prstGeom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b="1"/>
              <a:t>The sixth day: </a:t>
            </a:r>
            <a:r>
              <a:rPr lang="en-US" sz="3300" b="1" i="1"/>
              <a:t>Sustainability in education and everyday life – visiting Quinta do Vale da Lama – Permaculture Institute</a:t>
            </a:r>
          </a:p>
        </p:txBody>
      </p:sp>
    </p:spTree>
    <p:extLst>
      <p:ext uri="{BB962C8B-B14F-4D97-AF65-F5344CB8AC3E}">
        <p14:creationId xmlns:p14="http://schemas.microsoft.com/office/powerpoint/2010/main" val="337296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8719"/>
            <a:ext cx="7486405" cy="499717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OUR CONCLUSIONS</a:t>
            </a:r>
            <a:br>
              <a:rPr lang="en-US" sz="2100" b="1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Respect of life – big or small; plant or animal; old or young – equally important and  connected with each other.</a:t>
            </a: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 is in cooperation</a:t>
            </a:r>
            <a:br>
              <a:rPr lang="en-US" sz="2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570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02728D07-2355-7B44-9BE2-0A49B5B1C7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734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5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r="2657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>
            <a:normAutofit/>
          </a:bodyPr>
          <a:lstStyle/>
          <a:p>
            <a:r>
              <a:rPr lang="pl-PL" b="1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pl-PL" b="1" err="1">
                <a:latin typeface="Andalus" panose="02020603050405020304" pitchFamily="18" charset="-78"/>
                <a:cs typeface="Andalus" panose="02020603050405020304" pitchFamily="18" charset="-78"/>
              </a:rPr>
              <a:t>first</a:t>
            </a:r>
            <a:r>
              <a:rPr lang="pl-PL" b="1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b="1" err="1">
                <a:latin typeface="Andalus" panose="02020603050405020304" pitchFamily="18" charset="-78"/>
                <a:cs typeface="Andalus" panose="02020603050405020304" pitchFamily="18" charset="-78"/>
              </a:rPr>
              <a:t>day</a:t>
            </a:r>
            <a:r>
              <a:rPr lang="pl-PL" b="1"/>
              <a:t>: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Our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European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Fair and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culture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sharing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–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meeting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new</a:t>
            </a:r>
            <a:r>
              <a:rPr lang="pl-PL" b="1" i="1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pl-PL" b="1" i="1" err="1">
                <a:latin typeface="Andalus" panose="02020603050405020304" pitchFamily="18" charset="-78"/>
                <a:cs typeface="Andalus" panose="02020603050405020304" pitchFamily="18" charset="-78"/>
              </a:rPr>
              <a:t>friends</a:t>
            </a:r>
            <a:endParaRPr lang="pl-PL" b="1" i="1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385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>
            <a:extLst>
              <a:ext uri="{FF2B5EF4-FFF2-40B4-BE49-F238E27FC236}">
                <a16:creationId xmlns:a16="http://schemas.microsoft.com/office/drawing/2014/main" id="{E7B58D55-CC17-1C49-88BA-744568A95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9" r="-1" b="18726"/>
          <a:stretch/>
        </p:blipFill>
        <p:spPr>
          <a:xfrm>
            <a:off x="20" y="3497344"/>
            <a:ext cx="7554490" cy="3360656"/>
          </a:xfrm>
          <a:prstGeom prst="rect">
            <a:avLst/>
          </a:prstGeom>
        </p:spPr>
      </p:pic>
      <p:pic>
        <p:nvPicPr>
          <p:cNvPr id="6" name="Kuva 6">
            <a:extLst>
              <a:ext uri="{FF2B5EF4-FFF2-40B4-BE49-F238E27FC236}">
                <a16:creationId xmlns:a16="http://schemas.microsoft.com/office/drawing/2014/main" id="{E9FDAB6F-1469-0A41-B106-CC2016AE8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5" r="4623" b="-4"/>
          <a:stretch/>
        </p:blipFill>
        <p:spPr>
          <a:xfrm>
            <a:off x="1" y="10"/>
            <a:ext cx="3696822" cy="33559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1" r="2" b="16346"/>
          <a:stretch/>
        </p:blipFill>
        <p:spPr>
          <a:xfrm>
            <a:off x="3857689" y="10"/>
            <a:ext cx="3696821" cy="3355932"/>
          </a:xfrm>
          <a:prstGeom prst="rect">
            <a:avLst/>
          </a:prstGeom>
        </p:spPr>
      </p:pic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EA86583F-F1A7-4F7F-AEED-C1E1510483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6078" y="714376"/>
            <a:ext cx="3685841" cy="3208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second day: </a:t>
            </a:r>
            <a:r>
              <a:rPr lang="en-US" sz="29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compared systems of education in our countries and visited Monte da Casteleja (organic winery)</a:t>
            </a:r>
            <a:br>
              <a:rPr lang="en-US" sz="29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wine is art.</a:t>
            </a:r>
          </a:p>
        </p:txBody>
      </p:sp>
    </p:spTree>
    <p:extLst>
      <p:ext uri="{BB962C8B-B14F-4D97-AF65-F5344CB8AC3E}">
        <p14:creationId xmlns:p14="http://schemas.microsoft.com/office/powerpoint/2010/main" val="250947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4">
            <a:extLst>
              <a:ext uri="{FF2B5EF4-FFF2-40B4-BE49-F238E27FC236}">
                <a16:creationId xmlns:a16="http://schemas.microsoft.com/office/drawing/2014/main" id="{A314EABE-8817-2047-96B3-DDA3B6072D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3521" b="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A5BEEAB-1D1B-7443-B0BB-D3500749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/>
              <a:t>The third day: A Rocha Portugal field study center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E32D8-0249-6C48-A97A-9249A9E5B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A Rocha missions are conservation of the environment, education and cooperation with communities.</a:t>
            </a:r>
          </a:p>
          <a:p>
            <a:r>
              <a:rPr lang="en-US" sz="2600"/>
              <a:t>We learned that the study of insects (butterflies) is essential in helping understand changes in environment and manage habitats. Insects are very important in food chains and as pollinators.</a:t>
            </a:r>
          </a:p>
        </p:txBody>
      </p:sp>
    </p:spTree>
    <p:extLst>
      <p:ext uri="{BB962C8B-B14F-4D97-AF65-F5344CB8AC3E}">
        <p14:creationId xmlns:p14="http://schemas.microsoft.com/office/powerpoint/2010/main" val="267481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8">
            <a:extLst>
              <a:ext uri="{FF2B5EF4-FFF2-40B4-BE49-F238E27FC236}">
                <a16:creationId xmlns:a16="http://schemas.microsoft.com/office/drawing/2014/main" id="{7FF5AC77-555E-E04D-8810-66584A06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057" y="786191"/>
            <a:ext cx="6126757" cy="4596190"/>
          </a:xfrm>
          <a:prstGeom prst="rect">
            <a:avLst/>
          </a:prstGeom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4E42F1F2-334B-4B3E-8620-9DC1DC0D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99406B9C-FF93-E140-9F79-6C59E87717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We </a:t>
            </a:r>
            <a:r>
              <a:rPr lang="fi-FI" sz="3200" dirty="0" err="1"/>
              <a:t>gathered</a:t>
            </a:r>
            <a:r>
              <a:rPr lang="fi-FI" sz="3200" dirty="0"/>
              <a:t> a </a:t>
            </a:r>
            <a:r>
              <a:rPr lang="fi-FI" sz="3200" dirty="0" err="1"/>
              <a:t>lot</a:t>
            </a:r>
            <a:r>
              <a:rPr lang="fi-FI" sz="3200" dirty="0"/>
              <a:t> of information </a:t>
            </a:r>
            <a:r>
              <a:rPr lang="fi-FI" sz="3200" dirty="0" err="1"/>
              <a:t>about</a:t>
            </a:r>
            <a:r>
              <a:rPr lang="fi-FI" sz="3200" dirty="0"/>
              <a:t> </a:t>
            </a:r>
            <a:r>
              <a:rPr lang="fi-FI" sz="3200" dirty="0" err="1"/>
              <a:t>bird</a:t>
            </a:r>
            <a:r>
              <a:rPr lang="fi-FI" sz="3200" dirty="0"/>
              <a:t> </a:t>
            </a:r>
            <a:r>
              <a:rPr lang="fi-FI" sz="3200" dirty="0" err="1"/>
              <a:t>ringing</a:t>
            </a:r>
            <a:r>
              <a:rPr lang="fi-FI" sz="3200" dirty="0"/>
              <a:t>.</a:t>
            </a:r>
          </a:p>
          <a:p>
            <a:r>
              <a:rPr lang="fi-FI" sz="3200" dirty="0"/>
              <a:t>The </a:t>
            </a:r>
            <a:r>
              <a:rPr lang="fi-FI" sz="3200" dirty="0" err="1"/>
              <a:t>presence</a:t>
            </a:r>
            <a:r>
              <a:rPr lang="fi-FI" sz="3200" dirty="0"/>
              <a:t> of </a:t>
            </a:r>
            <a:r>
              <a:rPr lang="fi-FI" sz="3200" dirty="0" err="1"/>
              <a:t>birds</a:t>
            </a:r>
            <a:r>
              <a:rPr lang="fi-FI" sz="3200" dirty="0"/>
              <a:t> is a good </a:t>
            </a:r>
            <a:r>
              <a:rPr lang="fi-FI" sz="3200" dirty="0" err="1"/>
              <a:t>indicator</a:t>
            </a:r>
            <a:r>
              <a:rPr lang="fi-FI" sz="3200" dirty="0"/>
              <a:t> of biodiversity, particularly in </a:t>
            </a:r>
            <a:r>
              <a:rPr lang="fi-FI" sz="3200" dirty="0" err="1"/>
              <a:t>rural</a:t>
            </a:r>
            <a:r>
              <a:rPr lang="fi-FI" sz="3200" dirty="0"/>
              <a:t> </a:t>
            </a:r>
            <a:r>
              <a:rPr lang="fi-FI" sz="3200" dirty="0" err="1"/>
              <a:t>areas</a:t>
            </a:r>
            <a:r>
              <a:rPr lang="fi-FI" sz="3200" dirty="0"/>
              <a:t>. </a:t>
            </a:r>
          </a:p>
          <a:p>
            <a:r>
              <a:rPr lang="fi-FI" sz="3200" dirty="0" err="1"/>
              <a:t>Changes</a:t>
            </a:r>
            <a:r>
              <a:rPr lang="fi-FI" sz="3200" dirty="0"/>
              <a:t> in </a:t>
            </a:r>
            <a:r>
              <a:rPr lang="fi-FI" sz="3200" dirty="0" err="1"/>
              <a:t>land</a:t>
            </a:r>
            <a:r>
              <a:rPr lang="fi-FI" sz="3200" dirty="0"/>
              <a:t> </a:t>
            </a:r>
            <a:r>
              <a:rPr lang="fi-FI" sz="3200" dirty="0" err="1"/>
              <a:t>use</a:t>
            </a:r>
            <a:r>
              <a:rPr lang="fi-FI" sz="3200" dirty="0"/>
              <a:t> </a:t>
            </a:r>
            <a:r>
              <a:rPr lang="fi-FI" sz="3200" dirty="0" err="1"/>
              <a:t>affect</a:t>
            </a:r>
            <a:r>
              <a:rPr lang="fi-FI" sz="3200" dirty="0"/>
              <a:t> </a:t>
            </a:r>
            <a:r>
              <a:rPr lang="fi-FI" sz="3200" dirty="0" err="1"/>
              <a:t>birds</a:t>
            </a:r>
            <a:r>
              <a:rPr lang="fi-FI" sz="3200" dirty="0"/>
              <a:t>.</a:t>
            </a:r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DD8E989D-D29D-442F-8081-58E1F7203C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0" y="264568"/>
            <a:ext cx="4737489" cy="6316652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1AE155A1-98E2-3747-8505-8B70702C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92" y="264568"/>
            <a:ext cx="3932237" cy="1600200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CB523E6F-D299-5E4B-A945-BB6C422F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073" y="689866"/>
            <a:ext cx="6172200" cy="4873625"/>
          </a:xfrm>
        </p:spPr>
        <p:txBody>
          <a:bodyPr>
            <a:normAutofit/>
          </a:bodyPr>
          <a:lstStyle/>
          <a:p>
            <a:r>
              <a:rPr lang="fi-FI" dirty="0" err="1"/>
              <a:t>Microplastics</a:t>
            </a:r>
            <a:r>
              <a:rPr lang="fi-FI" dirty="0"/>
              <a:t> in our </a:t>
            </a:r>
            <a:r>
              <a:rPr lang="fi-FI" dirty="0" err="1"/>
              <a:t>seas</a:t>
            </a:r>
            <a:r>
              <a:rPr lang="fi-FI" dirty="0"/>
              <a:t> is a </a:t>
            </a:r>
            <a:r>
              <a:rPr lang="fi-FI" dirty="0" err="1"/>
              <a:t>big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for </a:t>
            </a:r>
            <a:r>
              <a:rPr lang="fi-FI" dirty="0" err="1"/>
              <a:t>animals</a:t>
            </a:r>
            <a:r>
              <a:rPr lang="fi-FI" dirty="0"/>
              <a:t> and us.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EB154D21-7440-A74B-990F-692164B6C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9B2A664D-6224-6C43-A85D-4BCF330CF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82" y="1864767"/>
            <a:ext cx="6353043" cy="45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3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>
            <a:extLst>
              <a:ext uri="{FF2B5EF4-FFF2-40B4-BE49-F238E27FC236}">
                <a16:creationId xmlns:a16="http://schemas.microsoft.com/office/drawing/2014/main" id="{07031C6E-0A68-464B-9EF9-43329B649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32201"/>
            <a:ext cx="7486405" cy="53902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DC425E8-2968-924F-82E8-C7A8314F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204" y="640081"/>
            <a:ext cx="3141664" cy="5574451"/>
          </a:xfrm>
        </p:spPr>
        <p:txBody>
          <a:bodyPr>
            <a:normAutofit/>
          </a:bodyPr>
          <a:lstStyle/>
          <a:p>
            <a:r>
              <a:rPr lang="fi-FI" sz="4100" err="1"/>
              <a:t>Microplastiscs</a:t>
            </a:r>
            <a:r>
              <a:rPr lang="fi-FI" sz="4100"/>
              <a:t> is a </a:t>
            </a:r>
            <a:r>
              <a:rPr lang="fi-FI" sz="4100" err="1"/>
              <a:t>growing</a:t>
            </a:r>
            <a:r>
              <a:rPr lang="fi-FI" sz="4100"/>
              <a:t> </a:t>
            </a:r>
            <a:r>
              <a:rPr lang="fi-FI" sz="4100" err="1"/>
              <a:t>threat</a:t>
            </a:r>
            <a:r>
              <a:rPr lang="fi-FI" sz="4100"/>
              <a:t> to </a:t>
            </a:r>
            <a:r>
              <a:rPr lang="fi-FI" sz="4100" err="1"/>
              <a:t>sea</a:t>
            </a:r>
            <a:r>
              <a:rPr lang="fi-FI" sz="4100"/>
              <a:t> </a:t>
            </a:r>
            <a:r>
              <a:rPr lang="fi-FI" sz="4100" err="1"/>
              <a:t>life</a:t>
            </a:r>
            <a:r>
              <a:rPr lang="fi-FI" sz="4100"/>
              <a:t> and </a:t>
            </a:r>
            <a:r>
              <a:rPr lang="fi-FI" sz="4100" err="1"/>
              <a:t>human</a:t>
            </a:r>
            <a:r>
              <a:rPr lang="fi-FI" sz="4100"/>
              <a:t> </a:t>
            </a:r>
            <a:r>
              <a:rPr lang="fi-FI" sz="4100" err="1"/>
              <a:t>health</a:t>
            </a:r>
            <a:endParaRPr lang="fi-FI" sz="4100"/>
          </a:p>
        </p:txBody>
      </p:sp>
    </p:spTree>
    <p:extLst>
      <p:ext uri="{BB962C8B-B14F-4D97-AF65-F5344CB8AC3E}">
        <p14:creationId xmlns:p14="http://schemas.microsoft.com/office/powerpoint/2010/main" val="38253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r="16623" b="-2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r="6520" b="-2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8" r="-2" b="-2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188E89-AF78-40F6-B787-E9BD9C6256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fourth day: </a:t>
            </a:r>
            <a:r>
              <a:rPr lang="en-US"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Creativity with recycling materials and cooperation with three generation – workshops and games on the beach organized in cooperation with the Municipality of Lagos </a:t>
            </a:r>
          </a:p>
        </p:txBody>
      </p:sp>
    </p:spTree>
    <p:extLst>
      <p:ext uri="{BB962C8B-B14F-4D97-AF65-F5344CB8AC3E}">
        <p14:creationId xmlns:p14="http://schemas.microsoft.com/office/powerpoint/2010/main" val="1277017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241</TotalTime>
  <Words>227</Words>
  <Application>Microsoft Office PowerPoint</Application>
  <PresentationFormat>Laajakuva</PresentationFormat>
  <Paragraphs>18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Andalus</vt:lpstr>
      <vt:lpstr>Arial</vt:lpstr>
      <vt:lpstr>Calibri</vt:lpstr>
      <vt:lpstr>Calibri Light</vt:lpstr>
      <vt:lpstr>Motyw pakietu Office</vt:lpstr>
      <vt:lpstr>    Photoreportage  Education for sustainable development in the light of climate change for reducing early school leaving. How to educate students life skills  Portugal, 23 – 29. 07. 2017</vt:lpstr>
      <vt:lpstr>PowerPoint-esitys</vt:lpstr>
      <vt:lpstr>The first day: Our European Fair and culture sharing – meeting new friends</vt:lpstr>
      <vt:lpstr>The second day: We compared systems of education in our countries and visited Monte da Casteleja (organic winery) Making wine is art.</vt:lpstr>
      <vt:lpstr>The third day: A Rocha Portugal field study center</vt:lpstr>
      <vt:lpstr>PowerPoint-esitys</vt:lpstr>
      <vt:lpstr>PowerPoint-esitys</vt:lpstr>
      <vt:lpstr>Microplastiscs is a growing threat to sea life and human health</vt:lpstr>
      <vt:lpstr>The fourth day: Creativity with recycling materials and cooperation with three generation – workshops and games on the beach organized in cooperation with the Municipality of Lagos </vt:lpstr>
      <vt:lpstr> The fifth day: The past and the present joined with human rights – visiting Lagos Municipal Museum and the Slave Market</vt:lpstr>
      <vt:lpstr>The sixth day: Sustainability in education and everyday life – visiting Quinta do Vale da Lama – Permaculture Institute</vt:lpstr>
      <vt:lpstr>OUR CONCLUSIONS  Respect of life – big or small; plant or animal; old or young – equally important and  connected with each other. POWER is in cooperation     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Photoreportage Education for sustainable development in the light of climate change for reducing early school leaving How to educate students life skills. Portugal,                         23 – 29. 07. 2017</dc:title>
  <dc:creator>Kajca Grzegorz</dc:creator>
  <cp:lastModifiedBy>Luukkanen Jaana</cp:lastModifiedBy>
  <cp:revision>22</cp:revision>
  <dcterms:created xsi:type="dcterms:W3CDTF">2017-07-28T15:18:51Z</dcterms:created>
  <dcterms:modified xsi:type="dcterms:W3CDTF">2018-01-02T08:24:27Z</dcterms:modified>
</cp:coreProperties>
</file>