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18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B2132-3EED-4881-AC96-47981EED950E}" type="datetimeFigureOut">
              <a:rPr lang="fi-FI" smtClean="0"/>
              <a:pPr/>
              <a:t>29.11.2021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0FB90-7D9E-4653-9505-93EC14D3B90D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dirty="0" err="1" smtClean="0"/>
              <a:t>Tinkercad-tilin</a:t>
            </a:r>
            <a:r>
              <a:rPr lang="fi-FI" dirty="0" smtClean="0"/>
              <a:t> luominen</a:t>
            </a:r>
            <a:br>
              <a:rPr lang="fi-FI" dirty="0" smtClean="0"/>
            </a:br>
            <a:r>
              <a:rPr lang="fi-FI" dirty="0" smtClean="0"/>
              <a:t>ja </a:t>
            </a:r>
            <a:r>
              <a:rPr lang="fi-FI" dirty="0" err="1" smtClean="0"/>
              <a:t>ohjeman</a:t>
            </a:r>
            <a:r>
              <a:rPr lang="fi-FI" dirty="0" smtClean="0"/>
              <a:t> peruskäyttö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>
            <a:normAutofit fontScale="70000" lnSpcReduction="20000"/>
          </a:bodyPr>
          <a:lstStyle/>
          <a:p>
            <a:r>
              <a:rPr lang="fi-FI" dirty="0" smtClean="0"/>
              <a:t>11/2021</a:t>
            </a:r>
          </a:p>
          <a:p>
            <a:r>
              <a:rPr lang="fi-FI" dirty="0" err="1" smtClean="0"/>
              <a:t>Haba</a:t>
            </a:r>
            <a:endParaRPr lang="fi-F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9143999" cy="609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ikehys 5"/>
          <p:cNvSpPr txBox="1"/>
          <p:nvPr/>
        </p:nvSpPr>
        <p:spPr>
          <a:xfrm>
            <a:off x="0" y="260648"/>
            <a:ext cx="523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Onnistuneen tilinluomisen jälkeen klikkaa: </a:t>
            </a:r>
            <a:r>
              <a:rPr lang="fi-FI" b="1" dirty="0" err="1" smtClean="0">
                <a:solidFill>
                  <a:srgbClr val="FF0000"/>
                </a:solidFill>
              </a:rPr>
              <a:t>Let’s</a:t>
            </a:r>
            <a:r>
              <a:rPr lang="fi-FI" b="1" dirty="0" smtClean="0">
                <a:solidFill>
                  <a:srgbClr val="FF0000"/>
                </a:solidFill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</a:rPr>
              <a:t>Go</a:t>
            </a:r>
            <a:r>
              <a:rPr lang="fi-FI" b="1" dirty="0" smtClean="0">
                <a:solidFill>
                  <a:srgbClr val="FF0000"/>
                </a:solidFill>
              </a:rPr>
              <a:t>!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7" name="Nuoli oikealle 6"/>
          <p:cNvSpPr/>
          <p:nvPr/>
        </p:nvSpPr>
        <p:spPr>
          <a:xfrm>
            <a:off x="3275856" y="4365104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>
            <a:off x="1691680" y="4365104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8590"/>
            <a:ext cx="9144000" cy="595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332656"/>
            <a:ext cx="5648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Tutustu ohjelmaan tekemällä demo: </a:t>
            </a:r>
            <a:r>
              <a:rPr lang="fi-FI" b="1" dirty="0" err="1" smtClean="0">
                <a:solidFill>
                  <a:srgbClr val="FF0000"/>
                </a:solidFill>
              </a:rPr>
              <a:t>Learning</a:t>
            </a:r>
            <a:r>
              <a:rPr lang="fi-FI" b="1" dirty="0" smtClean="0">
                <a:solidFill>
                  <a:srgbClr val="FF0000"/>
                </a:solidFill>
              </a:rPr>
              <a:t> the </a:t>
            </a:r>
            <a:r>
              <a:rPr lang="fi-FI" b="1" dirty="0" err="1" smtClean="0">
                <a:solidFill>
                  <a:srgbClr val="FF0000"/>
                </a:solidFill>
              </a:rPr>
              <a:t>Moves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" name="Nuoli oikealle 5"/>
          <p:cNvSpPr/>
          <p:nvPr/>
        </p:nvSpPr>
        <p:spPr>
          <a:xfrm rot="7345538">
            <a:off x="1047077" y="5915161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043608" y="5157192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188640"/>
            <a:ext cx="759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Ohjeita saat kohdasta: </a:t>
            </a:r>
            <a:r>
              <a:rPr lang="fi-FI" b="1" dirty="0" smtClean="0">
                <a:solidFill>
                  <a:srgbClr val="FF0000"/>
                </a:solidFill>
              </a:rPr>
              <a:t>Show </a:t>
            </a:r>
            <a:r>
              <a:rPr lang="fi-FI" b="1" dirty="0" err="1" smtClean="0">
                <a:solidFill>
                  <a:srgbClr val="FF0000"/>
                </a:solidFill>
              </a:rPr>
              <a:t>hint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" name="Nuoli oikealle 5"/>
          <p:cNvSpPr/>
          <p:nvPr/>
        </p:nvSpPr>
        <p:spPr>
          <a:xfrm rot="8279145">
            <a:off x="611387" y="5004357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403648" y="4581128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kehys 2"/>
          <p:cNvSpPr txBox="1"/>
          <p:nvPr/>
        </p:nvSpPr>
        <p:spPr>
          <a:xfrm>
            <a:off x="0" y="260648"/>
            <a:ext cx="684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Kokeile eri tapoja kappaleiden siirtämiseen (hiiri vs. nuolinäppäimet).</a:t>
            </a:r>
            <a:endParaRPr lang="fi-FI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 rot="8279145">
            <a:off x="1259460" y="6084479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2123728" y="5661248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kehys 2"/>
          <p:cNvSpPr txBox="1"/>
          <p:nvPr/>
        </p:nvSpPr>
        <p:spPr>
          <a:xfrm>
            <a:off x="0" y="188640"/>
            <a:ext cx="444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Olet suorittanut ensimmäisen harjoituksen!</a:t>
            </a:r>
            <a:endParaRPr lang="fi-FI" b="1" dirty="0"/>
          </a:p>
        </p:txBody>
      </p:sp>
      <p:sp>
        <p:nvSpPr>
          <p:cNvPr id="4" name="Nuoli oikealle 3"/>
          <p:cNvSpPr/>
          <p:nvPr/>
        </p:nvSpPr>
        <p:spPr>
          <a:xfrm rot="8279145">
            <a:off x="1259460" y="6084478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2051720" y="5661248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kehys 2"/>
          <p:cNvSpPr txBox="1"/>
          <p:nvPr/>
        </p:nvSpPr>
        <p:spPr>
          <a:xfrm>
            <a:off x="0" y="188640"/>
            <a:ext cx="795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Voit suorittaa myös muut harjoitukset, jotta opit ohjelman perustoiminnot.</a:t>
            </a:r>
            <a:endParaRPr lang="fi-FI" b="1" dirty="0"/>
          </a:p>
        </p:txBody>
      </p:sp>
      <p:sp>
        <p:nvSpPr>
          <p:cNvPr id="4" name="Nuoli oikealle 3"/>
          <p:cNvSpPr/>
          <p:nvPr/>
        </p:nvSpPr>
        <p:spPr>
          <a:xfrm rot="8279145">
            <a:off x="1187453" y="2412070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2051720" y="1988840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kehys 2"/>
          <p:cNvSpPr txBox="1"/>
          <p:nvPr/>
        </p:nvSpPr>
        <p:spPr>
          <a:xfrm>
            <a:off x="0" y="188640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Toimi annettujen ohjeiden mukaisesti.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kehys 2"/>
          <p:cNvSpPr txBox="1"/>
          <p:nvPr/>
        </p:nvSpPr>
        <p:spPr>
          <a:xfrm>
            <a:off x="0" y="116632"/>
            <a:ext cx="243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Jatka osiosta toiseen…</a:t>
            </a:r>
            <a:endParaRPr lang="fi-FI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3999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orakulmio 4"/>
          <p:cNvSpPr/>
          <p:nvPr/>
        </p:nvSpPr>
        <p:spPr>
          <a:xfrm>
            <a:off x="0" y="116632"/>
            <a:ext cx="2429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smtClean="0"/>
              <a:t>Jatka osiosta toiseen…</a:t>
            </a:r>
            <a:endParaRPr lang="fi-FI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3999" cy="629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orakulmio 2"/>
          <p:cNvSpPr/>
          <p:nvPr/>
        </p:nvSpPr>
        <p:spPr>
          <a:xfrm>
            <a:off x="0" y="116632"/>
            <a:ext cx="232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/>
              <a:t>Jatka osiosta toiseen…</a:t>
            </a:r>
            <a:endParaRPr lang="fi-FI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2371"/>
            <a:ext cx="9144000" cy="635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ikehys 7"/>
          <p:cNvSpPr txBox="1"/>
          <p:nvPr/>
        </p:nvSpPr>
        <p:spPr>
          <a:xfrm>
            <a:off x="0" y="116632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Siirry osoitteeseen: </a:t>
            </a:r>
            <a:r>
              <a:rPr lang="fi-FI" b="1" dirty="0" err="1" smtClean="0">
                <a:solidFill>
                  <a:srgbClr val="FF0000"/>
                </a:solidFill>
              </a:rPr>
              <a:t>tinkercad.com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9" name="Nuoli oikealle 8"/>
          <p:cNvSpPr/>
          <p:nvPr/>
        </p:nvSpPr>
        <p:spPr>
          <a:xfrm rot="18054812">
            <a:off x="8095472" y="1381224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kehys 9"/>
          <p:cNvSpPr txBox="1"/>
          <p:nvPr/>
        </p:nvSpPr>
        <p:spPr>
          <a:xfrm>
            <a:off x="7380312" y="2060848"/>
            <a:ext cx="159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orakulmio 2"/>
          <p:cNvSpPr/>
          <p:nvPr/>
        </p:nvSpPr>
        <p:spPr>
          <a:xfrm>
            <a:off x="0" y="116632"/>
            <a:ext cx="232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/>
              <a:t>Jatka osiosta toiseen…</a:t>
            </a:r>
            <a:endParaRPr lang="fi-FI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ikehys 2"/>
          <p:cNvSpPr txBox="1"/>
          <p:nvPr/>
        </p:nvSpPr>
        <p:spPr>
          <a:xfrm>
            <a:off x="0" y="18864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Nyt olet läpikäynyt perusharjoitukset. Hienoa!</a:t>
            </a:r>
            <a:endParaRPr lang="fi-FI" b="1" dirty="0"/>
          </a:p>
        </p:txBody>
      </p:sp>
      <p:sp>
        <p:nvSpPr>
          <p:cNvPr id="4" name="Nuoli oikealle 3"/>
          <p:cNvSpPr/>
          <p:nvPr/>
        </p:nvSpPr>
        <p:spPr>
          <a:xfrm rot="14018772">
            <a:off x="347406" y="2882498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539552" y="3573016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kehys 2"/>
          <p:cNvSpPr txBox="1"/>
          <p:nvPr/>
        </p:nvSpPr>
        <p:spPr>
          <a:xfrm>
            <a:off x="0" y="188640"/>
            <a:ext cx="860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Tältä sivulta voit valita jonkin toisen projektin ja opetella sen tekemisen </a:t>
            </a:r>
            <a:r>
              <a:rPr lang="fi-FI" b="1" dirty="0" err="1" smtClean="0"/>
              <a:t>Tinkecadillä</a:t>
            </a:r>
            <a:r>
              <a:rPr lang="fi-FI" b="1" dirty="0" smtClean="0"/>
              <a:t>. Voit myös klikata oikeassa yläkulmassa olevaa ikonia.</a:t>
            </a:r>
            <a:endParaRPr lang="fi-FI" b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 rot="1719678">
            <a:off x="7914406" y="1192378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6444208" y="908720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ikehys 5"/>
          <p:cNvSpPr txBox="1"/>
          <p:nvPr/>
        </p:nvSpPr>
        <p:spPr>
          <a:xfrm>
            <a:off x="0" y="116632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Valitse kohta: </a:t>
            </a:r>
            <a:r>
              <a:rPr lang="fi-FI" b="1" dirty="0" smtClean="0">
                <a:solidFill>
                  <a:srgbClr val="FF0000"/>
                </a:solidFill>
              </a:rPr>
              <a:t>New</a:t>
            </a:r>
            <a:r>
              <a:rPr lang="fi-FI" b="1" dirty="0" smtClean="0"/>
              <a:t>   Tämän jälkeen pääset aloittamaan oman suunnittelun.</a:t>
            </a:r>
            <a:endParaRPr lang="fi-FI" b="1" dirty="0"/>
          </a:p>
        </p:txBody>
      </p:sp>
      <p:sp>
        <p:nvSpPr>
          <p:cNvPr id="7" name="Nuoli oikealle 6"/>
          <p:cNvSpPr/>
          <p:nvPr/>
        </p:nvSpPr>
        <p:spPr>
          <a:xfrm rot="1057920">
            <a:off x="7194325" y="1624426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5580112" y="1484784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116632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Ohjelma keksii suunnitelmalle automaattisesti nimen. Klikkaa nimikenttää ja pääset nimeämään sen itse.</a:t>
            </a:r>
            <a:endParaRPr lang="fi-FI" b="1" dirty="0"/>
          </a:p>
        </p:txBody>
      </p:sp>
      <p:sp>
        <p:nvSpPr>
          <p:cNvPr id="6" name="Nuoli oikealle 5"/>
          <p:cNvSpPr/>
          <p:nvPr/>
        </p:nvSpPr>
        <p:spPr>
          <a:xfrm rot="11600068">
            <a:off x="1145694" y="1304522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2195736" y="1412776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116632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Anna uusi nimi ja aloita suunnittelu!</a:t>
            </a:r>
            <a:endParaRPr lang="fi-FI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ikehys 6"/>
          <p:cNvSpPr txBox="1"/>
          <p:nvPr/>
        </p:nvSpPr>
        <p:spPr>
          <a:xfrm>
            <a:off x="0" y="11663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Suunnittele avaimenperä. Maksimi mitat ovat 40 mm x 20 mm, paksuus 2 mm. </a:t>
            </a:r>
          </a:p>
          <a:p>
            <a:r>
              <a:rPr lang="fi-FI" b="1" dirty="0" smtClean="0"/>
              <a:t>Kun olet saanut työn suunniteltua, klikkaa </a:t>
            </a:r>
            <a:r>
              <a:rPr lang="fi-FI" b="1" dirty="0" err="1" smtClean="0"/>
              <a:t>Tinkercad-logoa</a:t>
            </a:r>
            <a:r>
              <a:rPr lang="fi-FI" b="1" dirty="0" smtClean="0"/>
              <a:t>.</a:t>
            </a:r>
            <a:endParaRPr lang="fi-FI" b="1" dirty="0"/>
          </a:p>
        </p:txBody>
      </p:sp>
      <p:sp>
        <p:nvSpPr>
          <p:cNvPr id="8" name="Nuoli oikealle 7"/>
          <p:cNvSpPr/>
          <p:nvPr/>
        </p:nvSpPr>
        <p:spPr>
          <a:xfrm rot="13616705">
            <a:off x="89359" y="1710711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>
            <a:off x="971600" y="2132856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1166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Työsi tallentuu automaattisesti. Voit jatkaa muokkaamista klikkaamalla: </a:t>
            </a:r>
            <a:r>
              <a:rPr lang="fi-FI" b="1" dirty="0" err="1" smtClean="0">
                <a:solidFill>
                  <a:srgbClr val="FF0000"/>
                </a:solidFill>
              </a:rPr>
              <a:t>Tinker</a:t>
            </a:r>
            <a:r>
              <a:rPr lang="fi-FI" b="1" dirty="0" smtClean="0">
                <a:solidFill>
                  <a:srgbClr val="FF0000"/>
                </a:solidFill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</a:rPr>
              <a:t>this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4" name="Nuoli oikealle 3"/>
          <p:cNvSpPr/>
          <p:nvPr/>
        </p:nvSpPr>
        <p:spPr>
          <a:xfrm rot="11894021">
            <a:off x="1797822" y="3500641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2771800" y="3645024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0" y="836712"/>
            <a:ext cx="9137810" cy="604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1166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Luodaksesi oman tilin valitse: </a:t>
            </a:r>
            <a:r>
              <a:rPr lang="fi-FI" b="1" dirty="0" err="1" smtClean="0">
                <a:solidFill>
                  <a:srgbClr val="FF0000"/>
                </a:solidFill>
              </a:rPr>
              <a:t>Create</a:t>
            </a:r>
            <a:r>
              <a:rPr lang="fi-FI" b="1" dirty="0" smtClean="0">
                <a:solidFill>
                  <a:srgbClr val="FF0000"/>
                </a:solidFill>
              </a:rPr>
              <a:t> a </a:t>
            </a:r>
            <a:r>
              <a:rPr lang="fi-FI" b="1" dirty="0" err="1" smtClean="0">
                <a:solidFill>
                  <a:srgbClr val="FF0000"/>
                </a:solidFill>
              </a:rPr>
              <a:t>personal</a:t>
            </a:r>
            <a:r>
              <a:rPr lang="fi-FI" b="1" dirty="0" smtClean="0">
                <a:solidFill>
                  <a:srgbClr val="FF0000"/>
                </a:solidFill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</a:rPr>
              <a:t>account</a:t>
            </a:r>
            <a:endParaRPr lang="fi-FI" b="1" dirty="0" smtClean="0">
              <a:solidFill>
                <a:srgbClr val="FF0000"/>
              </a:solidFill>
            </a:endParaRPr>
          </a:p>
          <a:p>
            <a:r>
              <a:rPr lang="fi-FI" b="1" dirty="0" smtClean="0"/>
              <a:t>Tarvitset toimivan sähköpostiosoitteen. (</a:t>
            </a:r>
            <a:r>
              <a:rPr lang="fi-FI" b="1" dirty="0" err="1" smtClean="0"/>
              <a:t>etunimi.sukunimi@edu.petajavesi.fi</a:t>
            </a:r>
            <a:r>
              <a:rPr lang="fi-FI" b="1" dirty="0" smtClean="0"/>
              <a:t>)</a:t>
            </a:r>
            <a:endParaRPr lang="fi-FI" b="1" dirty="0"/>
          </a:p>
        </p:txBody>
      </p:sp>
      <p:sp>
        <p:nvSpPr>
          <p:cNvPr id="6" name="Nuoli oikealle 5"/>
          <p:cNvSpPr/>
          <p:nvPr/>
        </p:nvSpPr>
        <p:spPr>
          <a:xfrm rot="18054812">
            <a:off x="3126920" y="4333552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2555776" y="5013176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kehys 4"/>
          <p:cNvSpPr txBox="1"/>
          <p:nvPr/>
        </p:nvSpPr>
        <p:spPr>
          <a:xfrm>
            <a:off x="0" y="18864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Valitse kohta: </a:t>
            </a:r>
            <a:r>
              <a:rPr lang="fi-FI" b="1" dirty="0" err="1" smtClean="0">
                <a:solidFill>
                  <a:srgbClr val="FF0000"/>
                </a:solidFill>
              </a:rPr>
              <a:t>Sign</a:t>
            </a:r>
            <a:r>
              <a:rPr lang="fi-FI" b="1" dirty="0" smtClean="0">
                <a:solidFill>
                  <a:srgbClr val="FF0000"/>
                </a:solidFill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</a:rPr>
              <a:t>up</a:t>
            </a:r>
            <a:r>
              <a:rPr lang="fi-FI" b="1" dirty="0" smtClean="0">
                <a:solidFill>
                  <a:srgbClr val="FF0000"/>
                </a:solidFill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</a:rPr>
              <a:t>with</a:t>
            </a:r>
            <a:r>
              <a:rPr lang="fi-FI" b="1" dirty="0" smtClean="0">
                <a:solidFill>
                  <a:srgbClr val="FF0000"/>
                </a:solidFill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</a:rPr>
              <a:t>Email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6" name="Nuoli oikealle 5"/>
          <p:cNvSpPr/>
          <p:nvPr/>
        </p:nvSpPr>
        <p:spPr>
          <a:xfrm>
            <a:off x="2771800" y="2276872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187624" y="2276872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232303" cy="2452681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Nuoli oikealle 8"/>
          <p:cNvSpPr/>
          <p:nvPr/>
        </p:nvSpPr>
        <p:spPr>
          <a:xfrm>
            <a:off x="3923928" y="2924944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3327219" cy="244827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kstikehys 10"/>
          <p:cNvSpPr txBox="1"/>
          <p:nvPr/>
        </p:nvSpPr>
        <p:spPr>
          <a:xfrm>
            <a:off x="683568" y="76470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b="1" dirty="0" smtClean="0"/>
              <a:t>Täytä tiedot avautuneeseen ikkunaan.  </a:t>
            </a:r>
          </a:p>
          <a:p>
            <a:pPr marL="342900" indent="-342900">
              <a:buAutoNum type="arabicPeriod"/>
            </a:pPr>
            <a:r>
              <a:rPr lang="fi-FI" b="1" dirty="0" smtClean="0"/>
              <a:t>Klikkaa SEURAAVA. </a:t>
            </a:r>
            <a:endParaRPr lang="fi-FI" b="1" dirty="0"/>
          </a:p>
        </p:txBody>
      </p:sp>
      <p:sp>
        <p:nvSpPr>
          <p:cNvPr id="12" name="Nuoli oikealle 11"/>
          <p:cNvSpPr/>
          <p:nvPr/>
        </p:nvSpPr>
        <p:spPr>
          <a:xfrm rot="19104058">
            <a:off x="5077233" y="3922503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kehys 12"/>
          <p:cNvSpPr txBox="1"/>
          <p:nvPr/>
        </p:nvSpPr>
        <p:spPr>
          <a:xfrm>
            <a:off x="4067944" y="25649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1.</a:t>
            </a:r>
            <a:endParaRPr lang="fi-FI" dirty="0"/>
          </a:p>
        </p:txBody>
      </p:sp>
      <p:sp>
        <p:nvSpPr>
          <p:cNvPr id="14" name="Suorakulmio 13"/>
          <p:cNvSpPr/>
          <p:nvPr/>
        </p:nvSpPr>
        <p:spPr>
          <a:xfrm>
            <a:off x="5004048" y="3789040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2.</a:t>
            </a:r>
            <a:endParaRPr lang="fi-F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528391" cy="279233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097390" cy="3846364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kstikehys 5"/>
          <p:cNvSpPr txBox="1"/>
          <p:nvPr/>
        </p:nvSpPr>
        <p:spPr>
          <a:xfrm>
            <a:off x="539552" y="414908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i-FI" b="1" dirty="0" smtClean="0"/>
              <a:t>1. Lisää sähköpostiosoite.</a:t>
            </a:r>
          </a:p>
          <a:p>
            <a:pPr marL="342900" indent="-342900"/>
            <a:r>
              <a:rPr lang="fi-FI" b="1" dirty="0" smtClean="0"/>
              <a:t>2. Luo salasana ja muista se. </a:t>
            </a:r>
          </a:p>
          <a:p>
            <a:pPr marL="342900" indent="-342900"/>
            <a:r>
              <a:rPr lang="fi-FI" b="1" dirty="0" smtClean="0"/>
              <a:t>3. Klikkaa kohtaa: Hyväksyn </a:t>
            </a:r>
            <a:r>
              <a:rPr lang="fi-FI" b="1" dirty="0" err="1" smtClean="0"/>
              <a:t>Autodesk</a:t>
            </a:r>
            <a:r>
              <a:rPr lang="fi-FI" b="1" dirty="0" smtClean="0"/>
              <a:t>….</a:t>
            </a:r>
          </a:p>
          <a:p>
            <a:pPr marL="342900" indent="-342900"/>
            <a:r>
              <a:rPr lang="fi-FI" b="1" dirty="0" smtClean="0"/>
              <a:t>4. Klikkaa kohtaa: LUO TILI </a:t>
            </a:r>
            <a:endParaRPr lang="fi-FI" b="1" dirty="0"/>
          </a:p>
        </p:txBody>
      </p:sp>
      <p:sp>
        <p:nvSpPr>
          <p:cNvPr id="7" name="Nuoli oikealle 6"/>
          <p:cNvSpPr/>
          <p:nvPr/>
        </p:nvSpPr>
        <p:spPr>
          <a:xfrm>
            <a:off x="4211960" y="1268760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Nuoli oikealle 7"/>
          <p:cNvSpPr/>
          <p:nvPr/>
        </p:nvSpPr>
        <p:spPr>
          <a:xfrm>
            <a:off x="4211960" y="1844824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Nuoli oikealle 8"/>
          <p:cNvSpPr/>
          <p:nvPr/>
        </p:nvSpPr>
        <p:spPr>
          <a:xfrm>
            <a:off x="4211960" y="3212976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 oikealle 9"/>
          <p:cNvSpPr/>
          <p:nvPr/>
        </p:nvSpPr>
        <p:spPr>
          <a:xfrm rot="17872339">
            <a:off x="4902839" y="4311546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kehys 10"/>
          <p:cNvSpPr txBox="1"/>
          <p:nvPr/>
        </p:nvSpPr>
        <p:spPr>
          <a:xfrm>
            <a:off x="4211960" y="98072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1.</a:t>
            </a:r>
            <a:endParaRPr lang="fi-FI" dirty="0"/>
          </a:p>
        </p:txBody>
      </p:sp>
      <p:sp>
        <p:nvSpPr>
          <p:cNvPr id="12" name="Suorakulmio 11"/>
          <p:cNvSpPr/>
          <p:nvPr/>
        </p:nvSpPr>
        <p:spPr>
          <a:xfrm>
            <a:off x="4211960" y="1556792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2.</a:t>
            </a:r>
            <a:endParaRPr lang="fi-FI" dirty="0"/>
          </a:p>
        </p:txBody>
      </p:sp>
      <p:sp>
        <p:nvSpPr>
          <p:cNvPr id="13" name="Suorakulmio 12"/>
          <p:cNvSpPr/>
          <p:nvPr/>
        </p:nvSpPr>
        <p:spPr>
          <a:xfrm>
            <a:off x="4211960" y="2924944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3.</a:t>
            </a:r>
            <a:endParaRPr lang="fi-FI" dirty="0"/>
          </a:p>
        </p:txBody>
      </p:sp>
      <p:sp>
        <p:nvSpPr>
          <p:cNvPr id="14" name="Suorakulmio 13"/>
          <p:cNvSpPr/>
          <p:nvPr/>
        </p:nvSpPr>
        <p:spPr>
          <a:xfrm>
            <a:off x="4716016" y="4581128"/>
            <a:ext cx="359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 smtClean="0"/>
              <a:t>4.</a:t>
            </a:r>
            <a:endParaRPr lang="fi-FI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08720"/>
            <a:ext cx="4464495" cy="4886179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>
            <a:off x="1907704" y="4941168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251520" y="4941168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856984" cy="545424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>
            <a:off x="2339752" y="4221088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kehys 5"/>
          <p:cNvSpPr txBox="1"/>
          <p:nvPr/>
        </p:nvSpPr>
        <p:spPr>
          <a:xfrm>
            <a:off x="0" y="404664"/>
            <a:ext cx="569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Kirjadu</a:t>
            </a:r>
            <a:r>
              <a:rPr lang="fi-FI" b="1" dirty="0" smtClean="0"/>
              <a:t> sähköpostiisi ja vahvista sähköpostiosoitteesi!</a:t>
            </a:r>
            <a:endParaRPr lang="fi-FI" b="1" dirty="0"/>
          </a:p>
        </p:txBody>
      </p:sp>
      <p:sp>
        <p:nvSpPr>
          <p:cNvPr id="7" name="Suorakulmio 6"/>
          <p:cNvSpPr/>
          <p:nvPr/>
        </p:nvSpPr>
        <p:spPr>
          <a:xfrm>
            <a:off x="755576" y="4221088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109663"/>
            <a:ext cx="5486400" cy="463867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Nuoli oikealle 4"/>
          <p:cNvSpPr/>
          <p:nvPr/>
        </p:nvSpPr>
        <p:spPr>
          <a:xfrm>
            <a:off x="1763688" y="4869160"/>
            <a:ext cx="978408" cy="375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251520" y="4869160"/>
            <a:ext cx="1590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FF0000"/>
                </a:solidFill>
              </a:rPr>
              <a:t>Klikkaa tuosta.</a:t>
            </a:r>
            <a:endParaRPr lang="fi-FI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305</Words>
  <Application>Microsoft Office PowerPoint</Application>
  <PresentationFormat>Näytössä katseltava diaesitys (4:3)</PresentationFormat>
  <Paragraphs>57</Paragraphs>
  <Slides>27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28" baseType="lpstr">
      <vt:lpstr>Office-teema</vt:lpstr>
      <vt:lpstr>Tinkercad-tilin luominen ja ohjeman peruskäyttö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Tilin luomin</dc:title>
  <dc:creator>hoobee71</dc:creator>
  <cp:lastModifiedBy>hoobee71</cp:lastModifiedBy>
  <cp:revision>35</cp:revision>
  <dcterms:created xsi:type="dcterms:W3CDTF">2021-11-29T06:25:02Z</dcterms:created>
  <dcterms:modified xsi:type="dcterms:W3CDTF">2021-11-29T10:22:25Z</dcterms:modified>
</cp:coreProperties>
</file>