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60" r:id="rId6"/>
    <p:sldId id="269" r:id="rId7"/>
    <p:sldId id="281" r:id="rId8"/>
    <p:sldId id="262" r:id="rId9"/>
    <p:sldId id="272" r:id="rId10"/>
    <p:sldId id="270" r:id="rId11"/>
    <p:sldId id="268" r:id="rId12"/>
    <p:sldId id="271" r:id="rId13"/>
    <p:sldId id="282" r:id="rId14"/>
    <p:sldId id="261" r:id="rId15"/>
    <p:sldId id="263" r:id="rId16"/>
    <p:sldId id="264" r:id="rId17"/>
    <p:sldId id="265" r:id="rId18"/>
    <p:sldId id="274" r:id="rId19"/>
    <p:sldId id="275" r:id="rId20"/>
    <p:sldId id="276" r:id="rId21"/>
    <p:sldId id="277" r:id="rId22"/>
    <p:sldId id="278" r:id="rId23"/>
    <p:sldId id="279" r:id="rId24"/>
    <p:sldId id="266" r:id="rId25"/>
    <p:sldId id="273" r:id="rId26"/>
    <p:sldId id="267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9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yöristetty suorakulmi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yöristetty suorakulmi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uorakulmi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yöristetty suorakulmi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uorakulmi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kulmi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yöristetty suorakulmi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504A54-35FA-4CCE-85EC-DB1E0BECDB74}" type="datetimeFigureOut">
              <a:rPr lang="fi-FI" smtClean="0"/>
              <a:pPr/>
              <a:t>6.12.2016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70401F-A61D-4994-B867-50B51A57BE3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OUoO4YbU7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ove100.fi/presskit/images/Selfportrait.t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oomin.com/sv/vilken-mumin-karaktar-ar-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ve100.fi/" TargetMode="External"/><Relationship Id="rId2" Type="http://schemas.openxmlformats.org/officeDocument/2006/relationships/hyperlink" Target="http://www.ateneum.fi/sites/ateneum.fi/files/documents/page/svenska_nu_tove.pdf.%2018.5.201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ove100.fi/presskit/images/Boat_Tove_Tuulikki.t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.fi/kulttuuri/art-2000002720490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i="1" dirty="0" smtClean="0"/>
              <a:t>En </a:t>
            </a:r>
            <a:r>
              <a:rPr lang="fi-FI" i="1" dirty="0" err="1" smtClean="0"/>
              <a:t>Stund</a:t>
            </a:r>
            <a:r>
              <a:rPr lang="fi-FI" i="1" dirty="0" smtClean="0"/>
              <a:t> </a:t>
            </a:r>
            <a:r>
              <a:rPr lang="fi-FI" i="1" dirty="0" err="1" smtClean="0"/>
              <a:t>låg</a:t>
            </a:r>
            <a:r>
              <a:rPr lang="fi-FI" i="1" dirty="0" smtClean="0"/>
              <a:t> </a:t>
            </a:r>
            <a:r>
              <a:rPr lang="fi-FI" i="1" dirty="0" err="1" smtClean="0"/>
              <a:t>jag</a:t>
            </a:r>
            <a:r>
              <a:rPr lang="fi-FI" i="1" dirty="0" smtClean="0"/>
              <a:t> </a:t>
            </a:r>
            <a:r>
              <a:rPr lang="fi-FI" i="1" dirty="0" err="1" smtClean="0"/>
              <a:t>och</a:t>
            </a:r>
            <a:r>
              <a:rPr lang="fi-FI" i="1" dirty="0" smtClean="0"/>
              <a:t> </a:t>
            </a:r>
            <a:r>
              <a:rPr lang="fi-FI" i="1" dirty="0" err="1" smtClean="0"/>
              <a:t>funderade</a:t>
            </a:r>
            <a:r>
              <a:rPr lang="fi-FI" i="1" dirty="0" smtClean="0"/>
              <a:t> </a:t>
            </a:r>
            <a:r>
              <a:rPr lang="fi-FI" i="1" dirty="0" err="1" smtClean="0"/>
              <a:t>över</a:t>
            </a:r>
            <a:r>
              <a:rPr lang="fi-FI" i="1" dirty="0" smtClean="0"/>
              <a:t> </a:t>
            </a:r>
            <a:r>
              <a:rPr lang="fi-FI" i="1" dirty="0" err="1" smtClean="0"/>
              <a:t>om</a:t>
            </a:r>
            <a:r>
              <a:rPr lang="fi-FI" i="1" dirty="0" smtClean="0"/>
              <a:t> det </a:t>
            </a:r>
            <a:r>
              <a:rPr lang="fi-FI" i="1" dirty="0" err="1" smtClean="0"/>
              <a:t>kanske</a:t>
            </a:r>
            <a:r>
              <a:rPr lang="fi-FI" i="1" dirty="0" smtClean="0"/>
              <a:t> </a:t>
            </a:r>
            <a:r>
              <a:rPr lang="fi-FI" i="1" dirty="0" err="1" smtClean="0"/>
              <a:t>vore</a:t>
            </a:r>
            <a:r>
              <a:rPr lang="fi-FI" i="1" dirty="0" smtClean="0"/>
              <a:t> </a:t>
            </a:r>
            <a:r>
              <a:rPr lang="fi-FI" i="1" dirty="0" err="1" smtClean="0"/>
              <a:t>bättre</a:t>
            </a:r>
            <a:r>
              <a:rPr lang="fi-FI" i="1" dirty="0" smtClean="0"/>
              <a:t> </a:t>
            </a:r>
            <a:r>
              <a:rPr lang="fi-FI" i="1" dirty="0" err="1" smtClean="0"/>
              <a:t>att</a:t>
            </a:r>
            <a:r>
              <a:rPr lang="fi-FI" i="1" dirty="0" smtClean="0"/>
              <a:t> </a:t>
            </a:r>
            <a:r>
              <a:rPr lang="fi-FI" i="1" dirty="0" err="1" smtClean="0"/>
              <a:t>bli</a:t>
            </a:r>
            <a:r>
              <a:rPr lang="fi-FI" i="1" dirty="0" smtClean="0"/>
              <a:t> en </a:t>
            </a:r>
            <a:r>
              <a:rPr lang="fi-FI" i="1" dirty="0" err="1" smtClean="0"/>
              <a:t>äventyrare</a:t>
            </a:r>
            <a:r>
              <a:rPr lang="fi-FI" i="1" dirty="0" smtClean="0"/>
              <a:t> </a:t>
            </a:r>
            <a:r>
              <a:rPr lang="fi-FI" i="1" dirty="0" err="1" smtClean="0"/>
              <a:t>än</a:t>
            </a:r>
            <a:r>
              <a:rPr lang="fi-FI" i="1" dirty="0" smtClean="0"/>
              <a:t> </a:t>
            </a:r>
            <a:r>
              <a:rPr lang="fi-FI" i="1" dirty="0" err="1" smtClean="0"/>
              <a:t>att</a:t>
            </a:r>
            <a:r>
              <a:rPr lang="fi-FI" i="1" dirty="0" smtClean="0"/>
              <a:t> </a:t>
            </a:r>
            <a:r>
              <a:rPr lang="fi-FI" i="1" dirty="0" err="1" smtClean="0"/>
              <a:t>bli</a:t>
            </a:r>
            <a:r>
              <a:rPr lang="fi-FI" i="1" dirty="0" smtClean="0"/>
              <a:t> </a:t>
            </a:r>
            <a:r>
              <a:rPr lang="fi-FI" i="1" dirty="0" err="1" smtClean="0"/>
              <a:t>berömd</a:t>
            </a:r>
            <a:r>
              <a:rPr lang="fi-FI" i="1" dirty="0" smtClean="0"/>
              <a:t>. </a:t>
            </a:r>
            <a:r>
              <a:rPr lang="fi-FI" i="1" dirty="0" err="1" smtClean="0"/>
              <a:t>Slutligen</a:t>
            </a:r>
            <a:r>
              <a:rPr lang="fi-FI" i="1" dirty="0" smtClean="0"/>
              <a:t> </a:t>
            </a:r>
            <a:r>
              <a:rPr lang="fi-FI" i="1" dirty="0" err="1" smtClean="0"/>
              <a:t>beslöt</a:t>
            </a:r>
            <a:r>
              <a:rPr lang="fi-FI" i="1" dirty="0" smtClean="0"/>
              <a:t> </a:t>
            </a:r>
            <a:r>
              <a:rPr lang="fi-FI" i="1" dirty="0" err="1" smtClean="0"/>
              <a:t>jag</a:t>
            </a:r>
            <a:r>
              <a:rPr lang="fi-FI" i="1" dirty="0" smtClean="0"/>
              <a:t> </a:t>
            </a:r>
            <a:r>
              <a:rPr lang="fi-FI" i="1" dirty="0" err="1" smtClean="0"/>
              <a:t>mig</a:t>
            </a:r>
            <a:r>
              <a:rPr lang="fi-FI" i="1" dirty="0" smtClean="0"/>
              <a:t> för </a:t>
            </a:r>
            <a:r>
              <a:rPr lang="fi-FI" i="1" dirty="0" err="1" smtClean="0"/>
              <a:t>att</a:t>
            </a:r>
            <a:r>
              <a:rPr lang="fi-FI" i="1" dirty="0" smtClean="0"/>
              <a:t> </a:t>
            </a:r>
            <a:r>
              <a:rPr lang="fi-FI" i="1" dirty="0" err="1" smtClean="0"/>
              <a:t>bli</a:t>
            </a:r>
            <a:r>
              <a:rPr lang="fi-FI" i="1" dirty="0" smtClean="0"/>
              <a:t> en </a:t>
            </a:r>
            <a:r>
              <a:rPr lang="fi-FI" i="1" dirty="0" err="1" smtClean="0"/>
              <a:t>berömd</a:t>
            </a:r>
            <a:r>
              <a:rPr lang="fi-FI" i="1" dirty="0" smtClean="0"/>
              <a:t> </a:t>
            </a:r>
            <a:r>
              <a:rPr lang="fi-FI" i="1" dirty="0" err="1" smtClean="0"/>
              <a:t>äventyrare</a:t>
            </a:r>
            <a:r>
              <a:rPr lang="fi-FI" i="1" dirty="0" smtClean="0"/>
              <a:t>.</a:t>
            </a:r>
          </a:p>
          <a:p>
            <a:pPr>
              <a:buNone/>
            </a:pPr>
            <a:r>
              <a:rPr lang="fi-FI" i="1" dirty="0" smtClean="0"/>
              <a:t>(</a:t>
            </a:r>
            <a:r>
              <a:rPr lang="fi-FI" i="1" dirty="0" err="1" smtClean="0"/>
              <a:t>Muminpappas</a:t>
            </a:r>
            <a:r>
              <a:rPr lang="fi-FI" i="1" dirty="0" smtClean="0"/>
              <a:t> </a:t>
            </a:r>
            <a:r>
              <a:rPr lang="fi-FI" i="1" dirty="0" err="1" smtClean="0"/>
              <a:t>memoarer</a:t>
            </a:r>
            <a:r>
              <a:rPr lang="fi-FI" i="1" dirty="0" smtClean="0"/>
              <a:t> s.25)</a:t>
            </a:r>
            <a:endParaRPr lang="fi-FI" i="1" dirty="0"/>
          </a:p>
        </p:txBody>
      </p:sp>
      <p:pic>
        <p:nvPicPr>
          <p:cNvPr id="1026" name="Picture 2" descr="C:\Users\koti\Pictures\Laitteesta Mari Lumia 710\Filmirulla\WP_0007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Mumin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>
                <a:hlinkClick r:id="rId2"/>
              </a:rPr>
              <a:t>Muminvideo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Mumin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Först</a:t>
            </a:r>
            <a:r>
              <a:rPr lang="fi-FI" dirty="0" smtClean="0"/>
              <a:t> </a:t>
            </a:r>
            <a:r>
              <a:rPr lang="fi-FI" dirty="0" err="1" smtClean="0"/>
              <a:t>tecknade</a:t>
            </a:r>
            <a:r>
              <a:rPr lang="fi-FI" dirty="0" smtClean="0"/>
              <a:t> Tove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sin</a:t>
            </a:r>
            <a:r>
              <a:rPr lang="fi-FI" dirty="0" smtClean="0"/>
              <a:t> </a:t>
            </a:r>
            <a:r>
              <a:rPr lang="fi-FI" dirty="0" err="1" smtClean="0"/>
              <a:t>bror</a:t>
            </a:r>
            <a:r>
              <a:rPr lang="fi-FI" dirty="0" smtClean="0"/>
              <a:t> Lars </a:t>
            </a:r>
            <a:r>
              <a:rPr lang="fi-FI" i="1" dirty="0" err="1" smtClean="0"/>
              <a:t>Mumins</a:t>
            </a:r>
            <a:r>
              <a:rPr lang="fi-FI" i="1" dirty="0" smtClean="0"/>
              <a:t> </a:t>
            </a:r>
            <a:r>
              <a:rPr lang="fi-FI" i="1" dirty="0" err="1" smtClean="0"/>
              <a:t>äventyr</a:t>
            </a:r>
            <a:r>
              <a:rPr lang="fi-FI" i="1" dirty="0" smtClean="0"/>
              <a:t> </a:t>
            </a:r>
            <a:r>
              <a:rPr lang="fi-FI" dirty="0" err="1" smtClean="0"/>
              <a:t>serier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första</a:t>
            </a:r>
            <a:r>
              <a:rPr lang="fi-FI" dirty="0" smtClean="0"/>
              <a:t> </a:t>
            </a:r>
            <a:r>
              <a:rPr lang="fi-FI" dirty="0" err="1" smtClean="0"/>
              <a:t>muminboken</a:t>
            </a:r>
            <a:r>
              <a:rPr lang="fi-FI" dirty="0" smtClean="0"/>
              <a:t> </a:t>
            </a:r>
            <a:r>
              <a:rPr lang="fi-FI" dirty="0" err="1" smtClean="0"/>
              <a:t>hette</a:t>
            </a:r>
            <a:r>
              <a:rPr lang="fi-FI" dirty="0" smtClean="0"/>
              <a:t> </a:t>
            </a:r>
            <a:r>
              <a:rPr lang="fi-FI" i="1" dirty="0" err="1" smtClean="0"/>
              <a:t>Småtrollen</a:t>
            </a:r>
            <a:r>
              <a:rPr lang="fi-FI" i="1" dirty="0" smtClean="0"/>
              <a:t> </a:t>
            </a:r>
            <a:r>
              <a:rPr lang="fi-FI" i="1" dirty="0" err="1" smtClean="0"/>
              <a:t>och</a:t>
            </a:r>
            <a:r>
              <a:rPr lang="fi-FI" i="1" dirty="0" smtClean="0"/>
              <a:t> </a:t>
            </a:r>
            <a:r>
              <a:rPr lang="fi-FI" i="1" dirty="0" err="1" smtClean="0"/>
              <a:t>den</a:t>
            </a:r>
            <a:r>
              <a:rPr lang="fi-FI" i="1" dirty="0" smtClean="0"/>
              <a:t> </a:t>
            </a:r>
            <a:r>
              <a:rPr lang="fi-FI" i="1" dirty="0" err="1" smtClean="0"/>
              <a:t>stora</a:t>
            </a:r>
            <a:r>
              <a:rPr lang="fi-FI" i="1" dirty="0" smtClean="0"/>
              <a:t> </a:t>
            </a:r>
            <a:r>
              <a:rPr lang="fi-FI" i="1" dirty="0" err="1" smtClean="0"/>
              <a:t>översvämningen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kom</a:t>
            </a:r>
            <a:r>
              <a:rPr lang="fi-FI" dirty="0" smtClean="0"/>
              <a:t> </a:t>
            </a:r>
            <a:r>
              <a:rPr lang="fi-FI" dirty="0" err="1" smtClean="0"/>
              <a:t>ut</a:t>
            </a:r>
            <a:r>
              <a:rPr lang="fi-FI" dirty="0" smtClean="0"/>
              <a:t> 1945 (</a:t>
            </a:r>
            <a:r>
              <a:rPr lang="fi-FI" dirty="0" err="1" smtClean="0"/>
              <a:t>samma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Astrid </a:t>
            </a:r>
            <a:r>
              <a:rPr lang="fi-FI" dirty="0" err="1" smtClean="0"/>
              <a:t>Lindgrens</a:t>
            </a:r>
            <a:r>
              <a:rPr lang="fi-FI" dirty="0" smtClean="0"/>
              <a:t> </a:t>
            </a:r>
            <a:r>
              <a:rPr lang="fi-FI" dirty="0" err="1" smtClean="0"/>
              <a:t>Pippi</a:t>
            </a:r>
            <a:r>
              <a:rPr lang="fi-FI" dirty="0" smtClean="0"/>
              <a:t> </a:t>
            </a:r>
            <a:r>
              <a:rPr lang="fi-FI" dirty="0" err="1" smtClean="0"/>
              <a:t>kom</a:t>
            </a:r>
            <a:r>
              <a:rPr lang="fi-FI" dirty="0" smtClean="0"/>
              <a:t> </a:t>
            </a:r>
            <a:r>
              <a:rPr lang="fi-FI" dirty="0" err="1" smtClean="0"/>
              <a:t>ut</a:t>
            </a:r>
            <a:r>
              <a:rPr lang="fi-FI" dirty="0" smtClean="0"/>
              <a:t>)</a:t>
            </a:r>
          </a:p>
          <a:p>
            <a:r>
              <a:rPr lang="fi-FI" dirty="0" smtClean="0"/>
              <a:t>Tove </a:t>
            </a:r>
            <a:r>
              <a:rPr lang="fi-FI" dirty="0" err="1" smtClean="0"/>
              <a:t>började</a:t>
            </a:r>
            <a:r>
              <a:rPr lang="fi-FI" dirty="0" smtClean="0"/>
              <a:t> </a:t>
            </a:r>
            <a:r>
              <a:rPr lang="fi-FI" dirty="0" err="1" smtClean="0"/>
              <a:t>skriva</a:t>
            </a:r>
            <a:r>
              <a:rPr lang="fi-FI" dirty="0" smtClean="0"/>
              <a:t> </a:t>
            </a:r>
            <a:r>
              <a:rPr lang="fi-FI" dirty="0" err="1" smtClean="0"/>
              <a:t>muminböcker</a:t>
            </a:r>
            <a:r>
              <a:rPr lang="fi-FI" dirty="0" smtClean="0"/>
              <a:t> </a:t>
            </a:r>
            <a:r>
              <a:rPr lang="fi-FI" dirty="0" err="1" smtClean="0"/>
              <a:t>därför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ville</a:t>
            </a:r>
            <a:r>
              <a:rPr lang="fi-FI" dirty="0" smtClean="0"/>
              <a:t> </a:t>
            </a:r>
            <a:r>
              <a:rPr lang="fi-FI" dirty="0" err="1" smtClean="0"/>
              <a:t>fly</a:t>
            </a:r>
            <a:r>
              <a:rPr lang="fi-FI" dirty="0" smtClean="0"/>
              <a:t> </a:t>
            </a:r>
            <a:r>
              <a:rPr lang="fi-FI" dirty="0" err="1" smtClean="0"/>
              <a:t>vardagen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kriget</a:t>
            </a:r>
            <a:endParaRPr lang="fi-FI" dirty="0" smtClean="0"/>
          </a:p>
          <a:p>
            <a:r>
              <a:rPr lang="fi-FI" dirty="0" smtClean="0"/>
              <a:t>Det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livsfilosofi</a:t>
            </a:r>
            <a:r>
              <a:rPr lang="fi-FI" dirty="0" smtClean="0"/>
              <a:t> i </a:t>
            </a:r>
            <a:r>
              <a:rPr lang="fi-FI" dirty="0" err="1" smtClean="0"/>
              <a:t>Muminböcker</a:t>
            </a:r>
            <a:endParaRPr lang="fi-FI" dirty="0" smtClean="0"/>
          </a:p>
          <a:p>
            <a:r>
              <a:rPr lang="fi-FI" dirty="0" smtClean="0"/>
              <a:t>Tove </a:t>
            </a:r>
            <a:r>
              <a:rPr lang="fi-FI" dirty="0" err="1" smtClean="0"/>
              <a:t>skrev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sitt</a:t>
            </a:r>
            <a:r>
              <a:rPr lang="fi-FI" dirty="0" smtClean="0"/>
              <a:t> liv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händelserna</a:t>
            </a:r>
            <a:r>
              <a:rPr lang="fi-FI" dirty="0" smtClean="0"/>
              <a:t> i </a:t>
            </a:r>
            <a:r>
              <a:rPr lang="fi-FI" dirty="0" err="1" smtClean="0"/>
              <a:t>samhället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världen</a:t>
            </a:r>
            <a:r>
              <a:rPr lang="fi-FI" dirty="0" smtClean="0"/>
              <a:t> i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Muminböcker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-serier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Muminserier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Tove </a:t>
            </a:r>
            <a:r>
              <a:rPr lang="fi-FI" dirty="0" err="1" smtClean="0"/>
              <a:t>skrev</a:t>
            </a:r>
            <a:r>
              <a:rPr lang="fi-FI" dirty="0" smtClean="0"/>
              <a:t> </a:t>
            </a:r>
            <a:r>
              <a:rPr lang="fi-FI" dirty="0" err="1" smtClean="0"/>
              <a:t>Muminserieteckningar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i="1" dirty="0" smtClean="0"/>
              <a:t>The </a:t>
            </a:r>
            <a:r>
              <a:rPr lang="fi-FI" i="1" dirty="0" err="1" smtClean="0"/>
              <a:t>Evening</a:t>
            </a:r>
            <a:r>
              <a:rPr lang="fi-FI" i="1" dirty="0" smtClean="0"/>
              <a:t> News </a:t>
            </a:r>
            <a:r>
              <a:rPr lang="fi-FI" dirty="0" smtClean="0"/>
              <a:t>(</a:t>
            </a:r>
            <a:r>
              <a:rPr lang="fi-FI" dirty="0" err="1" smtClean="0"/>
              <a:t>världens</a:t>
            </a:r>
            <a:r>
              <a:rPr lang="fi-FI" dirty="0" smtClean="0"/>
              <a:t> </a:t>
            </a:r>
            <a:r>
              <a:rPr lang="fi-FI" dirty="0" err="1" smtClean="0"/>
              <a:t>största</a:t>
            </a:r>
            <a:r>
              <a:rPr lang="fi-FI" dirty="0" smtClean="0"/>
              <a:t> </a:t>
            </a:r>
            <a:r>
              <a:rPr lang="fi-FI" dirty="0" err="1" smtClean="0"/>
              <a:t>tidning</a:t>
            </a:r>
            <a:r>
              <a:rPr lang="fi-FI" dirty="0" smtClean="0"/>
              <a:t> </a:t>
            </a:r>
            <a:r>
              <a:rPr lang="fi-FI" dirty="0" err="1" smtClean="0"/>
              <a:t>då</a:t>
            </a:r>
            <a:r>
              <a:rPr lang="fi-FI" dirty="0" smtClean="0"/>
              <a:t>)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1954</a:t>
            </a:r>
          </a:p>
          <a:p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ca.20 000 000 </a:t>
            </a:r>
            <a:r>
              <a:rPr lang="fi-FI" dirty="0" err="1" smtClean="0"/>
              <a:t>läsare</a:t>
            </a: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5" name="irc_mi" descr="http://jenniemarianne.files.wordpress.com/2011/04/moomin.jpg?w=5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berömda</a:t>
            </a:r>
            <a:r>
              <a:rPr lang="fi-FI" dirty="0" smtClean="0"/>
              <a:t> </a:t>
            </a:r>
            <a:r>
              <a:rPr lang="fi-FI" dirty="0" err="1" smtClean="0"/>
              <a:t>Muminvärlden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Muminböcker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översatts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 err="1" smtClean="0"/>
              <a:t>fyrtio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endParaRPr lang="fi-FI" dirty="0" smtClean="0"/>
          </a:p>
          <a:p>
            <a:r>
              <a:rPr lang="fi-FI" dirty="0" err="1" smtClean="0"/>
              <a:t>Mumin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spelats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teatrar</a:t>
            </a:r>
            <a:r>
              <a:rPr lang="fi-FI" dirty="0" smtClean="0"/>
              <a:t>, </a:t>
            </a:r>
            <a:r>
              <a:rPr lang="fi-FI" dirty="0" err="1" smtClean="0"/>
              <a:t>operahus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tv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gånger</a:t>
            </a:r>
            <a:endParaRPr lang="fi-FI" dirty="0" smtClean="0"/>
          </a:p>
          <a:p>
            <a:r>
              <a:rPr lang="fi-FI" dirty="0" smtClean="0"/>
              <a:t>Tove </a:t>
            </a:r>
            <a:r>
              <a:rPr lang="fi-FI" dirty="0" err="1" smtClean="0"/>
              <a:t>ville</a:t>
            </a:r>
            <a:r>
              <a:rPr lang="fi-FI" dirty="0" smtClean="0"/>
              <a:t> </a:t>
            </a:r>
            <a:r>
              <a:rPr lang="fi-FI" dirty="0" err="1" smtClean="0"/>
              <a:t>svara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fanbrev</a:t>
            </a:r>
            <a:r>
              <a:rPr lang="fi-FI" dirty="0" smtClean="0"/>
              <a:t> </a:t>
            </a:r>
            <a:r>
              <a:rPr lang="fi-FI" dirty="0" err="1" smtClean="0"/>
              <a:t>personligt</a:t>
            </a:r>
            <a:endParaRPr lang="fi-FI" dirty="0" smtClean="0"/>
          </a:p>
          <a:p>
            <a:endParaRPr lang="fi-FI" dirty="0" smtClean="0"/>
          </a:p>
          <a:p>
            <a:pPr lvl="8"/>
            <a:r>
              <a:rPr lang="fi-FI" dirty="0" smtClean="0"/>
              <a:t>                               (© </a:t>
            </a:r>
            <a:r>
              <a:rPr lang="fi-FI" dirty="0" err="1" smtClean="0"/>
              <a:t>Moomin</a:t>
            </a:r>
            <a:r>
              <a:rPr lang="fi-FI" dirty="0" smtClean="0"/>
              <a:t> </a:t>
            </a:r>
            <a:r>
              <a:rPr lang="fi-FI" dirty="0" err="1" smtClean="0"/>
              <a:t>Characters™</a:t>
            </a:r>
            <a:r>
              <a:rPr lang="fi-FI" dirty="0" smtClean="0"/>
              <a:t>. )</a:t>
            </a:r>
          </a:p>
          <a:p>
            <a:endParaRPr lang="fi-FI" dirty="0" smtClean="0"/>
          </a:p>
        </p:txBody>
      </p:sp>
      <p:pic>
        <p:nvPicPr>
          <p:cNvPr id="4" name="Kuva 3" descr="http://www.tove100.fi/presskit/images/thumbs/Selfportrait.pn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spåret</a:t>
            </a:r>
            <a:r>
              <a:rPr lang="fi-FI" dirty="0" smtClean="0"/>
              <a:t> av </a:t>
            </a:r>
            <a:r>
              <a:rPr lang="fi-FI" dirty="0" err="1" smtClean="0"/>
              <a:t>mumin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Man </a:t>
            </a:r>
            <a:r>
              <a:rPr lang="fi-FI" dirty="0" err="1" smtClean="0"/>
              <a:t>ser</a:t>
            </a:r>
            <a:r>
              <a:rPr lang="fi-FI" dirty="0" smtClean="0"/>
              <a:t> </a:t>
            </a:r>
            <a:r>
              <a:rPr lang="fi-FI" dirty="0" err="1" smtClean="0"/>
              <a:t>figurer</a:t>
            </a:r>
            <a:r>
              <a:rPr lang="fi-FI" dirty="0" smtClean="0"/>
              <a:t> i </a:t>
            </a:r>
            <a:r>
              <a:rPr lang="fi-FI" dirty="0" err="1" smtClean="0"/>
              <a:t>Mumindalen</a:t>
            </a:r>
            <a:r>
              <a:rPr lang="fi-FI" dirty="0" smtClean="0"/>
              <a:t> </a:t>
            </a:r>
            <a:r>
              <a:rPr lang="fi-FI" dirty="0" err="1" smtClean="0"/>
              <a:t>överallt</a:t>
            </a:r>
            <a:r>
              <a:rPr lang="fi-FI" dirty="0" smtClean="0"/>
              <a:t>…</a:t>
            </a:r>
            <a:endParaRPr lang="fi-FI" dirty="0"/>
          </a:p>
        </p:txBody>
      </p:sp>
      <p:pic>
        <p:nvPicPr>
          <p:cNvPr id="4" name="Kuva 3" descr="WP_000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612" y="2348880"/>
            <a:ext cx="2592288" cy="3456384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4355976" y="314096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muggar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683568" y="35010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err="1" smtClean="0"/>
              <a:t>böcker</a:t>
            </a:r>
            <a:endParaRPr lang="fi-FI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539552" y="378904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DVD </a:t>
            </a:r>
            <a:r>
              <a:rPr lang="fi-FI" sz="3200" dirty="0" err="1" smtClean="0"/>
              <a:t>filmer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755576" y="34290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godisar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539552" y="34290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spel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611560" y="350100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kläder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Tove Jansson</a:t>
            </a:r>
            <a:endParaRPr lang="fi-FI" dirty="0"/>
          </a:p>
        </p:txBody>
      </p:sp>
      <p:pic>
        <p:nvPicPr>
          <p:cNvPr id="5122" name="Picture 2" descr="http://upload.wikimedia.org/wikipedia/commons/7/7a/Tove-Jansson-1967.jpg?uselang=f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019171" cy="3019171"/>
          </a:xfrm>
          <a:prstGeom prst="rect">
            <a:avLst/>
          </a:prstGeom>
          <a:noFill/>
        </p:spPr>
      </p:pic>
      <p:sp>
        <p:nvSpPr>
          <p:cNvPr id="5" name="Tekstikehys 4"/>
          <p:cNvSpPr txBox="1"/>
          <p:nvPr/>
        </p:nvSpPr>
        <p:spPr>
          <a:xfrm>
            <a:off x="2699792" y="5517232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(tekijä: Hans </a:t>
            </a:r>
            <a:r>
              <a:rPr lang="fi-FI" sz="1100" dirty="0" err="1" smtClean="0"/>
              <a:t>Gedda</a:t>
            </a:r>
            <a:r>
              <a:rPr lang="fi-FI" sz="1100" dirty="0" smtClean="0"/>
              <a:t> [Public </a:t>
            </a:r>
            <a:r>
              <a:rPr lang="fi-FI" sz="1100" dirty="0" err="1" smtClean="0"/>
              <a:t>domain</a:t>
            </a:r>
            <a:r>
              <a:rPr lang="fi-FI" sz="1100" dirty="0" smtClean="0"/>
              <a:t>], lähde: </a:t>
            </a:r>
            <a:r>
              <a:rPr lang="fi-FI" sz="1100" dirty="0" err="1" smtClean="0"/>
              <a:t>Wikimedia</a:t>
            </a:r>
            <a:r>
              <a:rPr lang="fi-FI" sz="1100" dirty="0" smtClean="0"/>
              <a:t> </a:t>
            </a:r>
            <a:r>
              <a:rPr lang="fi-FI" sz="1100" dirty="0" err="1" smtClean="0"/>
              <a:t>Commons</a:t>
            </a:r>
            <a:r>
              <a:rPr lang="fi-FI" sz="1100" dirty="0" smtClean="0"/>
              <a:t>)</a:t>
            </a:r>
            <a:endParaRPr lang="fi-FI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827584" y="30689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handdukar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539552" y="34290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påslakaner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6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467544" y="328498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leksaker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WP_0007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02725" y="1470660"/>
            <a:ext cx="3395749" cy="4526280"/>
          </a:xfrm>
        </p:spPr>
      </p:pic>
      <p:sp>
        <p:nvSpPr>
          <p:cNvPr id="5" name="Tekstikehys 4"/>
          <p:cNvSpPr txBox="1"/>
          <p:nvPr/>
        </p:nvSpPr>
        <p:spPr>
          <a:xfrm>
            <a:off x="611560" y="34290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mjukdjur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Vilken</a:t>
            </a:r>
            <a:r>
              <a:rPr lang="fi-FI" dirty="0" smtClean="0"/>
              <a:t> </a:t>
            </a:r>
            <a:r>
              <a:rPr lang="fi-FI" dirty="0" err="1" smtClean="0"/>
              <a:t>karaktär</a:t>
            </a:r>
            <a:r>
              <a:rPr lang="fi-FI" dirty="0" smtClean="0"/>
              <a:t> </a:t>
            </a:r>
            <a:r>
              <a:rPr lang="fi-FI" dirty="0" err="1" smtClean="0"/>
              <a:t>skulle</a:t>
            </a:r>
            <a:r>
              <a:rPr lang="fi-FI" dirty="0" smtClean="0"/>
              <a:t> du </a:t>
            </a:r>
            <a:r>
              <a:rPr lang="fi-FI" dirty="0" err="1" smtClean="0"/>
              <a:t>likna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du </a:t>
            </a:r>
            <a:r>
              <a:rPr lang="fi-FI" dirty="0" err="1" smtClean="0"/>
              <a:t>bodde</a:t>
            </a:r>
            <a:r>
              <a:rPr lang="fi-FI" dirty="0" smtClean="0"/>
              <a:t> i </a:t>
            </a:r>
            <a:r>
              <a:rPr lang="fi-FI" dirty="0" err="1" smtClean="0"/>
              <a:t>Mumindalen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187624" y="1772816"/>
            <a:ext cx="7772400" cy="4572000"/>
          </a:xfrm>
        </p:spPr>
        <p:txBody>
          <a:bodyPr/>
          <a:lstStyle/>
          <a:p>
            <a:r>
              <a:rPr lang="fi-FI" dirty="0" err="1" smtClean="0"/>
              <a:t>Besök</a:t>
            </a:r>
            <a:r>
              <a:rPr lang="fi-FI" dirty="0" smtClean="0"/>
              <a:t> </a:t>
            </a:r>
            <a:r>
              <a:rPr lang="fi-FI" dirty="0" err="1" smtClean="0"/>
              <a:t>websidan</a:t>
            </a:r>
            <a:r>
              <a:rPr lang="fi-FI" dirty="0" smtClean="0"/>
              <a:t> </a:t>
            </a:r>
            <a:r>
              <a:rPr lang="fi-FI" dirty="0" err="1" smtClean="0">
                <a:hlinkClick r:id="rId2"/>
              </a:rPr>
              <a:t>vilken</a:t>
            </a:r>
            <a:r>
              <a:rPr lang="fi-FI" dirty="0" smtClean="0">
                <a:hlinkClick r:id="rId2"/>
              </a:rPr>
              <a:t> </a:t>
            </a:r>
            <a:r>
              <a:rPr lang="fi-FI" dirty="0" err="1" smtClean="0">
                <a:hlinkClick r:id="rId2"/>
              </a:rPr>
              <a:t>muminkaraktär</a:t>
            </a:r>
            <a:r>
              <a:rPr lang="fi-FI" dirty="0" smtClean="0">
                <a:hlinkClick r:id="rId2"/>
              </a:rPr>
              <a:t> </a:t>
            </a:r>
            <a:r>
              <a:rPr lang="fi-FI" dirty="0" err="1" smtClean="0">
                <a:hlinkClick r:id="rId2"/>
              </a:rPr>
              <a:t>är</a:t>
            </a:r>
            <a:r>
              <a:rPr lang="fi-FI" dirty="0" smtClean="0">
                <a:hlinkClick r:id="rId2"/>
              </a:rPr>
              <a:t> du</a:t>
            </a:r>
            <a:r>
              <a:rPr lang="fi-FI" dirty="0" smtClean="0"/>
              <a:t> </a:t>
            </a:r>
            <a:r>
              <a:rPr lang="fi-FI" dirty="0" err="1" smtClean="0"/>
              <a:t>gör</a:t>
            </a:r>
            <a:r>
              <a:rPr lang="fi-FI" dirty="0" smtClean="0"/>
              <a:t> en </a:t>
            </a:r>
            <a:r>
              <a:rPr lang="fi-FI" dirty="0" err="1" smtClean="0"/>
              <a:t>mumintest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 </a:t>
            </a:r>
            <a:r>
              <a:rPr lang="fi-FI" dirty="0" err="1" smtClean="0"/>
              <a:t>Eller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err="1" smtClean="0"/>
              <a:t>Gör</a:t>
            </a:r>
            <a:r>
              <a:rPr lang="fi-FI" dirty="0" smtClean="0"/>
              <a:t> en </a:t>
            </a:r>
            <a:r>
              <a:rPr lang="fi-FI" dirty="0" err="1" smtClean="0"/>
              <a:t>övning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berätta</a:t>
            </a:r>
            <a:r>
              <a:rPr lang="fi-FI" dirty="0" smtClean="0"/>
              <a:t> </a:t>
            </a:r>
            <a:r>
              <a:rPr lang="fi-FI" dirty="0" err="1" smtClean="0"/>
              <a:t>därefter</a:t>
            </a:r>
            <a:r>
              <a:rPr lang="fi-FI" dirty="0" smtClean="0"/>
              <a:t> </a:t>
            </a:r>
            <a:r>
              <a:rPr lang="fi-FI" dirty="0" err="1" smtClean="0"/>
              <a:t>din</a:t>
            </a:r>
            <a:r>
              <a:rPr lang="fi-FI" dirty="0" smtClean="0"/>
              <a:t> </a:t>
            </a:r>
            <a:r>
              <a:rPr lang="fi-FI" dirty="0" err="1" smtClean="0"/>
              <a:t>kompis</a:t>
            </a:r>
            <a:r>
              <a:rPr lang="fi-FI" dirty="0" smtClean="0"/>
              <a:t>, </a:t>
            </a:r>
            <a:r>
              <a:rPr lang="fi-FI" dirty="0" err="1" smtClean="0"/>
              <a:t>vem</a:t>
            </a:r>
            <a:r>
              <a:rPr lang="fi-FI" dirty="0" smtClean="0"/>
              <a:t> du </a:t>
            </a:r>
            <a:r>
              <a:rPr lang="fi-FI" dirty="0" err="1" smtClean="0"/>
              <a:t>skulle</a:t>
            </a:r>
            <a:r>
              <a:rPr lang="fi-FI" dirty="0" smtClean="0"/>
              <a:t> </a:t>
            </a:r>
            <a:r>
              <a:rPr lang="fi-FI" dirty="0" err="1" smtClean="0"/>
              <a:t>bli</a:t>
            </a:r>
            <a:r>
              <a:rPr lang="fi-FI" dirty="0" smtClean="0"/>
              <a:t>, </a:t>
            </a:r>
            <a:r>
              <a:rPr lang="fi-FI" dirty="0" err="1" smtClean="0"/>
              <a:t>om</a:t>
            </a:r>
            <a:r>
              <a:rPr lang="fi-FI" dirty="0" smtClean="0"/>
              <a:t> du </a:t>
            </a:r>
            <a:r>
              <a:rPr lang="fi-FI" dirty="0" err="1" smtClean="0"/>
              <a:t>bodde</a:t>
            </a:r>
            <a:r>
              <a:rPr lang="fi-FI" dirty="0" smtClean="0"/>
              <a:t> i </a:t>
            </a:r>
            <a:r>
              <a:rPr lang="fi-FI" dirty="0" err="1" smtClean="0"/>
              <a:t>Mumindalen</a:t>
            </a: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Uppgift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Muminböcker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översatts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 err="1" smtClean="0"/>
              <a:t>fyrtio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endParaRPr lang="fi-FI" dirty="0" smtClean="0"/>
          </a:p>
          <a:p>
            <a:r>
              <a:rPr lang="fi-FI" dirty="0" err="1" smtClean="0"/>
              <a:t>Ni</a:t>
            </a:r>
            <a:r>
              <a:rPr lang="fi-FI" dirty="0" smtClean="0"/>
              <a:t> </a:t>
            </a:r>
            <a:r>
              <a:rPr lang="fi-FI" dirty="0" err="1" smtClean="0"/>
              <a:t>får</a:t>
            </a:r>
            <a:r>
              <a:rPr lang="fi-FI" dirty="0" smtClean="0"/>
              <a:t> en </a:t>
            </a:r>
            <a:r>
              <a:rPr lang="fi-FI" dirty="0" err="1" smtClean="0"/>
              <a:t>textavsnitt</a:t>
            </a:r>
            <a:r>
              <a:rPr lang="fi-FI" dirty="0" smtClean="0"/>
              <a:t> </a:t>
            </a:r>
            <a:r>
              <a:rPr lang="fi-FI" dirty="0" err="1" smtClean="0"/>
              <a:t>ur</a:t>
            </a:r>
            <a:r>
              <a:rPr lang="fi-FI" dirty="0" smtClean="0"/>
              <a:t> en </a:t>
            </a:r>
            <a:r>
              <a:rPr lang="fi-FI" dirty="0" err="1" smtClean="0"/>
              <a:t>muminbok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r>
              <a:rPr lang="fi-FI" dirty="0" smtClean="0"/>
              <a:t>. </a:t>
            </a:r>
            <a:r>
              <a:rPr lang="fi-FI" dirty="0" err="1" smtClean="0"/>
              <a:t>Läs</a:t>
            </a:r>
            <a:r>
              <a:rPr lang="fi-FI" dirty="0" smtClean="0"/>
              <a:t> </a:t>
            </a:r>
            <a:r>
              <a:rPr lang="fi-FI" dirty="0" err="1" smtClean="0"/>
              <a:t>texten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4" name="Sisällön paikkamerkki 3" descr="WP_000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284984"/>
            <a:ext cx="1937141" cy="258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Källor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Karjalainen, Tuula. Kustannusosakeyhtiö Tammi 2013: Tove Jansson. Tee työtä ja rakasta</a:t>
            </a:r>
          </a:p>
          <a:p>
            <a:r>
              <a:rPr lang="fi-FI" dirty="0" smtClean="0"/>
              <a:t>Westin, </a:t>
            </a:r>
            <a:r>
              <a:rPr lang="fi-FI" dirty="0" err="1" smtClean="0"/>
              <a:t>Boel</a:t>
            </a:r>
            <a:r>
              <a:rPr lang="fi-FI" dirty="0" smtClean="0"/>
              <a:t>. </a:t>
            </a:r>
            <a:r>
              <a:rPr lang="fi-FI" dirty="0" err="1" smtClean="0"/>
              <a:t>Schildts</a:t>
            </a:r>
            <a:r>
              <a:rPr lang="fi-FI" dirty="0" smtClean="0"/>
              <a:t> 2007: Tove Jansson. </a:t>
            </a:r>
            <a:r>
              <a:rPr lang="fi-FI" dirty="0" err="1" smtClean="0"/>
              <a:t>Ord</a:t>
            </a:r>
            <a:r>
              <a:rPr lang="fi-FI" dirty="0" smtClean="0"/>
              <a:t>, bild, liv</a:t>
            </a:r>
          </a:p>
          <a:p>
            <a:r>
              <a:rPr lang="fi-FI" dirty="0" smtClean="0">
                <a:hlinkClick r:id="rId2"/>
              </a:rPr>
              <a:t>http://www.ateneum.fi/sites/ateneum.fi/files/documents/page/svenska_nu_tove.pdf. 18.5.2014</a:t>
            </a:r>
            <a:r>
              <a:rPr lang="fi-FI" dirty="0" smtClean="0"/>
              <a:t>.</a:t>
            </a:r>
          </a:p>
          <a:p>
            <a:r>
              <a:rPr lang="fi-FI" dirty="0" smtClean="0">
                <a:hlinkClick r:id="rId3"/>
              </a:rPr>
              <a:t>http://www.tove100.fi</a:t>
            </a:r>
            <a:r>
              <a:rPr lang="fi-FI" dirty="0" smtClean="0"/>
              <a:t>. 18.5.2014.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Toves</a:t>
            </a:r>
            <a:r>
              <a:rPr lang="fi-FI" dirty="0" smtClean="0"/>
              <a:t> liv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föddes</a:t>
            </a:r>
            <a:r>
              <a:rPr lang="fi-FI" dirty="0" smtClean="0"/>
              <a:t> i Helsingfors </a:t>
            </a:r>
            <a:r>
              <a:rPr lang="fi-FI" dirty="0" err="1" smtClean="0"/>
              <a:t>den</a:t>
            </a:r>
            <a:r>
              <a:rPr lang="fi-FI" dirty="0" smtClean="0"/>
              <a:t> 9 </a:t>
            </a:r>
            <a:r>
              <a:rPr lang="fi-FI" dirty="0" err="1" smtClean="0"/>
              <a:t>augusti</a:t>
            </a:r>
            <a:r>
              <a:rPr lang="fi-FI" dirty="0" smtClean="0"/>
              <a:t> 1914</a:t>
            </a:r>
          </a:p>
          <a:p>
            <a:r>
              <a:rPr lang="fi-FI" dirty="0" err="1" smtClean="0"/>
              <a:t>Hennes</a:t>
            </a:r>
            <a:r>
              <a:rPr lang="fi-FI" dirty="0" smtClean="0"/>
              <a:t> pappa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bildhuggaren</a:t>
            </a:r>
            <a:r>
              <a:rPr lang="fi-FI" dirty="0" smtClean="0"/>
              <a:t> Viktor Jansson </a:t>
            </a:r>
            <a:r>
              <a:rPr lang="fi-FI" dirty="0" err="1" smtClean="0"/>
              <a:t>och</a:t>
            </a:r>
            <a:r>
              <a:rPr lang="fi-FI" dirty="0" smtClean="0"/>
              <a:t> mamma </a:t>
            </a:r>
            <a:r>
              <a:rPr lang="fi-FI" dirty="0" err="1" smtClean="0"/>
              <a:t>grafikern</a:t>
            </a:r>
            <a:r>
              <a:rPr lang="fi-FI" dirty="0" smtClean="0"/>
              <a:t> Signe Hammarsten</a:t>
            </a:r>
          </a:p>
          <a:p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</a:t>
            </a:r>
            <a:r>
              <a:rPr lang="fi-FI" dirty="0" err="1" smtClean="0"/>
              <a:t>två</a:t>
            </a:r>
            <a:r>
              <a:rPr lang="fi-FI" dirty="0" smtClean="0"/>
              <a:t> </a:t>
            </a:r>
            <a:r>
              <a:rPr lang="fi-FI" dirty="0" err="1" smtClean="0"/>
              <a:t>bröder</a:t>
            </a:r>
            <a:r>
              <a:rPr lang="fi-FI" dirty="0" smtClean="0"/>
              <a:t>: Per </a:t>
            </a:r>
            <a:r>
              <a:rPr lang="fi-FI" dirty="0" err="1" smtClean="0"/>
              <a:t>Olov</a:t>
            </a:r>
            <a:r>
              <a:rPr lang="fi-FI" dirty="0" smtClean="0"/>
              <a:t> (f. 1920) </a:t>
            </a:r>
            <a:r>
              <a:rPr lang="fi-FI" dirty="0" err="1" smtClean="0"/>
              <a:t>och</a:t>
            </a:r>
            <a:r>
              <a:rPr lang="fi-FI" dirty="0" smtClean="0"/>
              <a:t> Lars (f. 1926)</a:t>
            </a:r>
          </a:p>
          <a:p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en </a:t>
            </a:r>
            <a:r>
              <a:rPr lang="fi-FI" dirty="0" err="1" smtClean="0"/>
              <a:t>finlandssvensk</a:t>
            </a:r>
            <a:r>
              <a:rPr lang="fi-FI" dirty="0" smtClean="0"/>
              <a:t> </a:t>
            </a:r>
            <a:r>
              <a:rPr lang="fi-FI" dirty="0" err="1" smtClean="0"/>
              <a:t>konstnär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författare</a:t>
            </a:r>
            <a:endParaRPr lang="fi-FI" dirty="0" smtClean="0"/>
          </a:p>
          <a:p>
            <a:r>
              <a:rPr lang="fi-FI" dirty="0" smtClean="0"/>
              <a:t>Tove </a:t>
            </a:r>
            <a:r>
              <a:rPr lang="fi-FI" dirty="0" err="1" smtClean="0"/>
              <a:t>reste</a:t>
            </a:r>
            <a:r>
              <a:rPr lang="fi-FI" dirty="0" smtClean="0"/>
              <a:t> </a:t>
            </a:r>
            <a:r>
              <a:rPr lang="fi-FI" dirty="0" err="1" smtClean="0"/>
              <a:t>mycket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sitt</a:t>
            </a:r>
            <a:r>
              <a:rPr lang="fi-FI" dirty="0" smtClean="0"/>
              <a:t> liv</a:t>
            </a:r>
          </a:p>
          <a:p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älskade</a:t>
            </a:r>
            <a:r>
              <a:rPr lang="fi-FI" dirty="0" smtClean="0"/>
              <a:t> </a:t>
            </a:r>
            <a:r>
              <a:rPr lang="fi-FI" dirty="0" err="1" smtClean="0"/>
              <a:t>skärgården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havet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1200" dirty="0" smtClean="0"/>
              <a:t>                                                                                      (© </a:t>
            </a:r>
            <a:r>
              <a:rPr lang="fi-FI" sz="1200" dirty="0" err="1" smtClean="0"/>
              <a:t>Moomin</a:t>
            </a:r>
            <a:r>
              <a:rPr lang="fi-FI" sz="1200" dirty="0" smtClean="0"/>
              <a:t> </a:t>
            </a:r>
            <a:r>
              <a:rPr lang="fi-FI" sz="1200" dirty="0" err="1" smtClean="0"/>
              <a:t>Characters™</a:t>
            </a:r>
            <a:r>
              <a:rPr lang="fi-FI" sz="1200" dirty="0" smtClean="0"/>
              <a:t>. </a:t>
            </a:r>
            <a:r>
              <a:rPr lang="fi-FI" dirty="0" smtClean="0"/>
              <a:t>)</a:t>
            </a:r>
          </a:p>
        </p:txBody>
      </p:sp>
      <p:pic>
        <p:nvPicPr>
          <p:cNvPr id="4" name="Kuva 3" descr="http://www.tove100.fi/presskit/images/thumbs/Boat_Tove_Tuulikki.pn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Tove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konstnär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Tove </a:t>
            </a:r>
            <a:r>
              <a:rPr lang="fi-FI" dirty="0" err="1" smtClean="0"/>
              <a:t>studerade</a:t>
            </a:r>
            <a:r>
              <a:rPr lang="fi-FI" dirty="0" smtClean="0"/>
              <a:t> </a:t>
            </a:r>
            <a:r>
              <a:rPr lang="fi-FI" dirty="0" err="1" smtClean="0"/>
              <a:t>både</a:t>
            </a:r>
            <a:r>
              <a:rPr lang="fi-FI" dirty="0" smtClean="0"/>
              <a:t> i Stockholm </a:t>
            </a:r>
            <a:r>
              <a:rPr lang="fi-FI" dirty="0" err="1" smtClean="0"/>
              <a:t>och</a:t>
            </a:r>
            <a:r>
              <a:rPr lang="fi-FI" dirty="0" smtClean="0"/>
              <a:t> Helsingfors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bli</a:t>
            </a:r>
            <a:r>
              <a:rPr lang="fi-FI" dirty="0" smtClean="0"/>
              <a:t> </a:t>
            </a:r>
            <a:r>
              <a:rPr lang="fi-FI" dirty="0" err="1" smtClean="0"/>
              <a:t>bildkonstnär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sz="1200" dirty="0" smtClean="0"/>
              <a:t>(Tove Jansson: Juhlat kaupungissa, 1947. Helsingin Taidemuseo / </a:t>
            </a:r>
            <a:r>
              <a:rPr lang="fi-FI" sz="1200" dirty="0" err="1" smtClean="0"/>
              <a:t>Arbis</a:t>
            </a:r>
            <a:r>
              <a:rPr lang="fi-FI" sz="1200" dirty="0" smtClean="0"/>
              <a:t>. Kuva: Suomen Kansallisgalleria / </a:t>
            </a:r>
            <a:r>
              <a:rPr lang="fi-FI" sz="1200" dirty="0" err="1" smtClean="0"/>
              <a:t>Yehia</a:t>
            </a:r>
            <a:r>
              <a:rPr lang="fi-FI" sz="1200" dirty="0" smtClean="0"/>
              <a:t> </a:t>
            </a:r>
            <a:r>
              <a:rPr lang="fi-FI" sz="1200" dirty="0" err="1" smtClean="0"/>
              <a:t>Eweis</a:t>
            </a:r>
            <a:r>
              <a:rPr lang="fi-FI" sz="1200" dirty="0" smtClean="0"/>
              <a:t>. © Tove Janssonin kuolinpesä)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4" name="Kuva 3" descr="http://www.ateneum.fi/sites/ateneum.fi/files/styles/landscape_full/public/images/page/gallery/Juhlat_kaupungissa_1200.jpg?itok=LphYcCN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120130" cy="26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Tove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krig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Tove </a:t>
            </a:r>
            <a:r>
              <a:rPr lang="fi-FI" dirty="0" err="1" smtClean="0"/>
              <a:t>var</a:t>
            </a:r>
            <a:r>
              <a:rPr lang="fi-FI" dirty="0" smtClean="0"/>
              <a:t> en </a:t>
            </a:r>
            <a:r>
              <a:rPr lang="fi-FI" dirty="0" err="1" smtClean="0"/>
              <a:t>berömd</a:t>
            </a:r>
            <a:r>
              <a:rPr lang="fi-FI" dirty="0" smtClean="0"/>
              <a:t> </a:t>
            </a:r>
            <a:r>
              <a:rPr lang="fi-FI" dirty="0" err="1" smtClean="0"/>
              <a:t>skämttecknare</a:t>
            </a:r>
            <a:endParaRPr lang="fi-FI" dirty="0" smtClean="0"/>
          </a:p>
          <a:p>
            <a:r>
              <a:rPr lang="fi-FI" dirty="0" err="1" smtClean="0"/>
              <a:t>Hon</a:t>
            </a:r>
            <a:r>
              <a:rPr lang="fi-FI" dirty="0" smtClean="0"/>
              <a:t> </a:t>
            </a:r>
            <a:r>
              <a:rPr lang="fi-FI" dirty="0" err="1" smtClean="0"/>
              <a:t>tecknade</a:t>
            </a:r>
            <a:r>
              <a:rPr lang="fi-FI" dirty="0" smtClean="0"/>
              <a:t> </a:t>
            </a:r>
            <a:r>
              <a:rPr lang="fi-FI" dirty="0" err="1" smtClean="0"/>
              <a:t>politiska</a:t>
            </a:r>
            <a:r>
              <a:rPr lang="fi-FI" dirty="0" smtClean="0"/>
              <a:t> </a:t>
            </a:r>
            <a:r>
              <a:rPr lang="fi-FI" dirty="0" err="1" smtClean="0"/>
              <a:t>bilder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i="1" dirty="0" err="1" smtClean="0"/>
              <a:t>Garm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i="1" dirty="0" smtClean="0"/>
              <a:t>Svenska </a:t>
            </a:r>
            <a:r>
              <a:rPr lang="fi-FI" i="1" dirty="0" err="1" smtClean="0"/>
              <a:t>Pressen</a:t>
            </a:r>
            <a:endParaRPr lang="fi-FI" i="1" dirty="0" smtClean="0"/>
          </a:p>
          <a:p>
            <a:r>
              <a:rPr lang="fi-FI" dirty="0" smtClean="0"/>
              <a:t>Tove </a:t>
            </a:r>
            <a:r>
              <a:rPr lang="fi-FI" dirty="0" err="1" smtClean="0"/>
              <a:t>kritiserade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 Hitler </a:t>
            </a:r>
            <a:r>
              <a:rPr lang="fi-FI" dirty="0" err="1" smtClean="0"/>
              <a:t>och</a:t>
            </a:r>
            <a:r>
              <a:rPr lang="fi-FI" dirty="0" smtClean="0"/>
              <a:t> Stalin i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bilder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Jansson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Garm</a:t>
            </a:r>
            <a:endParaRPr lang="fi-FI" dirty="0"/>
          </a:p>
        </p:txBody>
      </p:sp>
      <p:pic>
        <p:nvPicPr>
          <p:cNvPr id="4" name="Sisällön paikkamerkki 3" descr="http://www.sivistys.net/wp-content/uploads/2014/03/11-garm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66283" y="1447800"/>
            <a:ext cx="32686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Pippis</a:t>
            </a:r>
            <a:r>
              <a:rPr lang="fi-FI" dirty="0" smtClean="0"/>
              <a:t> ”mamma” Astrid Lindgren”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Mumins</a:t>
            </a:r>
            <a:r>
              <a:rPr lang="fi-FI" dirty="0" smtClean="0"/>
              <a:t> ”mamma” Tove Jansson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sz="1800" dirty="0" err="1" smtClean="0"/>
              <a:t>Tekijä</a:t>
            </a:r>
            <a:r>
              <a:rPr lang="en-US" sz="1800" dirty="0" smtClean="0"/>
              <a:t>: Karl Heinz </a:t>
            </a:r>
            <a:r>
              <a:rPr lang="en-US" sz="1800" dirty="0" err="1" smtClean="0"/>
              <a:t>Hernried</a:t>
            </a:r>
            <a:r>
              <a:rPr lang="en-US" sz="1800" dirty="0" smtClean="0"/>
              <a:t> ([1]) [Public domain], </a:t>
            </a:r>
            <a:r>
              <a:rPr lang="en-US" sz="1800" dirty="0" err="1" smtClean="0"/>
              <a:t>lähde</a:t>
            </a:r>
            <a:r>
              <a:rPr lang="en-US" sz="1800" dirty="0" smtClean="0"/>
              <a:t>: Wikimedia Commons</a:t>
            </a:r>
            <a:r>
              <a:rPr lang="en-US" dirty="0" smtClean="0"/>
              <a:t>)</a:t>
            </a:r>
            <a:endParaRPr lang="fi-FI" dirty="0"/>
          </a:p>
        </p:txBody>
      </p:sp>
      <p:pic>
        <p:nvPicPr>
          <p:cNvPr id="4" name="Kuva 3" descr="File:Astrid Lindgren and Tove Jansson in 19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3996169" cy="267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Tove i </a:t>
            </a:r>
            <a:r>
              <a:rPr lang="fi-FI" dirty="0" err="1" smtClean="0"/>
              <a:t>Kymmenedale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Toves</a:t>
            </a:r>
            <a:r>
              <a:rPr lang="fi-FI" dirty="0" smtClean="0"/>
              <a:t> </a:t>
            </a:r>
            <a:r>
              <a:rPr lang="fi-FI" dirty="0" err="1" smtClean="0"/>
              <a:t>verk</a:t>
            </a:r>
            <a:r>
              <a:rPr lang="fi-FI" dirty="0" smtClean="0"/>
              <a:t>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också</a:t>
            </a:r>
            <a:r>
              <a:rPr lang="fi-FI" dirty="0" smtClean="0"/>
              <a:t> i </a:t>
            </a:r>
            <a:r>
              <a:rPr lang="fi-FI" dirty="0" err="1" smtClean="0"/>
              <a:t>Kymmenedale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(Lasten kulttuurikeskus, </a:t>
            </a:r>
            <a:r>
              <a:rPr lang="fi-FI" dirty="0" err="1" smtClean="0"/>
              <a:t>Ekami</a:t>
            </a:r>
            <a:r>
              <a:rPr lang="fi-FI" dirty="0" smtClean="0"/>
              <a:t>, Haminan Seurahuone</a:t>
            </a:r>
            <a:r>
              <a:rPr lang="fi-FI" dirty="0" smtClean="0"/>
              <a:t>)</a:t>
            </a:r>
          </a:p>
          <a:p>
            <a:pPr>
              <a:buNone/>
            </a:pPr>
            <a:r>
              <a:rPr lang="fi-FI" dirty="0" smtClean="0">
                <a:hlinkClick r:id="rId2"/>
              </a:rPr>
              <a:t>Kymenlaakso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Uppgift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Du </a:t>
            </a:r>
            <a:r>
              <a:rPr lang="fi-FI" dirty="0" err="1" smtClean="0"/>
              <a:t>får</a:t>
            </a:r>
            <a:r>
              <a:rPr lang="fi-FI" dirty="0" smtClean="0"/>
              <a:t> en bild</a:t>
            </a:r>
          </a:p>
          <a:p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ser</a:t>
            </a:r>
            <a:r>
              <a:rPr lang="fi-FI" dirty="0" smtClean="0"/>
              <a:t> du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bilden</a:t>
            </a:r>
            <a:r>
              <a:rPr lang="fi-FI" dirty="0" smtClean="0"/>
              <a:t>? </a:t>
            </a:r>
            <a:r>
              <a:rPr lang="fi-FI" dirty="0" err="1" smtClean="0"/>
              <a:t>Beskriv</a:t>
            </a:r>
            <a:r>
              <a:rPr lang="fi-FI" dirty="0" smtClean="0"/>
              <a:t> </a:t>
            </a:r>
            <a:r>
              <a:rPr lang="fi-FI" dirty="0" err="1" smtClean="0"/>
              <a:t>din</a:t>
            </a:r>
            <a:r>
              <a:rPr lang="fi-FI" dirty="0" smtClean="0"/>
              <a:t> </a:t>
            </a:r>
            <a:r>
              <a:rPr lang="fi-FI" dirty="0" err="1" smtClean="0"/>
              <a:t>kompis</a:t>
            </a:r>
            <a:r>
              <a:rPr lang="fi-FI" dirty="0" smtClean="0"/>
              <a:t>! </a:t>
            </a:r>
            <a:r>
              <a:rPr lang="fi-FI" dirty="0" err="1" smtClean="0"/>
              <a:t>T.ex</a:t>
            </a:r>
            <a:r>
              <a:rPr lang="fi-FI" dirty="0" smtClean="0"/>
              <a:t>. Det </a:t>
            </a:r>
            <a:r>
              <a:rPr lang="fi-FI" dirty="0" err="1" smtClean="0"/>
              <a:t>finns</a:t>
            </a:r>
            <a:r>
              <a:rPr lang="fi-FI" dirty="0" smtClean="0"/>
              <a:t> en </a:t>
            </a:r>
            <a:r>
              <a:rPr lang="fi-FI" dirty="0" err="1" smtClean="0"/>
              <a:t>häst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bilden</a:t>
            </a:r>
            <a:r>
              <a:rPr lang="fi-FI" dirty="0" smtClean="0"/>
              <a:t>. </a:t>
            </a:r>
            <a:r>
              <a:rPr lang="fi-FI" dirty="0" err="1" smtClean="0"/>
              <a:t>Din</a:t>
            </a:r>
            <a:r>
              <a:rPr lang="fi-FI" dirty="0" smtClean="0"/>
              <a:t> </a:t>
            </a:r>
            <a:r>
              <a:rPr lang="fi-FI" dirty="0" err="1" smtClean="0"/>
              <a:t>kompis</a:t>
            </a:r>
            <a:r>
              <a:rPr lang="fi-FI" dirty="0" smtClean="0"/>
              <a:t> </a:t>
            </a:r>
            <a:r>
              <a:rPr lang="fi-FI" dirty="0" err="1" smtClean="0"/>
              <a:t>tecknar</a:t>
            </a:r>
            <a:r>
              <a:rPr lang="fi-FI" dirty="0" smtClean="0"/>
              <a:t> </a:t>
            </a:r>
            <a:r>
              <a:rPr lang="fi-FI" dirty="0" err="1" smtClean="0"/>
              <a:t>enligt</a:t>
            </a:r>
            <a:r>
              <a:rPr lang="fi-FI" dirty="0" smtClean="0"/>
              <a:t> </a:t>
            </a:r>
            <a:r>
              <a:rPr lang="fi-FI" dirty="0" err="1" smtClean="0"/>
              <a:t>din</a:t>
            </a:r>
            <a:r>
              <a:rPr lang="fi-FI" dirty="0" smtClean="0"/>
              <a:t> </a:t>
            </a:r>
            <a:r>
              <a:rPr lang="fi-FI" dirty="0" err="1" smtClean="0"/>
              <a:t>beskriving</a:t>
            </a:r>
            <a:r>
              <a:rPr lang="fi-FI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310</TotalTime>
  <Words>503</Words>
  <Application>Microsoft Office PowerPoint</Application>
  <PresentationFormat>Näytössä katseltava diaesitys (4:3)</PresentationFormat>
  <Paragraphs>82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Franklin Gothic Book</vt:lpstr>
      <vt:lpstr>Perpetua</vt:lpstr>
      <vt:lpstr>Wingdings 2</vt:lpstr>
      <vt:lpstr>Equity</vt:lpstr>
      <vt:lpstr>PowerPoint-esitys</vt:lpstr>
      <vt:lpstr>Tove Jansson</vt:lpstr>
      <vt:lpstr>Toves liv</vt:lpstr>
      <vt:lpstr>Tove som konstnär</vt:lpstr>
      <vt:lpstr>Tove och krig</vt:lpstr>
      <vt:lpstr>Jansson och Garm</vt:lpstr>
      <vt:lpstr>Pippis ”mamma” Astrid Lindgren” och Mumins ”mamma” Tove Jansson</vt:lpstr>
      <vt:lpstr>Tove i Kymmenedale</vt:lpstr>
      <vt:lpstr>Uppgift</vt:lpstr>
      <vt:lpstr>Mumin</vt:lpstr>
      <vt:lpstr>Mumin</vt:lpstr>
      <vt:lpstr>Muminserier</vt:lpstr>
      <vt:lpstr>Den berömda Muminvärlden</vt:lpstr>
      <vt:lpstr>På spåret av mumin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Vilken karaktär skulle du likna om du bodde i Mumindalen?</vt:lpstr>
      <vt:lpstr>Uppgift</vt:lpstr>
      <vt:lpstr>Källor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koti</dc:creator>
  <cp:lastModifiedBy>Mari Nyyssönen</cp:lastModifiedBy>
  <cp:revision>42</cp:revision>
  <dcterms:created xsi:type="dcterms:W3CDTF">2014-05-14T17:20:49Z</dcterms:created>
  <dcterms:modified xsi:type="dcterms:W3CDTF">2016-12-06T17:41:22Z</dcterms:modified>
</cp:coreProperties>
</file>