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24384000" cy="13716000"/>
  <p:notesSz cx="6794500" cy="9931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7" roundtripDataSignature="AMtx7mgUkuyJxNGGSC0d180qRMoim8t9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D5B4E4-0338-427C-B356-5C87BFDC690B}" v="46" dt="2022-08-15T11:47:15.680"/>
    <p1510:client id="{B99AC0C5-88F5-4EC2-9D8E-FB68192FCC5C}" v="4" dt="2022-09-12T12:43:34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6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customschemas.google.com/relationships/presentationmetadata" Target="meta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äkinen Alisa" userId="ff94d537-2d8f-4c75-aced-7aecb2743312" providerId="ADAL" clId="{99D5B4E4-0338-427C-B356-5C87BFDC690B}"/>
    <pc:docChg chg="undo custSel modSld">
      <pc:chgData name="Mäkinen Alisa" userId="ff94d537-2d8f-4c75-aced-7aecb2743312" providerId="ADAL" clId="{99D5B4E4-0338-427C-B356-5C87BFDC690B}" dt="2022-08-15T11:47:15.680" v="169" actId="20577"/>
      <pc:docMkLst>
        <pc:docMk/>
      </pc:docMkLst>
      <pc:sldChg chg="modTransition">
        <pc:chgData name="Mäkinen Alisa" userId="ff94d537-2d8f-4c75-aced-7aecb2743312" providerId="ADAL" clId="{99D5B4E4-0338-427C-B356-5C87BFDC690B}" dt="2022-08-15T06:48:15.369" v="0"/>
        <pc:sldMkLst>
          <pc:docMk/>
          <pc:sldMk cId="0" sldId="256"/>
        </pc:sldMkLst>
      </pc:sldChg>
      <pc:sldChg chg="addSp modSp mod modTransition modAnim modNotes">
        <pc:chgData name="Mäkinen Alisa" userId="ff94d537-2d8f-4c75-aced-7aecb2743312" providerId="ADAL" clId="{99D5B4E4-0338-427C-B356-5C87BFDC690B}" dt="2022-08-15T07:17:29.785" v="95"/>
        <pc:sldMkLst>
          <pc:docMk/>
          <pc:sldMk cId="0" sldId="257"/>
        </pc:sldMkLst>
        <pc:spChg chg="add mod">
          <ac:chgData name="Mäkinen Alisa" userId="ff94d537-2d8f-4c75-aced-7aecb2743312" providerId="ADAL" clId="{99D5B4E4-0338-427C-B356-5C87BFDC690B}" dt="2022-08-15T06:48:30.676" v="3"/>
          <ac:spMkLst>
            <pc:docMk/>
            <pc:sldMk cId="0" sldId="257"/>
            <ac:spMk id="5" creationId="{B731F6D9-82CC-4136-8311-58791B1D901D}"/>
          </ac:spMkLst>
        </pc:spChg>
        <pc:spChg chg="mod">
          <ac:chgData name="Mäkinen Alisa" userId="ff94d537-2d8f-4c75-aced-7aecb2743312" providerId="ADAL" clId="{99D5B4E4-0338-427C-B356-5C87BFDC690B}" dt="2022-08-15T06:51:50.635" v="13" actId="207"/>
          <ac:spMkLst>
            <pc:docMk/>
            <pc:sldMk cId="0" sldId="257"/>
            <ac:spMk id="94" creationId="{00000000-0000-0000-0000-000000000000}"/>
          </ac:spMkLst>
        </pc:spChg>
      </pc:sldChg>
      <pc:sldChg chg="addSp delSp modSp mod modTransition modAnim modNotes">
        <pc:chgData name="Mäkinen Alisa" userId="ff94d537-2d8f-4c75-aced-7aecb2743312" providerId="ADAL" clId="{99D5B4E4-0338-427C-B356-5C87BFDC690B}" dt="2022-08-15T11:47:15.680" v="169" actId="20577"/>
        <pc:sldMkLst>
          <pc:docMk/>
          <pc:sldMk cId="0" sldId="258"/>
        </pc:sldMkLst>
        <pc:spChg chg="add del mod">
          <ac:chgData name="Mäkinen Alisa" userId="ff94d537-2d8f-4c75-aced-7aecb2743312" providerId="ADAL" clId="{99D5B4E4-0338-427C-B356-5C87BFDC690B}" dt="2022-08-15T07:23:36.187" v="132" actId="478"/>
          <ac:spMkLst>
            <pc:docMk/>
            <pc:sldMk cId="0" sldId="258"/>
            <ac:spMk id="3" creationId="{6D6F3CC6-625C-4B6D-AC3E-57269C3180C6}"/>
          </ac:spMkLst>
        </pc:spChg>
        <pc:spChg chg="add mod">
          <ac:chgData name="Mäkinen Alisa" userId="ff94d537-2d8f-4c75-aced-7aecb2743312" providerId="ADAL" clId="{99D5B4E4-0338-427C-B356-5C87BFDC690B}" dt="2022-08-15T06:48:32.767" v="4"/>
          <ac:spMkLst>
            <pc:docMk/>
            <pc:sldMk cId="0" sldId="258"/>
            <ac:spMk id="6" creationId="{E7AFAAD4-5B5B-4179-8CAE-A13D723CFAA7}"/>
          </ac:spMkLst>
        </pc:spChg>
        <pc:spChg chg="add mod">
          <ac:chgData name="Mäkinen Alisa" userId="ff94d537-2d8f-4c75-aced-7aecb2743312" providerId="ADAL" clId="{99D5B4E4-0338-427C-B356-5C87BFDC690B}" dt="2022-08-15T07:24:56.445" v="141" actId="1035"/>
          <ac:spMkLst>
            <pc:docMk/>
            <pc:sldMk cId="0" sldId="258"/>
            <ac:spMk id="11" creationId="{4C437CCC-0838-4151-A964-08CFA0A85118}"/>
          </ac:spMkLst>
        </pc:spChg>
        <pc:spChg chg="mod">
          <ac:chgData name="Mäkinen Alisa" userId="ff94d537-2d8f-4c75-aced-7aecb2743312" providerId="ADAL" clId="{99D5B4E4-0338-427C-B356-5C87BFDC690B}" dt="2022-08-15T11:47:15.680" v="169" actId="20577"/>
          <ac:spMkLst>
            <pc:docMk/>
            <pc:sldMk cId="0" sldId="258"/>
            <ac:spMk id="102" creationId="{00000000-0000-0000-0000-000000000000}"/>
          </ac:spMkLst>
        </pc:spChg>
        <pc:spChg chg="del">
          <ac:chgData name="Mäkinen Alisa" userId="ff94d537-2d8f-4c75-aced-7aecb2743312" providerId="ADAL" clId="{99D5B4E4-0338-427C-B356-5C87BFDC690B}" dt="2022-08-15T07:23:18.318" v="126" actId="478"/>
          <ac:spMkLst>
            <pc:docMk/>
            <pc:sldMk cId="0" sldId="258"/>
            <ac:spMk id="104" creationId="{00000000-0000-0000-0000-000000000000}"/>
          </ac:spMkLst>
        </pc:spChg>
        <pc:picChg chg="add mod">
          <ac:chgData name="Mäkinen Alisa" userId="ff94d537-2d8f-4c75-aced-7aecb2743312" providerId="ADAL" clId="{99D5B4E4-0338-427C-B356-5C87BFDC690B}" dt="2022-08-15T07:23:39.512" v="133" actId="1076"/>
          <ac:picMkLst>
            <pc:docMk/>
            <pc:sldMk cId="0" sldId="258"/>
            <ac:picMk id="5" creationId="{43882210-1969-4813-9FE6-E027A26A204D}"/>
          </ac:picMkLst>
        </pc:picChg>
      </pc:sldChg>
      <pc:sldChg chg="addSp modSp mod modTransition modAnim modNotes">
        <pc:chgData name="Mäkinen Alisa" userId="ff94d537-2d8f-4c75-aced-7aecb2743312" providerId="ADAL" clId="{99D5B4E4-0338-427C-B356-5C87BFDC690B}" dt="2022-08-15T07:17:49.694" v="97"/>
        <pc:sldMkLst>
          <pc:docMk/>
          <pc:sldMk cId="0" sldId="259"/>
        </pc:sldMkLst>
        <pc:spChg chg="add mod">
          <ac:chgData name="Mäkinen Alisa" userId="ff94d537-2d8f-4c75-aced-7aecb2743312" providerId="ADAL" clId="{99D5B4E4-0338-427C-B356-5C87BFDC690B}" dt="2022-08-15T06:48:34.439" v="5"/>
          <ac:spMkLst>
            <pc:docMk/>
            <pc:sldMk cId="0" sldId="259"/>
            <ac:spMk id="5" creationId="{B15AF485-C2D5-49F1-9F15-2C92268A3CCC}"/>
          </ac:spMkLst>
        </pc:spChg>
        <pc:spChg chg="mod">
          <ac:chgData name="Mäkinen Alisa" userId="ff94d537-2d8f-4c75-aced-7aecb2743312" providerId="ADAL" clId="{99D5B4E4-0338-427C-B356-5C87BFDC690B}" dt="2022-08-15T06:52:06.333" v="15" actId="207"/>
          <ac:spMkLst>
            <pc:docMk/>
            <pc:sldMk cId="0" sldId="259"/>
            <ac:spMk id="111" creationId="{00000000-0000-0000-0000-000000000000}"/>
          </ac:spMkLst>
        </pc:spChg>
      </pc:sldChg>
      <pc:sldChg chg="addSp modSp mod modTransition modAnim">
        <pc:chgData name="Mäkinen Alisa" userId="ff94d537-2d8f-4c75-aced-7aecb2743312" providerId="ADAL" clId="{99D5B4E4-0338-427C-B356-5C87BFDC690B}" dt="2022-08-15T07:17:55.489" v="98"/>
        <pc:sldMkLst>
          <pc:docMk/>
          <pc:sldMk cId="0" sldId="260"/>
        </pc:sldMkLst>
        <pc:spChg chg="add mod">
          <ac:chgData name="Mäkinen Alisa" userId="ff94d537-2d8f-4c75-aced-7aecb2743312" providerId="ADAL" clId="{99D5B4E4-0338-427C-B356-5C87BFDC690B}" dt="2022-08-15T06:48:36.224" v="6"/>
          <ac:spMkLst>
            <pc:docMk/>
            <pc:sldMk cId="0" sldId="260"/>
            <ac:spMk id="5" creationId="{7C2B1330-25F2-4057-9BDC-B909172ED14D}"/>
          </ac:spMkLst>
        </pc:spChg>
        <pc:spChg chg="mod">
          <ac:chgData name="Mäkinen Alisa" userId="ff94d537-2d8f-4c75-aced-7aecb2743312" providerId="ADAL" clId="{99D5B4E4-0338-427C-B356-5C87BFDC690B}" dt="2022-08-15T06:52:27.486" v="24" actId="207"/>
          <ac:spMkLst>
            <pc:docMk/>
            <pc:sldMk cId="0" sldId="260"/>
            <ac:spMk id="119" creationId="{00000000-0000-0000-0000-000000000000}"/>
          </ac:spMkLst>
        </pc:spChg>
      </pc:sldChg>
      <pc:sldChg chg="addSp modSp mod modTransition modAnim modNotes">
        <pc:chgData name="Mäkinen Alisa" userId="ff94d537-2d8f-4c75-aced-7aecb2743312" providerId="ADAL" clId="{99D5B4E4-0338-427C-B356-5C87BFDC690B}" dt="2022-08-15T07:17:59.898" v="99"/>
        <pc:sldMkLst>
          <pc:docMk/>
          <pc:sldMk cId="0" sldId="261"/>
        </pc:sldMkLst>
        <pc:spChg chg="add mod">
          <ac:chgData name="Mäkinen Alisa" userId="ff94d537-2d8f-4c75-aced-7aecb2743312" providerId="ADAL" clId="{99D5B4E4-0338-427C-B356-5C87BFDC690B}" dt="2022-08-15T06:48:38.143" v="7"/>
          <ac:spMkLst>
            <pc:docMk/>
            <pc:sldMk cId="0" sldId="261"/>
            <ac:spMk id="5" creationId="{6D3A5C4C-DB8E-4D08-97F4-F520612D9BB8}"/>
          </ac:spMkLst>
        </pc:spChg>
        <pc:spChg chg="mod">
          <ac:chgData name="Mäkinen Alisa" userId="ff94d537-2d8f-4c75-aced-7aecb2743312" providerId="ADAL" clId="{99D5B4E4-0338-427C-B356-5C87BFDC690B}" dt="2022-08-15T07:13:40.239" v="25" actId="207"/>
          <ac:spMkLst>
            <pc:docMk/>
            <pc:sldMk cId="0" sldId="261"/>
            <ac:spMk id="127" creationId="{00000000-0000-0000-0000-000000000000}"/>
          </ac:spMkLst>
        </pc:spChg>
      </pc:sldChg>
      <pc:sldChg chg="addSp modSp mod modTransition modAnim modNotes">
        <pc:chgData name="Mäkinen Alisa" userId="ff94d537-2d8f-4c75-aced-7aecb2743312" providerId="ADAL" clId="{99D5B4E4-0338-427C-B356-5C87BFDC690B}" dt="2022-08-15T07:18:08.664" v="101"/>
        <pc:sldMkLst>
          <pc:docMk/>
          <pc:sldMk cId="0" sldId="262"/>
        </pc:sldMkLst>
        <pc:spChg chg="add mod">
          <ac:chgData name="Mäkinen Alisa" userId="ff94d537-2d8f-4c75-aced-7aecb2743312" providerId="ADAL" clId="{99D5B4E4-0338-427C-B356-5C87BFDC690B}" dt="2022-08-15T06:48:43.715" v="8"/>
          <ac:spMkLst>
            <pc:docMk/>
            <pc:sldMk cId="0" sldId="262"/>
            <ac:spMk id="5" creationId="{154D4820-E138-4907-8A42-198390328EC0}"/>
          </ac:spMkLst>
        </pc:spChg>
        <pc:spChg chg="mod">
          <ac:chgData name="Mäkinen Alisa" userId="ff94d537-2d8f-4c75-aced-7aecb2743312" providerId="ADAL" clId="{99D5B4E4-0338-427C-B356-5C87BFDC690B}" dt="2022-08-15T07:18:06.643" v="100" actId="1076"/>
          <ac:spMkLst>
            <pc:docMk/>
            <pc:sldMk cId="0" sldId="262"/>
            <ac:spMk id="135" creationId="{00000000-0000-0000-0000-000000000000}"/>
          </ac:spMkLst>
        </pc:spChg>
      </pc:sldChg>
      <pc:sldChg chg="addSp delSp modSp mod modTransition modAnim modNotes">
        <pc:chgData name="Mäkinen Alisa" userId="ff94d537-2d8f-4c75-aced-7aecb2743312" providerId="ADAL" clId="{99D5B4E4-0338-427C-B356-5C87BFDC690B}" dt="2022-08-15T07:27:10.143" v="168" actId="1035"/>
        <pc:sldMkLst>
          <pc:docMk/>
          <pc:sldMk cId="0" sldId="263"/>
        </pc:sldMkLst>
        <pc:spChg chg="add del mod">
          <ac:chgData name="Mäkinen Alisa" userId="ff94d537-2d8f-4c75-aced-7aecb2743312" providerId="ADAL" clId="{99D5B4E4-0338-427C-B356-5C87BFDC690B}" dt="2022-08-15T07:25:40.662" v="145" actId="478"/>
          <ac:spMkLst>
            <pc:docMk/>
            <pc:sldMk cId="0" sldId="263"/>
            <ac:spMk id="4" creationId="{82B9DE45-7FE0-4F33-B8C0-76626EB8166D}"/>
          </ac:spMkLst>
        </pc:spChg>
        <pc:spChg chg="add mod">
          <ac:chgData name="Mäkinen Alisa" userId="ff94d537-2d8f-4c75-aced-7aecb2743312" providerId="ADAL" clId="{99D5B4E4-0338-427C-B356-5C87BFDC690B}" dt="2022-08-15T06:48:45.642" v="9"/>
          <ac:spMkLst>
            <pc:docMk/>
            <pc:sldMk cId="0" sldId="263"/>
            <ac:spMk id="6" creationId="{3E8D7578-E05D-456A-86A4-D0387D69E679}"/>
          </ac:spMkLst>
        </pc:spChg>
        <pc:spChg chg="add del mod">
          <ac:chgData name="Mäkinen Alisa" userId="ff94d537-2d8f-4c75-aced-7aecb2743312" providerId="ADAL" clId="{99D5B4E4-0338-427C-B356-5C87BFDC690B}" dt="2022-08-15T07:25:58.017" v="150" actId="478"/>
          <ac:spMkLst>
            <pc:docMk/>
            <pc:sldMk cId="0" sldId="263"/>
            <ac:spMk id="7" creationId="{2C54B515-8003-4781-9093-408BC76834BB}"/>
          </ac:spMkLst>
        </pc:spChg>
        <pc:spChg chg="add del">
          <ac:chgData name="Mäkinen Alisa" userId="ff94d537-2d8f-4c75-aced-7aecb2743312" providerId="ADAL" clId="{99D5B4E4-0338-427C-B356-5C87BFDC690B}" dt="2022-08-15T07:25:22.084" v="143" actId="22"/>
          <ac:spMkLst>
            <pc:docMk/>
            <pc:sldMk cId="0" sldId="263"/>
            <ac:spMk id="8" creationId="{69F62E08-2A8B-49B1-AD74-245CB49E2C6E}"/>
          </ac:spMkLst>
        </pc:spChg>
        <pc:spChg chg="add del">
          <ac:chgData name="Mäkinen Alisa" userId="ff94d537-2d8f-4c75-aced-7aecb2743312" providerId="ADAL" clId="{99D5B4E4-0338-427C-B356-5C87BFDC690B}" dt="2022-08-15T07:26:39.643" v="160" actId="478"/>
          <ac:spMkLst>
            <pc:docMk/>
            <pc:sldMk cId="0" sldId="263"/>
            <ac:spMk id="16" creationId="{BF8D9B1A-46B1-450F-B836-AE65B5F6907A}"/>
          </ac:spMkLst>
        </pc:spChg>
        <pc:spChg chg="add mod">
          <ac:chgData name="Mäkinen Alisa" userId="ff94d537-2d8f-4c75-aced-7aecb2743312" providerId="ADAL" clId="{99D5B4E4-0338-427C-B356-5C87BFDC690B}" dt="2022-08-15T07:27:10.143" v="168" actId="1035"/>
          <ac:spMkLst>
            <pc:docMk/>
            <pc:sldMk cId="0" sldId="263"/>
            <ac:spMk id="17" creationId="{59F6EB5B-C0F1-4957-B3C2-C02F8218A78E}"/>
          </ac:spMkLst>
        </pc:spChg>
        <pc:spChg chg="mod">
          <ac:chgData name="Mäkinen Alisa" userId="ff94d537-2d8f-4c75-aced-7aecb2743312" providerId="ADAL" clId="{99D5B4E4-0338-427C-B356-5C87BFDC690B}" dt="2022-08-15T07:13:55.574" v="31" actId="207"/>
          <ac:spMkLst>
            <pc:docMk/>
            <pc:sldMk cId="0" sldId="263"/>
            <ac:spMk id="143" creationId="{00000000-0000-0000-0000-000000000000}"/>
          </ac:spMkLst>
        </pc:spChg>
        <pc:spChg chg="add del">
          <ac:chgData name="Mäkinen Alisa" userId="ff94d537-2d8f-4c75-aced-7aecb2743312" providerId="ADAL" clId="{99D5B4E4-0338-427C-B356-5C87BFDC690B}" dt="2022-08-15T07:25:51.640" v="146" actId="478"/>
          <ac:spMkLst>
            <pc:docMk/>
            <pc:sldMk cId="0" sldId="263"/>
            <ac:spMk id="145" creationId="{00000000-0000-0000-0000-000000000000}"/>
          </ac:spMkLst>
        </pc:spChg>
        <pc:picChg chg="add mod">
          <ac:chgData name="Mäkinen Alisa" userId="ff94d537-2d8f-4c75-aced-7aecb2743312" providerId="ADAL" clId="{99D5B4E4-0338-427C-B356-5C87BFDC690B}" dt="2022-08-15T07:26:32.880" v="158" actId="1076"/>
          <ac:picMkLst>
            <pc:docMk/>
            <pc:sldMk cId="0" sldId="263"/>
            <ac:picMk id="10" creationId="{77A99081-072D-4BEE-9EC1-01369BA92052}"/>
          </ac:picMkLst>
        </pc:picChg>
      </pc:sldChg>
      <pc:sldChg chg="addSp modSp mod modTransition modAnim">
        <pc:chgData name="Mäkinen Alisa" userId="ff94d537-2d8f-4c75-aced-7aecb2743312" providerId="ADAL" clId="{99D5B4E4-0338-427C-B356-5C87BFDC690B}" dt="2022-08-15T07:18:42.760" v="113"/>
        <pc:sldMkLst>
          <pc:docMk/>
          <pc:sldMk cId="0" sldId="264"/>
        </pc:sldMkLst>
        <pc:spChg chg="add mod">
          <ac:chgData name="Mäkinen Alisa" userId="ff94d537-2d8f-4c75-aced-7aecb2743312" providerId="ADAL" clId="{99D5B4E4-0338-427C-B356-5C87BFDC690B}" dt="2022-08-15T06:48:47.448" v="10"/>
          <ac:spMkLst>
            <pc:docMk/>
            <pc:sldMk cId="0" sldId="264"/>
            <ac:spMk id="5" creationId="{37905507-777C-41E2-BBDE-09EE803A1F4C}"/>
          </ac:spMkLst>
        </pc:spChg>
        <pc:spChg chg="mod">
          <ac:chgData name="Mäkinen Alisa" userId="ff94d537-2d8f-4c75-aced-7aecb2743312" providerId="ADAL" clId="{99D5B4E4-0338-427C-B356-5C87BFDC690B}" dt="2022-08-15T07:14:26.660" v="48" actId="20577"/>
          <ac:spMkLst>
            <pc:docMk/>
            <pc:sldMk cId="0" sldId="264"/>
            <ac:spMk id="152" creationId="{00000000-0000-0000-0000-000000000000}"/>
          </ac:spMkLst>
        </pc:spChg>
      </pc:sldChg>
      <pc:sldChg chg="addSp modSp mod modTransition modAnim modNotes">
        <pc:chgData name="Mäkinen Alisa" userId="ff94d537-2d8f-4c75-aced-7aecb2743312" providerId="ADAL" clId="{99D5B4E4-0338-427C-B356-5C87BFDC690B}" dt="2022-08-15T07:20:11.532" v="125" actId="20577"/>
        <pc:sldMkLst>
          <pc:docMk/>
          <pc:sldMk cId="0" sldId="265"/>
        </pc:sldMkLst>
        <pc:spChg chg="add mod">
          <ac:chgData name="Mäkinen Alisa" userId="ff94d537-2d8f-4c75-aced-7aecb2743312" providerId="ADAL" clId="{99D5B4E4-0338-427C-B356-5C87BFDC690B}" dt="2022-08-15T06:48:49.310" v="11"/>
          <ac:spMkLst>
            <pc:docMk/>
            <pc:sldMk cId="0" sldId="265"/>
            <ac:spMk id="5" creationId="{F33F1884-23DE-4CB0-802D-9873ADAA1C6A}"/>
          </ac:spMkLst>
        </pc:spChg>
        <pc:spChg chg="mod">
          <ac:chgData name="Mäkinen Alisa" userId="ff94d537-2d8f-4c75-aced-7aecb2743312" providerId="ADAL" clId="{99D5B4E4-0338-427C-B356-5C87BFDC690B}" dt="2022-08-15T07:20:11.532" v="125" actId="20577"/>
          <ac:spMkLst>
            <pc:docMk/>
            <pc:sldMk cId="0" sldId="265"/>
            <ac:spMk id="160" creationId="{00000000-0000-0000-0000-000000000000}"/>
          </ac:spMkLst>
        </pc:spChg>
      </pc:sldChg>
      <pc:sldChg chg="addSp modSp mod modTransition modAnim modNotes">
        <pc:chgData name="Mäkinen Alisa" userId="ff94d537-2d8f-4c75-aced-7aecb2743312" providerId="ADAL" clId="{99D5B4E4-0338-427C-B356-5C87BFDC690B}" dt="2022-08-15T07:19:13.852" v="123"/>
        <pc:sldMkLst>
          <pc:docMk/>
          <pc:sldMk cId="0" sldId="266"/>
        </pc:sldMkLst>
        <pc:spChg chg="add mod">
          <ac:chgData name="Mäkinen Alisa" userId="ff94d537-2d8f-4c75-aced-7aecb2743312" providerId="ADAL" clId="{99D5B4E4-0338-427C-B356-5C87BFDC690B}" dt="2022-08-15T06:48:53.665" v="12"/>
          <ac:spMkLst>
            <pc:docMk/>
            <pc:sldMk cId="0" sldId="266"/>
            <ac:spMk id="5" creationId="{C744280B-0072-4B53-BD2A-6C8B8AAD0069}"/>
          </ac:spMkLst>
        </pc:spChg>
        <pc:spChg chg="mod">
          <ac:chgData name="Mäkinen Alisa" userId="ff94d537-2d8f-4c75-aced-7aecb2743312" providerId="ADAL" clId="{99D5B4E4-0338-427C-B356-5C87BFDC690B}" dt="2022-08-15T07:15:41.093" v="94" actId="20577"/>
          <ac:spMkLst>
            <pc:docMk/>
            <pc:sldMk cId="0" sldId="266"/>
            <ac:spMk id="168" creationId="{00000000-0000-0000-0000-000000000000}"/>
          </ac:spMkLst>
        </pc:spChg>
      </pc:sldChg>
    </pc:docChg>
  </pc:docChgLst>
  <pc:docChgLst>
    <pc:chgData name="Mäkinen Alisa" userId="S::alisa.makinen@otava.fi::ff94d537-2d8f-4c75-aced-7aecb2743312" providerId="AD" clId="Web-{B99AC0C5-88F5-4EC2-9D8E-FB68192FCC5C}"/>
    <pc:docChg chg="modSld">
      <pc:chgData name="Mäkinen Alisa" userId="S::alisa.makinen@otava.fi::ff94d537-2d8f-4c75-aced-7aecb2743312" providerId="AD" clId="Web-{B99AC0C5-88F5-4EC2-9D8E-FB68192FCC5C}" dt="2022-09-12T12:43:32.325" v="2" actId="20577"/>
      <pc:docMkLst>
        <pc:docMk/>
      </pc:docMkLst>
      <pc:sldChg chg="modSp">
        <pc:chgData name="Mäkinen Alisa" userId="S::alisa.makinen@otava.fi::ff94d537-2d8f-4c75-aced-7aecb2743312" providerId="AD" clId="Web-{B99AC0C5-88F5-4EC2-9D8E-FB68192FCC5C}" dt="2022-09-12T12:43:32.325" v="2" actId="20577"/>
        <pc:sldMkLst>
          <pc:docMk/>
          <pc:sldMk cId="0" sldId="259"/>
        </pc:sldMkLst>
        <pc:spChg chg="mod">
          <ac:chgData name="Mäkinen Alisa" userId="S::alisa.makinen@otava.fi::ff94d537-2d8f-4c75-aced-7aecb2743312" providerId="AD" clId="Web-{B99AC0C5-88F5-4EC2-9D8E-FB68192FCC5C}" dt="2022-09-12T12:43:32.325" v="2" actId="20577"/>
          <ac:spMkLst>
            <pc:docMk/>
            <pc:sldMk cId="0" sldId="259"/>
            <ac:spMk id="111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8645" y="0"/>
            <a:ext cx="2944283" cy="4982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b2a0ff99a7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gb2a0ff99a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13e19a7a2c5_3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13e19a7a2c5_3_42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g13e19a7a2c5_3_42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3e19a7a2c5_3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3e19a7a2c5_3_49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g13e19a7a2c5_3_49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b2a0ff99a7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gb2a0ff99a7_0_6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gb2a0ff99a7_0_6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89621307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8" name="Google Shape;98;gd89621307e_0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9" name="Google Shape;99;gd89621307e_0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e19a7a2c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13e19a7a2c5_3_0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g13e19a7a2c5_3_0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3e19a7a2c5_3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3e19a7a2c5_3_7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g13e19a7a2c5_3_7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3e19a7a2c5_3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3e19a7a2c5_3_14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g13e19a7a2c5_3_14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3e19a7a2c5_3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13e19a7a2c5_3_21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g13e19a7a2c5_3_21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13e19a7a2c5_3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13e19a7a2c5_3_28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g13e19a7a2c5_3_28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3e19a7a2c5_3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3e19a7a2c5_3_35:notes"/>
          <p:cNvSpPr txBox="1">
            <a:spLocks noGrp="1"/>
          </p:cNvSpPr>
          <p:nvPr>
            <p:ph type="body" idx="1"/>
          </p:nvPr>
        </p:nvSpPr>
        <p:spPr>
          <a:xfrm>
            <a:off x="679450" y="4779486"/>
            <a:ext cx="5435700" cy="3910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13e19a7a2c5_3_35:notes"/>
          <p:cNvSpPr txBox="1">
            <a:spLocks noGrp="1"/>
          </p:cNvSpPr>
          <p:nvPr>
            <p:ph type="sldNum" idx="12"/>
          </p:nvPr>
        </p:nvSpPr>
        <p:spPr>
          <a:xfrm>
            <a:off x="3848645" y="9433107"/>
            <a:ext cx="2944200" cy="4983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Mukautettu asettelu">
  <p:cSld name="9_Mukautettu asettelu">
    <p:bg>
      <p:bgPr>
        <a:solidFill>
          <a:schemeClr val="dk2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6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  <a:defRPr sz="9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6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  <a:defRPr sz="6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" name="Google Shape;17;p6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  <a:defRPr sz="4800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8" name="Google Shape;18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204454" y="11772077"/>
            <a:ext cx="1804218" cy="9932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Mukautettu asettelu">
  <p:cSld name="7_Mukautettu asettelu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199" cy="8145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Image Half Full">
  <p:cSld name="22_Image Half Full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3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13"/>
          <p:cNvSpPr txBox="1">
            <a:spLocks noGrp="1"/>
          </p:cNvSpPr>
          <p:nvPr>
            <p:ph type="body" idx="1"/>
          </p:nvPr>
        </p:nvSpPr>
        <p:spPr>
          <a:xfrm>
            <a:off x="772971" y="44378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body" idx="2"/>
          </p:nvPr>
        </p:nvSpPr>
        <p:spPr>
          <a:xfrm>
            <a:off x="12595591" y="4463288"/>
            <a:ext cx="10959888" cy="6585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3"/>
          <p:cNvSpPr txBox="1">
            <a:spLocks noGrp="1"/>
          </p:cNvSpPr>
          <p:nvPr>
            <p:ph type="body" idx="3"/>
          </p:nvPr>
        </p:nvSpPr>
        <p:spPr>
          <a:xfrm>
            <a:off x="772920" y="3184914"/>
            <a:ext cx="1096060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13"/>
          <p:cNvSpPr txBox="1">
            <a:spLocks noGrp="1"/>
          </p:cNvSpPr>
          <p:nvPr>
            <p:ph type="body" idx="4"/>
          </p:nvPr>
        </p:nvSpPr>
        <p:spPr>
          <a:xfrm>
            <a:off x="12590711" y="3221626"/>
            <a:ext cx="11020318" cy="99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575757"/>
              </a:buClr>
              <a:buSzPts val="4800"/>
              <a:buFont typeface="Calibri"/>
              <a:buNone/>
              <a:defRPr sz="4800" b="1">
                <a:solidFill>
                  <a:srgbClr val="575757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31" name="Google Shape;31;p13"/>
          <p:cNvCxnSpPr/>
          <p:nvPr/>
        </p:nvCxnSpPr>
        <p:spPr>
          <a:xfrm>
            <a:off x="76858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2" name="Google Shape;32;p13"/>
          <p:cNvCxnSpPr/>
          <p:nvPr/>
        </p:nvCxnSpPr>
        <p:spPr>
          <a:xfrm>
            <a:off x="12591208" y="4204109"/>
            <a:ext cx="10964271" cy="0"/>
          </a:xfrm>
          <a:prstGeom prst="straightConnector1">
            <a:avLst/>
          </a:prstGeom>
          <a:noFill/>
          <a:ln w="88900" cap="flat" cmpd="sng">
            <a:solidFill>
              <a:srgbClr val="57575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3" name="Google Shape;33;p13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ftr" idx="11"/>
          </p:nvPr>
        </p:nvSpPr>
        <p:spPr>
          <a:xfrm>
            <a:off x="832756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Image Half Full">
  <p:cSld name="17_Image Half Full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7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03274" y="78814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>
            <a:spLocks noGrp="1"/>
          </p:cNvSpPr>
          <p:nvPr>
            <p:ph type="pic" idx="2"/>
          </p:nvPr>
        </p:nvSpPr>
        <p:spPr>
          <a:xfrm>
            <a:off x="803726" y="26804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8778874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>
            <a:spLocks noGrp="1"/>
          </p:cNvSpPr>
          <p:nvPr>
            <p:ph type="pic" idx="4"/>
          </p:nvPr>
        </p:nvSpPr>
        <p:spPr>
          <a:xfrm>
            <a:off x="8779326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7"/>
          <p:cNvSpPr txBox="1">
            <a:spLocks noGrp="1"/>
          </p:cNvSpPr>
          <p:nvPr>
            <p:ph type="body" idx="5"/>
          </p:nvPr>
        </p:nvSpPr>
        <p:spPr>
          <a:xfrm>
            <a:off x="16754473" y="7906871"/>
            <a:ext cx="6867074" cy="3562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>
            <a:spLocks noGrp="1"/>
          </p:cNvSpPr>
          <p:nvPr>
            <p:ph type="pic" idx="6"/>
          </p:nvPr>
        </p:nvSpPr>
        <p:spPr>
          <a:xfrm>
            <a:off x="16754927" y="2705826"/>
            <a:ext cx="6867074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832756" y="12293264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Image Half Full">
  <p:cSld name="18_Image Half Full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1"/>
          </p:nvPr>
        </p:nvSpPr>
        <p:spPr>
          <a:xfrm>
            <a:off x="1621943" y="3160738"/>
            <a:ext cx="10942861" cy="83998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>
            <a:spLocks noGrp="1"/>
          </p:cNvSpPr>
          <p:nvPr>
            <p:ph type="pic" idx="2"/>
          </p:nvPr>
        </p:nvSpPr>
        <p:spPr>
          <a:xfrm>
            <a:off x="13460186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24213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F8F8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1621944" y="730251"/>
            <a:ext cx="10997318" cy="213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 Half Full">
  <p:cSld name="4_Image Half Ful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73" cy="162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0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10"/>
          <p:cNvSpPr/>
          <p:nvPr/>
        </p:nvSpPr>
        <p:spPr>
          <a:xfrm>
            <a:off x="8404703" y="4080086"/>
            <a:ext cx="3941487" cy="69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24"/>
              <a:buFont typeface="Arial"/>
              <a:buNone/>
            </a:pPr>
            <a:endParaRPr sz="3024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body" idx="2"/>
          </p:nvPr>
        </p:nvSpPr>
        <p:spPr>
          <a:xfrm>
            <a:off x="13041150" y="3061052"/>
            <a:ext cx="10069463" cy="8337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marL="914400" lvl="1" indent="-5715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400"/>
              <a:buChar char="•"/>
              <a:defRPr sz="5400"/>
            </a:lvl2pPr>
            <a:lvl3pPr marL="1371600" lvl="2" indent="-533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 Half Full">
  <p:cSld name="8_Image Half Full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>
            <a:spLocks noGrp="1"/>
          </p:cNvSpPr>
          <p:nvPr>
            <p:ph type="pic" idx="2"/>
          </p:nvPr>
        </p:nvSpPr>
        <p:spPr>
          <a:xfrm>
            <a:off x="1" y="0"/>
            <a:ext cx="10923814" cy="13716000"/>
          </a:xfrm>
          <a:prstGeom prst="rect">
            <a:avLst/>
          </a:prstGeom>
          <a:noFill/>
          <a:ln>
            <a:noFill/>
          </a:ln>
        </p:spPr>
      </p:sp>
      <p:sp>
        <p:nvSpPr>
          <p:cNvPr id="63" name="Google Shape;63;p11"/>
          <p:cNvSpPr txBox="1">
            <a:spLocks noGrp="1"/>
          </p:cNvSpPr>
          <p:nvPr>
            <p:ph type="title"/>
          </p:nvPr>
        </p:nvSpPr>
        <p:spPr>
          <a:xfrm>
            <a:off x="11381014" y="730250"/>
            <a:ext cx="11732046" cy="2183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1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11381015" y="3536295"/>
            <a:ext cx="11732048" cy="869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7624213" y="12321661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Image Half Full">
  <p:cSld name="14_Image Half Full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2756" y="493828"/>
            <a:ext cx="22789244" cy="1939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/>
          <p:nvPr/>
        </p:nvSpPr>
        <p:spPr>
          <a:xfrm>
            <a:off x="23110613" y="88587"/>
            <a:ext cx="1102891" cy="405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71;p12"/>
          <p:cNvSpPr txBox="1">
            <a:spLocks noGrp="1"/>
          </p:cNvSpPr>
          <p:nvPr>
            <p:ph type="body" idx="1"/>
          </p:nvPr>
        </p:nvSpPr>
        <p:spPr>
          <a:xfrm>
            <a:off x="82686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>
            <a:spLocks noGrp="1"/>
          </p:cNvSpPr>
          <p:nvPr>
            <p:ph type="pic" idx="2"/>
          </p:nvPr>
        </p:nvSpPr>
        <p:spPr>
          <a:xfrm>
            <a:off x="82731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2"/>
          <p:cNvSpPr txBox="1">
            <a:spLocks noGrp="1"/>
          </p:cNvSpPr>
          <p:nvPr>
            <p:ph type="body" idx="3"/>
          </p:nvPr>
        </p:nvSpPr>
        <p:spPr>
          <a:xfrm>
            <a:off x="6652041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4"/>
          </p:nvPr>
        </p:nvSpPr>
        <p:spPr>
          <a:xfrm>
            <a:off x="665249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5" name="Google Shape;75;p12"/>
          <p:cNvSpPr txBox="1">
            <a:spLocks noGrp="1"/>
          </p:cNvSpPr>
          <p:nvPr>
            <p:ph type="body" idx="5"/>
          </p:nvPr>
        </p:nvSpPr>
        <p:spPr>
          <a:xfrm>
            <a:off x="12511727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6"/>
          </p:nvPr>
        </p:nvSpPr>
        <p:spPr>
          <a:xfrm>
            <a:off x="12512179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p12"/>
          <p:cNvSpPr txBox="1">
            <a:spLocks noGrp="1"/>
          </p:cNvSpPr>
          <p:nvPr>
            <p:ph type="body" idx="7"/>
          </p:nvPr>
        </p:nvSpPr>
        <p:spPr>
          <a:xfrm>
            <a:off x="18390370" y="7677767"/>
            <a:ext cx="5231176" cy="3766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None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>
            <a:spLocks noGrp="1"/>
          </p:cNvSpPr>
          <p:nvPr>
            <p:ph type="pic" idx="8"/>
          </p:nvPr>
        </p:nvSpPr>
        <p:spPr>
          <a:xfrm>
            <a:off x="18390823" y="2680426"/>
            <a:ext cx="5231176" cy="4749872"/>
          </a:xfrm>
          <a:prstGeom prst="rect">
            <a:avLst/>
          </a:prstGeom>
          <a:noFill/>
          <a:ln>
            <a:noFill/>
          </a:ln>
        </p:spPr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18076984" y="12330967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ftr" idx="11"/>
          </p:nvPr>
        </p:nvSpPr>
        <p:spPr>
          <a:xfrm>
            <a:off x="820615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57575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199" cy="2651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75757"/>
              </a:buClr>
              <a:buSzPts val="8800"/>
              <a:buFont typeface="Calibri"/>
              <a:buNone/>
              <a:defRPr sz="88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199" cy="814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8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Char char="•"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"/>
          <p:cNvSpPr txBox="1">
            <a:spLocks noGrp="1"/>
          </p:cNvSpPr>
          <p:nvPr>
            <p:ph type="sldNum" idx="12"/>
          </p:nvPr>
        </p:nvSpPr>
        <p:spPr>
          <a:xfrm>
            <a:off x="17275656" y="12255499"/>
            <a:ext cx="5486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ftr" idx="11"/>
          </p:nvPr>
        </p:nvSpPr>
        <p:spPr>
          <a:xfrm>
            <a:off x="1621944" y="12255499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rgbClr val="575757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02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b2a0ff99a7_0_0"/>
          <p:cNvSpPr txBox="1">
            <a:spLocks noGrp="1"/>
          </p:cNvSpPr>
          <p:nvPr>
            <p:ph type="title"/>
          </p:nvPr>
        </p:nvSpPr>
        <p:spPr>
          <a:xfrm>
            <a:off x="1676400" y="5766899"/>
            <a:ext cx="21031199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Calibri"/>
              <a:buNone/>
            </a:pPr>
            <a:r>
              <a:rPr lang="fi-FI"/>
              <a:t>Adjektiivien vertailu</a:t>
            </a:r>
            <a:endParaRPr/>
          </a:p>
        </p:txBody>
      </p:sp>
      <p:sp>
        <p:nvSpPr>
          <p:cNvPr id="86" name="Google Shape;86;gb2a0ff99a7_0_0"/>
          <p:cNvSpPr txBox="1">
            <a:spLocks noGrp="1"/>
          </p:cNvSpPr>
          <p:nvPr>
            <p:ph type="body" idx="2"/>
          </p:nvPr>
        </p:nvSpPr>
        <p:spPr>
          <a:xfrm>
            <a:off x="1676400" y="2856646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alibri"/>
              <a:buNone/>
            </a:pPr>
            <a:r>
              <a:rPr lang="fi-FI"/>
              <a:t>Grammar Module 6</a:t>
            </a:r>
            <a:endParaRPr/>
          </a:p>
        </p:txBody>
      </p:sp>
      <p:sp>
        <p:nvSpPr>
          <p:cNvPr id="87" name="Google Shape;87;gb2a0ff99a7_0_0"/>
          <p:cNvSpPr txBox="1">
            <a:spLocks noGrp="1"/>
          </p:cNvSpPr>
          <p:nvPr>
            <p:ph type="body" idx="1"/>
          </p:nvPr>
        </p:nvSpPr>
        <p:spPr>
          <a:xfrm>
            <a:off x="1676400" y="1771745"/>
            <a:ext cx="21031199" cy="10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Calibri"/>
              <a:buNone/>
            </a:pPr>
            <a:r>
              <a:rPr lang="fi-FI"/>
              <a:t>New Insights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3e19a7a2c5_3_42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60" name="Google Shape;160;g13e19a7a2c5_3_42"/>
          <p:cNvSpPr txBox="1">
            <a:spLocks noGrp="1"/>
          </p:cNvSpPr>
          <p:nvPr>
            <p:ph type="body" idx="1"/>
          </p:nvPr>
        </p:nvSpPr>
        <p:spPr>
          <a:xfrm>
            <a:off x="1676400" y="3730512"/>
            <a:ext cx="21616086" cy="884866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5.	Mitä nälkäisempi olen, sitä vihaisemmaksi muutun.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hungrier</a:t>
            </a:r>
            <a:r>
              <a:rPr lang="fi-FI" dirty="0">
                <a:solidFill>
                  <a:schemeClr val="bg2"/>
                </a:solidFill>
              </a:rPr>
              <a:t> I am,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angrier</a:t>
            </a:r>
            <a:r>
              <a:rPr lang="fi-FI" dirty="0">
                <a:solidFill>
                  <a:schemeClr val="bg2"/>
                </a:solidFill>
              </a:rPr>
              <a:t> I </a:t>
            </a:r>
            <a:r>
              <a:rPr lang="fi-FI" dirty="0" err="1">
                <a:solidFill>
                  <a:schemeClr val="bg2"/>
                </a:solidFill>
              </a:rPr>
              <a:t>become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6.	Tuoreet mansikat maistuvat erilaiselta kuin pakastetut.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Fresh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strawberries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taste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different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from</a:t>
            </a:r>
            <a:r>
              <a:rPr lang="fi-FI" dirty="0">
                <a:solidFill>
                  <a:schemeClr val="bg2"/>
                </a:solidFill>
              </a:rPr>
              <a:t> / to / </a:t>
            </a:r>
            <a:r>
              <a:rPr lang="fi-FI" dirty="0" err="1">
                <a:solidFill>
                  <a:schemeClr val="bg2"/>
                </a:solidFill>
              </a:rPr>
              <a:t>than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frozen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ones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7.	Ruokahaluni tulee yhä isommaksi hetki hetkeltä.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My </a:t>
            </a:r>
            <a:r>
              <a:rPr lang="fi-FI" dirty="0" err="1">
                <a:solidFill>
                  <a:schemeClr val="bg2"/>
                </a:solidFill>
              </a:rPr>
              <a:t>appetite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becoming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bigger</a:t>
            </a:r>
            <a:r>
              <a:rPr lang="fi-FI" dirty="0">
                <a:solidFill>
                  <a:schemeClr val="bg2"/>
                </a:solidFill>
              </a:rPr>
              <a:t> and </a:t>
            </a:r>
            <a:r>
              <a:rPr lang="fi-FI" dirty="0" err="1">
                <a:solidFill>
                  <a:schemeClr val="bg2"/>
                </a:solidFill>
              </a:rPr>
              <a:t>bigger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minute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8.	Tomaattikeittoni on herkullista, mutta isoäitini keitot ovat kaikkein 	herkullisimpia.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My </a:t>
            </a:r>
            <a:r>
              <a:rPr lang="fi-FI" dirty="0" err="1">
                <a:solidFill>
                  <a:schemeClr val="bg2"/>
                </a:solidFill>
              </a:rPr>
              <a:t>tomato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soup</a:t>
            </a:r>
            <a:r>
              <a:rPr lang="fi-FI" dirty="0">
                <a:solidFill>
                  <a:schemeClr val="bg2"/>
                </a:solidFill>
              </a:rPr>
              <a:t> is </a:t>
            </a:r>
            <a:r>
              <a:rPr lang="fi-FI" dirty="0" err="1">
                <a:solidFill>
                  <a:schemeClr val="bg2"/>
                </a:solidFill>
              </a:rPr>
              <a:t>delicious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but</a:t>
            </a:r>
            <a:r>
              <a:rPr lang="fi-FI" dirty="0">
                <a:solidFill>
                  <a:schemeClr val="bg2"/>
                </a:solidFill>
              </a:rPr>
              <a:t> my </a:t>
            </a:r>
            <a:r>
              <a:rPr lang="fi-FI" dirty="0" err="1">
                <a:solidFill>
                  <a:schemeClr val="bg2"/>
                </a:solidFill>
              </a:rPr>
              <a:t>grandma's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soups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by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far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		</a:t>
            </a:r>
            <a:r>
              <a:rPr lang="fi-FI" dirty="0" err="1">
                <a:solidFill>
                  <a:schemeClr val="bg2"/>
                </a:solidFill>
              </a:rPr>
              <a:t>most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delicious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most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delicious</a:t>
            </a:r>
            <a:r>
              <a:rPr lang="fi-FI" dirty="0">
                <a:solidFill>
                  <a:schemeClr val="bg2"/>
                </a:solidFill>
              </a:rPr>
              <a:t> of all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61" name="Google Shape;161;g13e19a7a2c5_3_42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F33F1884-23DE-4CB0-802D-9873ADAA1C6A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0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3e19a7a2c5_3_49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68" name="Google Shape;168;g13e19a7a2c5_3_49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9.	Olisiko sinulla antaa lisätietoja reitistä?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Would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you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have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dirty="0" err="1">
                <a:solidFill>
                  <a:schemeClr val="bg2"/>
                </a:solidFill>
              </a:rPr>
              <a:t>any</a:t>
            </a:r>
            <a:r>
              <a:rPr lang="fi-FI" dirty="0">
                <a:solidFill>
                  <a:schemeClr val="bg2"/>
                </a:solidFill>
              </a:rPr>
              <a:t>) </a:t>
            </a:r>
            <a:r>
              <a:rPr lang="fi-FI" dirty="0" err="1">
                <a:solidFill>
                  <a:schemeClr val="bg2"/>
                </a:solidFill>
              </a:rPr>
              <a:t>f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7"/>
                  </a:ext>
                </a:extLst>
              </a:rPr>
              <a:t>urther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information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give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about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route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10.	Nyt en jaksa kävellä yhtään kauemmaksi.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>
                <a:solidFill>
                  <a:schemeClr val="bg2"/>
                </a:solidFill>
              </a:rPr>
              <a:t>		</a:t>
            </a:r>
            <a:r>
              <a:rPr lang="fi-FI" dirty="0" err="1">
                <a:solidFill>
                  <a:schemeClr val="bg2"/>
                </a:solidFill>
              </a:rPr>
              <a:t>Now</a:t>
            </a:r>
            <a:r>
              <a:rPr lang="fi-FI" dirty="0">
                <a:solidFill>
                  <a:schemeClr val="bg2"/>
                </a:solidFill>
              </a:rPr>
              <a:t> I </a:t>
            </a:r>
            <a:r>
              <a:rPr lang="fi-FI" dirty="0" err="1">
                <a:solidFill>
                  <a:schemeClr val="bg2"/>
                </a:solidFill>
              </a:rPr>
              <a:t>can't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walk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any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further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farther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11.	Maisema näyttää samalta täältä kuin vuoren huipultakin.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scenery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looks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same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from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here</a:t>
            </a:r>
            <a:r>
              <a:rPr lang="fi-FI" dirty="0">
                <a:solidFill>
                  <a:schemeClr val="bg2"/>
                </a:solidFill>
              </a:rPr>
              <a:t> as it </a:t>
            </a:r>
            <a:r>
              <a:rPr lang="fi-FI" dirty="0" err="1">
                <a:solidFill>
                  <a:schemeClr val="bg2"/>
                </a:solidFill>
              </a:rPr>
              <a:t>will</a:t>
            </a:r>
            <a:r>
              <a:rPr lang="fi-FI" dirty="0">
                <a:solidFill>
                  <a:schemeClr val="bg2"/>
                </a:solidFill>
              </a:rPr>
              <a:t> (look) </a:t>
            </a:r>
            <a:r>
              <a:rPr lang="fi-FI" dirty="0" err="1">
                <a:solidFill>
                  <a:schemeClr val="bg2"/>
                </a:solidFill>
              </a:rPr>
              <a:t>from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top of 		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mountain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12.	Näyttääkö tämä näköala sinusta samanlaiselta kuin se, jonka näimme eilen?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In </a:t>
            </a:r>
            <a:r>
              <a:rPr lang="fi-FI" dirty="0" err="1">
                <a:solidFill>
                  <a:schemeClr val="bg2"/>
                </a:solidFill>
              </a:rPr>
              <a:t>your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opinion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dirty="0" err="1">
                <a:solidFill>
                  <a:schemeClr val="bg2"/>
                </a:solidFill>
              </a:rPr>
              <a:t>does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this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view</a:t>
            </a:r>
            <a:r>
              <a:rPr lang="fi-FI" dirty="0">
                <a:solidFill>
                  <a:schemeClr val="bg2"/>
                </a:solidFill>
              </a:rPr>
              <a:t> look </a:t>
            </a:r>
            <a:r>
              <a:rPr lang="fi-FI" dirty="0" err="1">
                <a:solidFill>
                  <a:schemeClr val="bg2"/>
                </a:solidFill>
              </a:rPr>
              <a:t>similar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one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we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saw</a:t>
            </a:r>
            <a:r>
              <a:rPr lang="fi-FI" dirty="0">
                <a:solidFill>
                  <a:schemeClr val="bg2"/>
                </a:solidFill>
              </a:rPr>
              <a:t> 					</a:t>
            </a:r>
            <a:r>
              <a:rPr lang="fi-FI" dirty="0" err="1">
                <a:solidFill>
                  <a:schemeClr val="bg2"/>
                </a:solidFill>
              </a:rPr>
              <a:t>yesterday</a:t>
            </a:r>
            <a:r>
              <a:rPr lang="fi-FI" dirty="0">
                <a:solidFill>
                  <a:schemeClr val="bg2"/>
                </a:solidFill>
              </a:rPr>
              <a:t>?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69" name="Google Shape;169;g13e19a7a2c5_3_49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11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C744280B-0072-4B53-BD2A-6C8B8AAD006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2a0ff99a7_0_6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/>
              <a:t>Vertailu päätteiden avulla</a:t>
            </a:r>
            <a:endParaRPr/>
          </a:p>
        </p:txBody>
      </p:sp>
      <p:sp>
        <p:nvSpPr>
          <p:cNvPr id="94" name="Google Shape;94;gb2a0ff99a7_0_6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school</a:t>
            </a:r>
            <a:r>
              <a:rPr lang="fi-FI" dirty="0"/>
              <a:t> </a:t>
            </a:r>
            <a:r>
              <a:rPr lang="fi-FI" dirty="0" err="1"/>
              <a:t>building</a:t>
            </a:r>
            <a:r>
              <a:rPr lang="fi-FI" dirty="0"/>
              <a:t> </a:t>
            </a:r>
            <a:r>
              <a:rPr lang="fi-FI" dirty="0" err="1"/>
              <a:t>isn't</a:t>
            </a:r>
            <a:r>
              <a:rPr lang="fi-FI" dirty="0"/>
              <a:t> </a:t>
            </a:r>
            <a:r>
              <a:rPr lang="fi-FI" dirty="0" err="1"/>
              <a:t>very</a:t>
            </a:r>
            <a:r>
              <a:rPr lang="fi-FI" dirty="0"/>
              <a:t> </a:t>
            </a:r>
            <a:r>
              <a:rPr lang="fi-FI" b="1" dirty="0" err="1"/>
              <a:t>new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dirty="0" err="1"/>
              <a:t>It's</a:t>
            </a:r>
            <a:r>
              <a:rPr lang="fi-FI" dirty="0"/>
              <a:t> </a:t>
            </a:r>
            <a:r>
              <a:rPr lang="fi-FI" b="1" dirty="0" err="1"/>
              <a:t>newer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town</a:t>
            </a:r>
            <a:r>
              <a:rPr lang="fi-FI" dirty="0"/>
              <a:t> </a:t>
            </a:r>
            <a:r>
              <a:rPr lang="fi-FI" dirty="0" err="1"/>
              <a:t>library</a:t>
            </a:r>
            <a:r>
              <a:rPr lang="fi-FI" dirty="0"/>
              <a:t> </a:t>
            </a:r>
            <a:r>
              <a:rPr lang="fi-FI" dirty="0" err="1"/>
              <a:t>though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newest</a:t>
            </a:r>
            <a:r>
              <a:rPr lang="fi-FI" b="1" dirty="0"/>
              <a:t> </a:t>
            </a:r>
            <a:r>
              <a:rPr lang="fi-FI" dirty="0" err="1"/>
              <a:t>building</a:t>
            </a:r>
            <a:r>
              <a:rPr lang="fi-FI" dirty="0"/>
              <a:t> in </a:t>
            </a: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town</a:t>
            </a:r>
            <a:r>
              <a:rPr lang="fi-FI" dirty="0"/>
              <a:t> is </a:t>
            </a:r>
            <a:r>
              <a:rPr lang="fi-FI" dirty="0" err="1"/>
              <a:t>that</a:t>
            </a:r>
            <a:r>
              <a:rPr lang="fi-FI" dirty="0"/>
              <a:t> hotel.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4400"/>
              <a:buNone/>
            </a:pPr>
            <a:endParaRPr dirty="0"/>
          </a:p>
          <a:p>
            <a:pPr marL="457200" lvl="0" indent="-609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Adjektiiveilla on kolme vertailumuotoa: perusmuoto (</a:t>
            </a:r>
            <a:r>
              <a:rPr lang="fi-FI" b="1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new</a:t>
            </a:r>
            <a:r>
              <a:rPr lang="fi-FI" dirty="0">
                <a:solidFill>
                  <a:schemeClr val="bg2"/>
                </a:solidFill>
              </a:rPr>
              <a:t>), komparatiivi (</a:t>
            </a:r>
            <a:r>
              <a:rPr lang="fi-FI" b="1" dirty="0" err="1">
                <a:solidFill>
                  <a:schemeClr val="bg2"/>
                </a:solidFill>
              </a:rPr>
              <a:t>newer</a:t>
            </a:r>
            <a:r>
              <a:rPr lang="fi-FI" dirty="0">
                <a:solidFill>
                  <a:schemeClr val="bg2"/>
                </a:solidFill>
              </a:rPr>
              <a:t>) ja superlatiivi (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newest</a:t>
            </a:r>
            <a:r>
              <a:rPr lang="fi-FI" dirty="0">
                <a:solidFill>
                  <a:schemeClr val="bg2"/>
                </a:solidFill>
              </a:rPr>
              <a:t>).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Yksi- ja kaksitavuiset ja </a:t>
            </a:r>
            <a:r>
              <a:rPr lang="fi-FI" b="1" dirty="0">
                <a:solidFill>
                  <a:schemeClr val="bg2"/>
                </a:solidFill>
              </a:rPr>
              <a:t>y</a:t>
            </a:r>
            <a:r>
              <a:rPr lang="fi-FI" dirty="0">
                <a:solidFill>
                  <a:schemeClr val="bg2"/>
                </a:solidFill>
              </a:rPr>
              <a:t>-loppuiset adjektiivit vertaillaan yleensä päätteillä </a:t>
            </a:r>
            <a:r>
              <a:rPr lang="fi-FI" b="1" dirty="0">
                <a:solidFill>
                  <a:schemeClr val="bg2"/>
                </a:solidFill>
              </a:rPr>
              <a:t>-</a:t>
            </a:r>
            <a:r>
              <a:rPr lang="fi-FI" b="1" dirty="0" err="1">
                <a:solidFill>
                  <a:schemeClr val="bg2"/>
                </a:solidFill>
              </a:rPr>
              <a:t>er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>
                <a:solidFill>
                  <a:schemeClr val="bg2"/>
                </a:solidFill>
              </a:rPr>
              <a:t>-</a:t>
            </a:r>
            <a:r>
              <a:rPr lang="fi-FI" b="1" dirty="0" err="1">
                <a:solidFill>
                  <a:schemeClr val="bg2"/>
                </a:solidFill>
              </a:rPr>
              <a:t>est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Superlatiivin edessä on määräinen artikkeli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gb2a0ff99a7_0_6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B731F6D9-82CC-4136-8311-58791B1D901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d89621307e_0_0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8800"/>
              <a:buNone/>
            </a:pPr>
            <a:r>
              <a:rPr lang="fi-FI"/>
              <a:t>Vertailu </a:t>
            </a:r>
            <a:r>
              <a:rPr lang="fi-FI" b="1"/>
              <a:t>more</a:t>
            </a:r>
            <a:r>
              <a:rPr lang="fi-FI"/>
              <a:t> ja </a:t>
            </a:r>
            <a:r>
              <a:rPr lang="fi-FI" b="1"/>
              <a:t>the most</a:t>
            </a:r>
            <a:r>
              <a:rPr lang="fi-FI"/>
              <a:t> -sanojen avulla</a:t>
            </a:r>
            <a:endParaRPr/>
          </a:p>
        </p:txBody>
      </p:sp>
      <p:sp>
        <p:nvSpPr>
          <p:cNvPr id="102" name="Google Shape;102;gd89621307e_0_0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dirty="0" err="1"/>
              <a:t>Isn't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film</a:t>
            </a:r>
            <a:r>
              <a:rPr lang="fi-FI" dirty="0"/>
              <a:t> </a:t>
            </a:r>
            <a:r>
              <a:rPr lang="fi-FI" b="1" dirty="0" err="1"/>
              <a:t>exciting</a:t>
            </a:r>
            <a:r>
              <a:rPr lang="fi-FI" dirty="0"/>
              <a:t>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dirty="0" err="1"/>
              <a:t>It's</a:t>
            </a:r>
            <a:r>
              <a:rPr lang="fi-FI" dirty="0"/>
              <a:t> </a:t>
            </a:r>
            <a:r>
              <a:rPr lang="fi-FI" b="1" dirty="0" err="1"/>
              <a:t>more</a:t>
            </a:r>
            <a:r>
              <a:rPr lang="fi-FI" b="1" dirty="0"/>
              <a:t> </a:t>
            </a:r>
            <a:r>
              <a:rPr lang="fi-FI" b="1" dirty="0" err="1"/>
              <a:t>exciting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one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saw</a:t>
            </a:r>
            <a:r>
              <a:rPr lang="fi-FI" dirty="0"/>
              <a:t>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week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most</a:t>
            </a:r>
            <a:r>
              <a:rPr lang="fi-FI" b="1" dirty="0"/>
              <a:t> </a:t>
            </a:r>
            <a:r>
              <a:rPr lang="fi-FI" b="1" dirty="0" err="1"/>
              <a:t>exciting</a:t>
            </a:r>
            <a:r>
              <a:rPr lang="fi-FI" b="1" dirty="0"/>
              <a:t> </a:t>
            </a:r>
            <a:r>
              <a:rPr lang="fi-FI" b="1" dirty="0" err="1"/>
              <a:t>films</a:t>
            </a:r>
            <a:r>
              <a:rPr lang="fi-FI" dirty="0"/>
              <a:t> </a:t>
            </a:r>
            <a:r>
              <a:rPr lang="fi-FI" dirty="0" err="1"/>
              <a:t>released</a:t>
            </a:r>
            <a:r>
              <a:rPr lang="fi-FI" dirty="0"/>
              <a:t> </a:t>
            </a:r>
            <a:r>
              <a:rPr lang="fi-FI" dirty="0" err="1"/>
              <a:t>give</a:t>
            </a:r>
            <a:r>
              <a:rPr lang="fi-FI" dirty="0"/>
              <a:t> me </a:t>
            </a:r>
            <a:r>
              <a:rPr lang="fi-FI" dirty="0" err="1"/>
              <a:t>nightmares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None/>
            </a:pPr>
            <a:endParaRPr dirty="0"/>
          </a:p>
          <a:p>
            <a:pPr marL="457200" lvl="0" indent="-609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Pitkät adjektiivit vertaillaan </a:t>
            </a:r>
            <a:r>
              <a:rPr lang="fi-FI" b="1" dirty="0" err="1">
                <a:solidFill>
                  <a:schemeClr val="bg2"/>
                </a:solidFill>
              </a:rPr>
              <a:t>more</a:t>
            </a:r>
            <a:r>
              <a:rPr lang="fi-FI" b="1" i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most</a:t>
            </a:r>
            <a:r>
              <a:rPr lang="fi-FI">
                <a:solidFill>
                  <a:schemeClr val="bg2"/>
                </a:solidFill>
              </a:rPr>
              <a:t> -sanoilla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03" name="Google Shape;103;gd89621307e_0_0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/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E7AFAAD4-5B5B-4179-8CAE-A13D723CFAA7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  <p:pic>
        <p:nvPicPr>
          <p:cNvPr id="5" name="Kuva 4" descr="Kuva, joka sisältää kohteen henkilö, sisä, istuin, sohva&#10;&#10;Kuvaus luotu automaattisesti">
            <a:extLst>
              <a:ext uri="{FF2B5EF4-FFF2-40B4-BE49-F238E27FC236}">
                <a16:creationId xmlns:a16="http://schemas.microsoft.com/office/drawing/2014/main" id="{43882210-1969-4813-9FE6-E027A26A2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27064" y="3608879"/>
            <a:ext cx="9344768" cy="6229845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4C437CCC-0838-4151-A964-08CFA0A85118}"/>
              </a:ext>
            </a:extLst>
          </p:cNvPr>
          <p:cNvSpPr txBox="1"/>
          <p:nvPr/>
        </p:nvSpPr>
        <p:spPr>
          <a:xfrm>
            <a:off x="13527064" y="9801402"/>
            <a:ext cx="30636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iStock.com/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AntonioGuillem</a:t>
            </a:r>
            <a:endParaRPr lang="fi-FI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3e19a7a2c5_3_0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Epäsäännölliset vertailumuodot</a:t>
            </a:r>
            <a:endParaRPr/>
          </a:p>
        </p:txBody>
      </p:sp>
      <p:sp>
        <p:nvSpPr>
          <p:cNvPr id="111" name="Google Shape;111;g13e19a7a2c5_3_0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concert</a:t>
            </a:r>
            <a:r>
              <a:rPr lang="fi-FI" dirty="0"/>
              <a:t>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went</a:t>
            </a:r>
            <a:r>
              <a:rPr lang="fi-FI" dirty="0"/>
              <a:t> to </a:t>
            </a:r>
            <a:r>
              <a:rPr lang="fi-FI" dirty="0" err="1"/>
              <a:t>turned</a:t>
            </a:r>
            <a:r>
              <a:rPr lang="fi-FI" dirty="0"/>
              <a:t> out to </a:t>
            </a:r>
            <a:r>
              <a:rPr lang="fi-FI" dirty="0" err="1"/>
              <a:t>be</a:t>
            </a:r>
            <a:r>
              <a:rPr lang="fi-FI" dirty="0"/>
              <a:t> </a:t>
            </a:r>
            <a:r>
              <a:rPr lang="fi-FI" dirty="0" err="1"/>
              <a:t>quite</a:t>
            </a:r>
            <a:r>
              <a:rPr lang="fi-FI" dirty="0"/>
              <a:t> </a:t>
            </a:r>
            <a:r>
              <a:rPr lang="fi-FI" b="1" dirty="0" err="1"/>
              <a:t>bad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It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b="1" dirty="0" err="1"/>
              <a:t>worse</a:t>
            </a:r>
            <a:r>
              <a:rPr lang="fi-FI" dirty="0"/>
              <a:t> </a:t>
            </a:r>
            <a:r>
              <a:rPr lang="fi-FI" dirty="0" err="1"/>
              <a:t>than</a:t>
            </a:r>
            <a:r>
              <a:rPr lang="fi-FI" dirty="0"/>
              <a:t> I </a:t>
            </a:r>
            <a:r>
              <a:rPr lang="fi-FI" dirty="0" err="1"/>
              <a:t>had</a:t>
            </a:r>
            <a:r>
              <a:rPr lang="fi-FI" dirty="0"/>
              <a:t> </a:t>
            </a:r>
            <a:r>
              <a:rPr lang="fi-FI" dirty="0" err="1"/>
              <a:t>expected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What's</a:t>
            </a:r>
            <a:r>
              <a:rPr lang="fi-FI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worst</a:t>
            </a:r>
            <a:r>
              <a:rPr lang="fi-FI" b="1" dirty="0"/>
              <a:t> </a:t>
            </a:r>
            <a:r>
              <a:rPr lang="fi-FI" dirty="0" err="1"/>
              <a:t>gig</a:t>
            </a:r>
            <a:r>
              <a:rPr lang="fi-FI" dirty="0"/>
              <a:t> </a:t>
            </a:r>
            <a:r>
              <a:rPr lang="fi-FI" dirty="0" err="1"/>
              <a:t>you've</a:t>
            </a:r>
            <a:r>
              <a:rPr lang="fi-FI" dirty="0"/>
              <a:t> </a:t>
            </a:r>
            <a:r>
              <a:rPr lang="fi-FI" dirty="0" err="1"/>
              <a:t>ever</a:t>
            </a:r>
            <a:r>
              <a:rPr lang="fi-FI" dirty="0"/>
              <a:t> </a:t>
            </a:r>
            <a:r>
              <a:rPr lang="fi-FI" dirty="0" err="1"/>
              <a:t>been</a:t>
            </a:r>
            <a:r>
              <a:rPr lang="fi-FI" dirty="0"/>
              <a:t> to?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Joillakin adjektiiveilla on epäsäännölliset vertailumuodot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"/>
                  </a:ext>
                </a:extLst>
              </a:rPr>
              <a:t>.</a:t>
            </a:r>
            <a:endParaRPr b="1" dirty="0">
              <a:solidFill>
                <a:schemeClr val="bg2"/>
              </a:solidFill>
            </a:endParaRPr>
          </a:p>
          <a:p>
            <a:pPr indent="-609600">
              <a:spcBef>
                <a:spcPts val="0"/>
              </a:spcBef>
              <a:buChar char="●"/>
            </a:pPr>
            <a:r>
              <a:rPr lang="fi-FI" b="1" dirty="0" err="1">
                <a:solidFill>
                  <a:schemeClr val="bg2"/>
                </a:solidFill>
              </a:rPr>
              <a:t>bad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worse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worst</a:t>
            </a:r>
            <a:endParaRPr b="1"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b="1" dirty="0" err="1">
                <a:solidFill>
                  <a:schemeClr val="bg2"/>
                </a:solidFill>
              </a:rPr>
              <a:t>good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better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best</a:t>
            </a:r>
            <a:endParaRPr b="1"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b="1" dirty="0" err="1">
                <a:solidFill>
                  <a:schemeClr val="bg2"/>
                </a:solidFill>
              </a:rPr>
              <a:t>far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further</a:t>
            </a:r>
            <a:r>
              <a:rPr lang="fi-FI" b="1" dirty="0">
                <a:solidFill>
                  <a:schemeClr val="bg2"/>
                </a:solidFill>
              </a:rPr>
              <a:t> / </a:t>
            </a:r>
            <a:r>
              <a:rPr lang="fi-FI" b="1" dirty="0" err="1">
                <a:solidFill>
                  <a:schemeClr val="bg2"/>
                </a:solidFill>
              </a:rPr>
              <a:t>farther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  <a:highlight>
                  <a:srgbClr val="FFFFFF"/>
                </a:highlight>
              </a:rPr>
              <a:t>–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furthest</a:t>
            </a:r>
            <a:r>
              <a:rPr lang="fi-FI" b="1" dirty="0">
                <a:solidFill>
                  <a:schemeClr val="bg2"/>
                </a:solidFill>
              </a:rPr>
              <a:t> /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farthest</a:t>
            </a:r>
            <a:endParaRPr b="1" dirty="0">
              <a:solidFill>
                <a:schemeClr val="bg2"/>
              </a:solidFill>
            </a:endParaRPr>
          </a:p>
        </p:txBody>
      </p:sp>
      <p:sp>
        <p:nvSpPr>
          <p:cNvPr id="112" name="Google Shape;112;g13e19a7a2c5_3_0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B15AF485-C2D5-49F1-9F15-2C92268A3CC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3e19a7a2c5_3_7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 b="1" i="1"/>
              <a:t>Kuin</a:t>
            </a:r>
            <a:r>
              <a:rPr lang="fi-FI"/>
              <a:t>-sanat</a:t>
            </a:r>
            <a:endParaRPr/>
          </a:p>
        </p:txBody>
      </p:sp>
      <p:sp>
        <p:nvSpPr>
          <p:cNvPr id="119" name="Google Shape;119;g13e19a7a2c5_3_7"/>
          <p:cNvSpPr txBox="1">
            <a:spLocks noGrp="1"/>
          </p:cNvSpPr>
          <p:nvPr>
            <p:ph type="body" idx="1"/>
          </p:nvPr>
        </p:nvSpPr>
        <p:spPr>
          <a:xfrm>
            <a:off x="1676400" y="3381351"/>
            <a:ext cx="21031200" cy="849506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cats</a:t>
            </a:r>
            <a:r>
              <a:rPr lang="fi-FI" dirty="0"/>
              <a:t> </a:t>
            </a:r>
            <a:r>
              <a:rPr lang="fi-FI" dirty="0" err="1"/>
              <a:t>aren't</a:t>
            </a:r>
            <a:r>
              <a:rPr lang="fi-FI" dirty="0"/>
              <a:t> </a:t>
            </a:r>
            <a:r>
              <a:rPr lang="fi-FI" b="1" dirty="0"/>
              <a:t>as </a:t>
            </a:r>
            <a:r>
              <a:rPr lang="fi-FI" b="1" dirty="0" err="1"/>
              <a:t>playful</a:t>
            </a:r>
            <a:r>
              <a:rPr lang="fi-FI" dirty="0"/>
              <a:t> </a:t>
            </a:r>
            <a:r>
              <a:rPr lang="fi-FI" b="1" dirty="0"/>
              <a:t>as </a:t>
            </a: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to </a:t>
            </a:r>
            <a:r>
              <a:rPr lang="fi-FI" dirty="0" err="1"/>
              <a:t>be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My cat is </a:t>
            </a:r>
            <a:r>
              <a:rPr lang="fi-FI" b="1" dirty="0" err="1"/>
              <a:t>cuddlier</a:t>
            </a:r>
            <a:r>
              <a:rPr lang="fi-FI" b="1" dirty="0"/>
              <a:t> </a:t>
            </a:r>
            <a:r>
              <a:rPr lang="fi-FI" b="1" dirty="0" err="1"/>
              <a:t>than</a:t>
            </a:r>
            <a:r>
              <a:rPr lang="fi-FI" dirty="0"/>
              <a:t> </a:t>
            </a:r>
            <a:r>
              <a:rPr lang="fi-FI" dirty="0" err="1"/>
              <a:t>yours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Siamese</a:t>
            </a:r>
            <a:r>
              <a:rPr lang="fi-FI" dirty="0"/>
              <a:t> </a:t>
            </a:r>
            <a:r>
              <a:rPr lang="fi-FI" dirty="0" err="1"/>
              <a:t>cats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b="1" dirty="0"/>
              <a:t> </a:t>
            </a:r>
            <a:r>
              <a:rPr lang="fi-FI" b="1" dirty="0" err="1"/>
              <a:t>different</a:t>
            </a:r>
            <a:r>
              <a:rPr lang="fi-FI" b="1" dirty="0"/>
              <a:t> </a:t>
            </a:r>
            <a:r>
              <a:rPr lang="fi-FI" b="1" dirty="0" err="1"/>
              <a:t>from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cats</a:t>
            </a:r>
            <a:r>
              <a:rPr lang="fi-FI" dirty="0"/>
              <a:t> in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respects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All</a:t>
            </a:r>
            <a:r>
              <a:rPr lang="fi-FI" dirty="0"/>
              <a:t> </a:t>
            </a:r>
            <a:r>
              <a:rPr lang="fi-FI" dirty="0" err="1"/>
              <a:t>kittens</a:t>
            </a:r>
            <a:r>
              <a:rPr lang="fi-FI" dirty="0"/>
              <a:t> </a:t>
            </a:r>
            <a:r>
              <a:rPr lang="fi-FI" dirty="0" err="1"/>
              <a:t>seem</a:t>
            </a:r>
            <a:r>
              <a:rPr lang="fi-FI" dirty="0"/>
              <a:t> </a:t>
            </a:r>
            <a:r>
              <a:rPr lang="fi-FI" b="1" dirty="0" err="1"/>
              <a:t>similar</a:t>
            </a:r>
            <a:r>
              <a:rPr lang="fi-FI" b="1" dirty="0"/>
              <a:t> to</a:t>
            </a:r>
            <a:r>
              <a:rPr lang="fi-FI" dirty="0"/>
              <a:t>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Our</a:t>
            </a:r>
            <a:r>
              <a:rPr lang="fi-FI" dirty="0"/>
              <a:t> </a:t>
            </a:r>
            <a:r>
              <a:rPr lang="fi-FI" dirty="0" err="1"/>
              <a:t>cats</a:t>
            </a:r>
            <a:r>
              <a:rPr lang="fi-FI" dirty="0"/>
              <a:t> </a:t>
            </a:r>
            <a:r>
              <a:rPr lang="fi-FI" dirty="0" err="1"/>
              <a:t>eat</a:t>
            </a:r>
            <a:r>
              <a:rPr lang="fi-FI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same</a:t>
            </a:r>
            <a:r>
              <a:rPr lang="fi-FI" b="1" dirty="0"/>
              <a:t> </a:t>
            </a:r>
            <a:r>
              <a:rPr lang="fi-FI" dirty="0" err="1"/>
              <a:t>brand</a:t>
            </a:r>
            <a:r>
              <a:rPr lang="fi-FI" dirty="0"/>
              <a:t> of cat food </a:t>
            </a:r>
            <a:r>
              <a:rPr lang="fi-FI" b="1" dirty="0"/>
              <a:t>as</a:t>
            </a:r>
            <a:r>
              <a:rPr lang="fi-FI" dirty="0"/>
              <a:t> </a:t>
            </a:r>
            <a:r>
              <a:rPr lang="fi-FI" dirty="0" err="1"/>
              <a:t>last</a:t>
            </a:r>
            <a:r>
              <a:rPr lang="fi-FI" dirty="0"/>
              <a:t> </a:t>
            </a:r>
            <a:r>
              <a:rPr lang="fi-FI" dirty="0" err="1"/>
              <a:t>year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Miowmix</a:t>
            </a:r>
            <a:r>
              <a:rPr lang="fi-FI" dirty="0"/>
              <a:t> </a:t>
            </a:r>
            <a:r>
              <a:rPr lang="fi-FI" dirty="0" err="1"/>
              <a:t>isn't</a:t>
            </a:r>
            <a:r>
              <a:rPr lang="fi-FI" dirty="0"/>
              <a:t> </a:t>
            </a:r>
            <a:r>
              <a:rPr lang="fi-FI" b="1" dirty="0" err="1"/>
              <a:t>inferior</a:t>
            </a:r>
            <a:r>
              <a:rPr lang="fi-FI" b="1" dirty="0"/>
              <a:t> to</a:t>
            </a:r>
            <a:r>
              <a:rPr lang="fi-FI" dirty="0"/>
              <a:t> </a:t>
            </a:r>
            <a:r>
              <a:rPr lang="fi-FI" dirty="0" err="1"/>
              <a:t>other</a:t>
            </a:r>
            <a:r>
              <a:rPr lang="fi-FI" dirty="0"/>
              <a:t> </a:t>
            </a:r>
            <a:r>
              <a:rPr lang="fi-FI" dirty="0" err="1"/>
              <a:t>brands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In </a:t>
            </a:r>
            <a:r>
              <a:rPr lang="fi-FI" dirty="0" err="1"/>
              <a:t>fact</a:t>
            </a:r>
            <a:r>
              <a:rPr lang="fi-FI" dirty="0"/>
              <a:t>, I </a:t>
            </a:r>
            <a:r>
              <a:rPr lang="fi-FI" dirty="0" err="1"/>
              <a:t>think</a:t>
            </a:r>
            <a:r>
              <a:rPr lang="fi-FI" dirty="0"/>
              <a:t> </a:t>
            </a:r>
            <a:r>
              <a:rPr lang="fi-FI" dirty="0" err="1"/>
              <a:t>it's</a:t>
            </a:r>
            <a:r>
              <a:rPr lang="fi-FI" dirty="0"/>
              <a:t> </a:t>
            </a:r>
            <a:r>
              <a:rPr lang="fi-FI" b="1" dirty="0" err="1"/>
              <a:t>superior</a:t>
            </a:r>
            <a:r>
              <a:rPr lang="fi-FI" b="1" dirty="0"/>
              <a:t> to</a:t>
            </a:r>
            <a:r>
              <a:rPr lang="fi-FI" dirty="0"/>
              <a:t> </a:t>
            </a:r>
            <a:r>
              <a:rPr lang="fi-FI" dirty="0" err="1"/>
              <a:t>many</a:t>
            </a:r>
            <a:r>
              <a:rPr lang="fi-FI" dirty="0"/>
              <a:t> </a:t>
            </a:r>
            <a:r>
              <a:rPr lang="fi-FI" dirty="0" err="1"/>
              <a:t>others</a:t>
            </a:r>
            <a:r>
              <a:rPr lang="fi-FI" dirty="0"/>
              <a:t> on </a:t>
            </a:r>
            <a:r>
              <a:rPr lang="fi-FI" dirty="0" err="1"/>
              <a:t>the</a:t>
            </a:r>
            <a:r>
              <a:rPr lang="fi-FI" dirty="0"/>
              <a:t> market.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Adjektiiveja vertaillessa suomen kielen sanalle </a:t>
            </a:r>
            <a:r>
              <a:rPr lang="fi-FI" i="1" dirty="0">
                <a:solidFill>
                  <a:schemeClr val="bg2"/>
                </a:solidFill>
              </a:rPr>
              <a:t>kuin</a:t>
            </a:r>
            <a:r>
              <a:rPr lang="fi-FI" dirty="0">
                <a:solidFill>
                  <a:schemeClr val="bg2"/>
                </a:solidFill>
              </a:rPr>
              <a:t> on monta vastinetta.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20" name="Google Shape;120;g13e19a7a2c5_3_7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5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7C2B1330-25F2-4057-9BDC-B909172ED14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3e19a7a2c5_3_14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"/>
                  </a:ext>
                </a:extLst>
              </a:rPr>
              <a:t>Adjektiivien vahvistussanoja</a:t>
            </a:r>
            <a:endParaRPr/>
          </a:p>
        </p:txBody>
      </p:sp>
      <p:sp>
        <p:nvSpPr>
          <p:cNvPr id="127" name="Google Shape;127;g13e19a7a2c5_3_14"/>
          <p:cNvSpPr txBox="1">
            <a:spLocks noGrp="1"/>
          </p:cNvSpPr>
          <p:nvPr>
            <p:ph type="body" idx="1"/>
          </p:nvPr>
        </p:nvSpPr>
        <p:spPr>
          <a:xfrm>
            <a:off x="1676400" y="3730513"/>
            <a:ext cx="21031200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These</a:t>
            </a:r>
            <a:r>
              <a:rPr lang="fi-FI" dirty="0"/>
              <a:t> </a:t>
            </a:r>
            <a:r>
              <a:rPr lang="fi-FI" dirty="0" err="1"/>
              <a:t>heels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b="1" dirty="0" err="1"/>
              <a:t>much</a:t>
            </a:r>
            <a:r>
              <a:rPr lang="fi-FI" b="1" dirty="0"/>
              <a:t> </a:t>
            </a:r>
            <a:r>
              <a:rPr lang="fi-FI" b="1" dirty="0" err="1"/>
              <a:t>higher</a:t>
            </a:r>
            <a:r>
              <a:rPr lang="fi-FI" b="1" dirty="0"/>
              <a:t> </a:t>
            </a:r>
            <a:r>
              <a:rPr lang="fi-FI" b="1" dirty="0" err="1"/>
              <a:t>than</a:t>
            </a:r>
            <a:r>
              <a:rPr lang="fi-FI" b="1" dirty="0"/>
              <a:t> </a:t>
            </a:r>
            <a:r>
              <a:rPr lang="fi-FI" dirty="0" err="1"/>
              <a:t>what</a:t>
            </a:r>
            <a:r>
              <a:rPr lang="fi-FI" dirty="0"/>
              <a:t> </a:t>
            </a:r>
            <a:r>
              <a:rPr lang="fi-FI" dirty="0" err="1"/>
              <a:t>I'm</a:t>
            </a:r>
            <a:r>
              <a:rPr lang="fi-FI" dirty="0"/>
              <a:t> </a:t>
            </a:r>
            <a:r>
              <a:rPr lang="fi-FI" dirty="0" err="1"/>
              <a:t>used</a:t>
            </a:r>
            <a:r>
              <a:rPr lang="fi-FI" dirty="0"/>
              <a:t> to.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perhaps</a:t>
            </a:r>
            <a:r>
              <a:rPr lang="fi-FI" dirty="0"/>
              <a:t> suit </a:t>
            </a:r>
            <a:r>
              <a:rPr lang="fi-FI" dirty="0" err="1"/>
              <a:t>someone</a:t>
            </a:r>
            <a:r>
              <a:rPr lang="fi-FI" dirty="0"/>
              <a:t> </a:t>
            </a:r>
            <a:r>
              <a:rPr lang="fi-FI" b="1" dirty="0"/>
              <a:t>a </a:t>
            </a:r>
            <a:r>
              <a:rPr lang="fi-FI" b="1" dirty="0" err="1"/>
              <a:t>bit</a:t>
            </a:r>
            <a:r>
              <a:rPr lang="fi-FI" b="1" dirty="0"/>
              <a:t> </a:t>
            </a:r>
            <a:r>
              <a:rPr lang="fi-FI" b="1" dirty="0" err="1"/>
              <a:t>more</a:t>
            </a:r>
            <a:r>
              <a:rPr lang="fi-FI" b="1" dirty="0"/>
              <a:t> </a:t>
            </a:r>
            <a:r>
              <a:rPr lang="fi-FI" b="1" dirty="0" err="1"/>
              <a:t>courageous</a:t>
            </a:r>
            <a:r>
              <a:rPr lang="fi-FI" dirty="0"/>
              <a:t> </a:t>
            </a:r>
            <a:r>
              <a:rPr lang="fi-FI" b="1" dirty="0" err="1"/>
              <a:t>than</a:t>
            </a:r>
            <a:r>
              <a:rPr lang="fi-FI" dirty="0"/>
              <a:t> me.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bulkier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heels</a:t>
            </a:r>
            <a:r>
              <a:rPr lang="fi-FI" dirty="0"/>
              <a:t>,</a:t>
            </a:r>
            <a:r>
              <a:rPr lang="fi-FI" b="1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more</a:t>
            </a:r>
            <a:r>
              <a:rPr lang="fi-FI" b="1" dirty="0"/>
              <a:t> </a:t>
            </a:r>
            <a:r>
              <a:rPr lang="fi-FI" b="1" dirty="0" err="1"/>
              <a:t>focused</a:t>
            </a:r>
            <a:r>
              <a:rPr lang="fi-FI" b="1" dirty="0"/>
              <a:t> </a:t>
            </a:r>
            <a:r>
              <a:rPr lang="fi-FI" dirty="0" err="1"/>
              <a:t>you</a:t>
            </a:r>
            <a:r>
              <a:rPr lang="fi-FI" dirty="0"/>
              <a:t> </a:t>
            </a:r>
            <a:r>
              <a:rPr lang="fi-FI" dirty="0" err="1"/>
              <a:t>need</a:t>
            </a:r>
            <a:r>
              <a:rPr lang="fi-FI" dirty="0"/>
              <a:t> to </a:t>
            </a:r>
            <a:r>
              <a:rPr lang="fi-FI" dirty="0" err="1"/>
              <a:t>stay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i="1" dirty="0">
                <a:solidFill>
                  <a:schemeClr val="bg2"/>
                </a:solidFill>
              </a:rPr>
              <a:t>Paljon</a:t>
            </a:r>
            <a:r>
              <a:rPr lang="fi-FI" dirty="0">
                <a:solidFill>
                  <a:schemeClr val="bg2"/>
                </a:solidFill>
              </a:rPr>
              <a:t> voidaan ilmaista esimerkiksi sanoilla </a:t>
            </a:r>
            <a:r>
              <a:rPr lang="fi-FI" b="1" dirty="0" err="1">
                <a:solidFill>
                  <a:schemeClr val="bg2"/>
                </a:solidFill>
              </a:rPr>
              <a:t>much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lot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tai </a:t>
            </a:r>
            <a:r>
              <a:rPr lang="fi-FI" b="1" dirty="0" err="1">
                <a:solidFill>
                  <a:schemeClr val="bg2"/>
                </a:solidFill>
              </a:rPr>
              <a:t>far</a:t>
            </a:r>
            <a:r>
              <a:rPr lang="fi-FI" b="1" i="1" dirty="0">
                <a:solidFill>
                  <a:schemeClr val="bg2"/>
                </a:solidFill>
              </a:rPr>
              <a:t>.</a:t>
            </a:r>
            <a:endParaRPr b="1" i="1"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i="1" dirty="0">
                <a:solidFill>
                  <a:schemeClr val="bg2"/>
                </a:solidFill>
              </a:rPr>
              <a:t>Vähän</a:t>
            </a:r>
            <a:r>
              <a:rPr lang="fi-FI" dirty="0">
                <a:solidFill>
                  <a:schemeClr val="bg2"/>
                </a:solidFill>
              </a:rPr>
              <a:t> voidaan ilmaista esimerkiksi sanoilla 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bit</a:t>
            </a:r>
            <a:r>
              <a:rPr lang="fi-FI" dirty="0">
                <a:solidFill>
                  <a:schemeClr val="bg2"/>
                </a:solidFill>
              </a:rPr>
              <a:t> tai </a:t>
            </a:r>
            <a:r>
              <a:rPr lang="fi-FI" b="1" dirty="0">
                <a:solidFill>
                  <a:schemeClr val="bg2"/>
                </a:solidFill>
              </a:rPr>
              <a:t>a </a:t>
            </a:r>
            <a:r>
              <a:rPr lang="fi-FI" b="1" dirty="0" err="1">
                <a:solidFill>
                  <a:schemeClr val="bg2"/>
                </a:solidFill>
              </a:rPr>
              <a:t>little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i="1" dirty="0">
                <a:solidFill>
                  <a:schemeClr val="bg2"/>
                </a:solidFill>
              </a:rPr>
              <a:t>Mitä</a:t>
            </a:r>
            <a:r>
              <a:rPr lang="fi-FI" dirty="0">
                <a:solidFill>
                  <a:schemeClr val="bg2"/>
                </a:solidFill>
              </a:rPr>
              <a:t> … </a:t>
            </a:r>
            <a:r>
              <a:rPr lang="fi-FI" i="1" dirty="0">
                <a:solidFill>
                  <a:schemeClr val="bg2"/>
                </a:solidFill>
              </a:rPr>
              <a:t>sitä</a:t>
            </a:r>
            <a:r>
              <a:rPr lang="fi-FI" dirty="0">
                <a:solidFill>
                  <a:schemeClr val="bg2"/>
                </a:solidFill>
              </a:rPr>
              <a:t> -rakenne ilmaistaan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+ komparatiivi …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+ komparatiivi.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28" name="Google Shape;128;g13e19a7a2c5_3_14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6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6D3A5C4C-DB8E-4D08-97F4-F520612D9BB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3e19a7a2c5_3_21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4"/>
                  </a:ext>
                </a:extLst>
              </a:rPr>
              <a:t>Adjektiivien vahvistussanoja</a:t>
            </a:r>
            <a:endParaRPr/>
          </a:p>
        </p:txBody>
      </p:sp>
      <p:sp>
        <p:nvSpPr>
          <p:cNvPr id="135" name="Google Shape;135;g13e19a7a2c5_3_21"/>
          <p:cNvSpPr txBox="1">
            <a:spLocks noGrp="1"/>
          </p:cNvSpPr>
          <p:nvPr>
            <p:ph type="body" idx="1"/>
          </p:nvPr>
        </p:nvSpPr>
        <p:spPr>
          <a:xfrm>
            <a:off x="1676400" y="3545161"/>
            <a:ext cx="21031200" cy="88980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Days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getting</a:t>
            </a:r>
            <a:r>
              <a:rPr lang="fi-FI" dirty="0"/>
              <a:t> </a:t>
            </a:r>
            <a:r>
              <a:rPr lang="fi-FI" b="1" dirty="0" err="1"/>
              <a:t>shorter</a:t>
            </a:r>
            <a:r>
              <a:rPr lang="fi-FI" b="1" dirty="0"/>
              <a:t> and </a:t>
            </a:r>
            <a:r>
              <a:rPr lang="fi-FI" b="1" dirty="0" err="1"/>
              <a:t>shorter</a:t>
            </a:r>
            <a:r>
              <a:rPr lang="fi-FI" b="1" dirty="0"/>
              <a:t> </a:t>
            </a:r>
            <a:r>
              <a:rPr lang="fi-FI" dirty="0"/>
              <a:t>as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year</a:t>
            </a:r>
            <a:r>
              <a:rPr lang="fi-FI" dirty="0"/>
              <a:t> </a:t>
            </a:r>
            <a:r>
              <a:rPr lang="fi-FI" dirty="0" err="1"/>
              <a:t>draws</a:t>
            </a:r>
            <a:r>
              <a:rPr lang="fi-FI" dirty="0"/>
              <a:t> to an </a:t>
            </a:r>
            <a:r>
              <a:rPr lang="fi-FI" dirty="0" err="1"/>
              <a:t>end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My </a:t>
            </a:r>
            <a:r>
              <a:rPr lang="fi-FI" dirty="0" err="1"/>
              <a:t>new</a:t>
            </a:r>
            <a:r>
              <a:rPr lang="fi-FI" dirty="0"/>
              <a:t> </a:t>
            </a:r>
            <a:r>
              <a:rPr lang="fi-FI" dirty="0" err="1"/>
              <a:t>year's</a:t>
            </a:r>
            <a:r>
              <a:rPr lang="fi-FI" dirty="0"/>
              <a:t> </a:t>
            </a:r>
            <a:r>
              <a:rPr lang="fi-FI" dirty="0" err="1"/>
              <a:t>resolutions</a:t>
            </a:r>
            <a:r>
              <a:rPr lang="fi-FI" dirty="0"/>
              <a:t> </a:t>
            </a:r>
            <a:r>
              <a:rPr lang="fi-FI" dirty="0" err="1"/>
              <a:t>are</a:t>
            </a:r>
            <a:r>
              <a:rPr lang="fi-FI" dirty="0"/>
              <a:t> </a:t>
            </a:r>
            <a:r>
              <a:rPr lang="fi-FI" dirty="0" err="1"/>
              <a:t>becoming</a:t>
            </a:r>
            <a:r>
              <a:rPr lang="fi-FI" dirty="0"/>
              <a:t> </a:t>
            </a:r>
            <a:r>
              <a:rPr lang="fi-FI" b="1" dirty="0" err="1"/>
              <a:t>more</a:t>
            </a:r>
            <a:r>
              <a:rPr lang="fi-FI" dirty="0"/>
              <a:t> </a:t>
            </a:r>
            <a:r>
              <a:rPr lang="fi-FI" b="1" dirty="0"/>
              <a:t>and</a:t>
            </a:r>
            <a:r>
              <a:rPr lang="fi-FI" dirty="0"/>
              <a:t> </a:t>
            </a:r>
            <a:r>
              <a:rPr lang="fi-FI" b="1" dirty="0" err="1"/>
              <a:t>more</a:t>
            </a:r>
            <a:r>
              <a:rPr lang="fi-FI" b="1" dirty="0"/>
              <a:t> </a:t>
            </a:r>
            <a:r>
              <a:rPr lang="fi-FI" b="1" dirty="0" err="1"/>
              <a:t>ridiculous</a:t>
            </a:r>
            <a:r>
              <a:rPr lang="fi-FI" dirty="0"/>
              <a:t> </a:t>
            </a:r>
            <a:r>
              <a:rPr lang="fi-FI" dirty="0" err="1"/>
              <a:t>each</a:t>
            </a:r>
            <a:r>
              <a:rPr lang="fi-FI" dirty="0"/>
              <a:t> </a:t>
            </a:r>
            <a:r>
              <a:rPr lang="fi-FI" dirty="0" err="1"/>
              <a:t>year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might</a:t>
            </a:r>
            <a:r>
              <a:rPr lang="fi-FI" dirty="0"/>
              <a:t> 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year</a:t>
            </a:r>
            <a:r>
              <a:rPr lang="fi-FI" dirty="0"/>
              <a:t>. </a:t>
            </a:r>
            <a:r>
              <a:rPr lang="fi-FI" dirty="0" err="1"/>
              <a:t>Or</a:t>
            </a:r>
            <a:r>
              <a:rPr lang="fi-FI" dirty="0"/>
              <a:t> </a:t>
            </a:r>
            <a:r>
              <a:rPr lang="fi-FI" b="1" dirty="0" err="1"/>
              <a:t>better</a:t>
            </a:r>
            <a:r>
              <a:rPr lang="fi-FI" b="1" dirty="0"/>
              <a:t> </a:t>
            </a:r>
            <a:r>
              <a:rPr lang="fi-FI" b="1" dirty="0" err="1"/>
              <a:t>still</a:t>
            </a:r>
            <a:r>
              <a:rPr lang="fi-FI" dirty="0"/>
              <a:t>, </a:t>
            </a:r>
            <a:r>
              <a:rPr lang="fi-FI" dirty="0" err="1"/>
              <a:t>never</a:t>
            </a:r>
            <a:r>
              <a:rPr lang="fi-FI" dirty="0"/>
              <a:t> </a:t>
            </a:r>
            <a:r>
              <a:rPr lang="fi-FI" dirty="0" err="1"/>
              <a:t>make</a:t>
            </a:r>
            <a:r>
              <a:rPr lang="fi-FI" dirty="0"/>
              <a:t> </a:t>
            </a:r>
            <a:r>
              <a:rPr lang="fi-FI" dirty="0" err="1"/>
              <a:t>any</a:t>
            </a:r>
            <a:r>
              <a:rPr lang="fi-FI" dirty="0"/>
              <a:t> </a:t>
            </a:r>
            <a:r>
              <a:rPr lang="fi-FI" dirty="0" err="1"/>
              <a:t>promises</a:t>
            </a:r>
            <a:r>
              <a:rPr lang="fi-FI" dirty="0"/>
              <a:t>.</a:t>
            </a: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609600" algn="l" rtl="0">
              <a:spcBef>
                <a:spcPts val="200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Komparatiivi kertaantuu (</a:t>
            </a:r>
            <a:r>
              <a:rPr lang="fi-FI" b="1" dirty="0" err="1">
                <a:solidFill>
                  <a:schemeClr val="bg2"/>
                </a:solidFill>
              </a:rPr>
              <a:t>shorter</a:t>
            </a:r>
            <a:r>
              <a:rPr lang="fi-FI" b="1" dirty="0">
                <a:solidFill>
                  <a:schemeClr val="bg2"/>
                </a:solidFill>
              </a:rPr>
              <a:t> and </a:t>
            </a:r>
            <a:r>
              <a:rPr lang="fi-FI" b="1" dirty="0" err="1">
                <a:solidFill>
                  <a:schemeClr val="bg2"/>
                </a:solidFill>
              </a:rPr>
              <a:t>shorter</a:t>
            </a:r>
            <a:r>
              <a:rPr lang="fi-FI" b="1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more</a:t>
            </a:r>
            <a:r>
              <a:rPr lang="fi-FI" b="1" dirty="0">
                <a:solidFill>
                  <a:schemeClr val="bg2"/>
                </a:solidFill>
              </a:rPr>
              <a:t> and </a:t>
            </a:r>
            <a:r>
              <a:rPr lang="fi-FI" b="1" dirty="0" err="1">
                <a:solidFill>
                  <a:schemeClr val="bg2"/>
                </a:solidFill>
              </a:rPr>
              <a:t>more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ridiculous</a:t>
            </a:r>
            <a:r>
              <a:rPr lang="fi-FI" dirty="0">
                <a:solidFill>
                  <a:schemeClr val="bg2"/>
                </a:solidFill>
              </a:rPr>
              <a:t>) kun halutaan sanoa </a:t>
            </a:r>
            <a:r>
              <a:rPr lang="fi-FI" i="1" dirty="0">
                <a:solidFill>
                  <a:schemeClr val="bg2"/>
                </a:solidFill>
              </a:rPr>
              <a:t>yhä</a:t>
            </a:r>
            <a:r>
              <a:rPr lang="fi-FI" dirty="0">
                <a:solidFill>
                  <a:schemeClr val="bg2"/>
                </a:solidFill>
              </a:rPr>
              <a:t> tai </a:t>
            </a:r>
            <a:r>
              <a:rPr lang="fi-FI" i="1" dirty="0">
                <a:solidFill>
                  <a:schemeClr val="bg2"/>
                </a:solidFill>
              </a:rPr>
              <a:t>aina vain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457200" lvl="0" indent="-609600" algn="l" rtl="0">
              <a:spcBef>
                <a:spcPts val="0"/>
              </a:spcBef>
              <a:spcAft>
                <a:spcPts val="0"/>
              </a:spcAft>
              <a:buSzPts val="6000"/>
              <a:buChar char="●"/>
            </a:pPr>
            <a:r>
              <a:rPr lang="fi-FI" dirty="0">
                <a:solidFill>
                  <a:schemeClr val="bg2"/>
                </a:solidFill>
              </a:rPr>
              <a:t>Sanoja </a:t>
            </a:r>
            <a:r>
              <a:rPr lang="fi-FI" b="1" dirty="0" err="1">
                <a:solidFill>
                  <a:schemeClr val="bg2"/>
                </a:solidFill>
              </a:rPr>
              <a:t>still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dirty="0">
                <a:solidFill>
                  <a:schemeClr val="bg2"/>
                </a:solidFill>
              </a:rPr>
              <a:t>ja </a:t>
            </a:r>
            <a:r>
              <a:rPr lang="fi-FI" b="1" dirty="0" err="1">
                <a:solidFill>
                  <a:schemeClr val="bg2"/>
                </a:solidFill>
              </a:rPr>
              <a:t>even</a:t>
            </a:r>
            <a:r>
              <a:rPr lang="fi-FI" dirty="0">
                <a:solidFill>
                  <a:schemeClr val="bg2"/>
                </a:solidFill>
              </a:rPr>
              <a:t> käytetään komparatiivin kanssa, kun halutaan ilmaista </a:t>
            </a:r>
            <a:r>
              <a:rPr lang="fi-FI" i="1" dirty="0">
                <a:solidFill>
                  <a:schemeClr val="bg2"/>
                </a:solidFill>
              </a:rPr>
              <a:t>vielä</a:t>
            </a:r>
            <a:r>
              <a:rPr lang="fi-FI" dirty="0">
                <a:solidFill>
                  <a:schemeClr val="bg2"/>
                </a:solidFill>
              </a:rPr>
              <a:t> (</a:t>
            </a:r>
            <a:r>
              <a:rPr lang="fi-FI" b="1" dirty="0" err="1">
                <a:solidFill>
                  <a:schemeClr val="bg2"/>
                </a:solidFill>
              </a:rPr>
              <a:t>better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still</a:t>
            </a:r>
            <a:r>
              <a:rPr lang="fi-FI" dirty="0">
                <a:solidFill>
                  <a:schemeClr val="bg2"/>
                </a:solidFill>
              </a:rPr>
              <a:t>, </a:t>
            </a:r>
            <a:r>
              <a:rPr lang="fi-FI" b="1" dirty="0" err="1">
                <a:solidFill>
                  <a:schemeClr val="bg2"/>
                </a:solidFill>
              </a:rPr>
              <a:t>even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better</a:t>
            </a:r>
            <a:r>
              <a:rPr lang="fi-FI" dirty="0">
                <a:solidFill>
                  <a:schemeClr val="bg2"/>
                </a:solidFill>
              </a:rPr>
              <a:t>).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36" name="Google Shape;136;g13e19a7a2c5_3_21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154D4820-E138-4907-8A42-198390328EC0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13e19a7a2c5_3_28"/>
          <p:cNvSpPr txBox="1">
            <a:spLocks noGrp="1"/>
          </p:cNvSpPr>
          <p:nvPr>
            <p:ph type="title"/>
          </p:nvPr>
        </p:nvSpPr>
        <p:spPr>
          <a:xfrm>
            <a:off x="1649187" y="730250"/>
            <a:ext cx="21463800" cy="1621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Adjektiivien vahvistussanoja</a:t>
            </a:r>
            <a:endParaRPr/>
          </a:p>
        </p:txBody>
      </p:sp>
      <p:sp>
        <p:nvSpPr>
          <p:cNvPr id="143" name="Google Shape;143;g13e19a7a2c5_3_28"/>
          <p:cNvSpPr txBox="1">
            <a:spLocks noGrp="1"/>
          </p:cNvSpPr>
          <p:nvPr>
            <p:ph type="body" idx="1"/>
          </p:nvPr>
        </p:nvSpPr>
        <p:spPr>
          <a:xfrm>
            <a:off x="1676400" y="3061052"/>
            <a:ext cx="10069500" cy="8337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dish</a:t>
            </a:r>
            <a:r>
              <a:rPr lang="fi-FI" dirty="0"/>
              <a:t> is </a:t>
            </a:r>
            <a:r>
              <a:rPr lang="fi-FI" b="1" dirty="0" err="1"/>
              <a:t>by</a:t>
            </a:r>
            <a:r>
              <a:rPr lang="fi-FI" b="1" dirty="0"/>
              <a:t> </a:t>
            </a:r>
            <a:r>
              <a:rPr lang="fi-FI" b="1" dirty="0" err="1"/>
              <a:t>far</a:t>
            </a:r>
            <a:r>
              <a:rPr lang="fi-FI" b="1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most</a:t>
            </a:r>
            <a:r>
              <a:rPr lang="fi-FI" b="1" dirty="0"/>
              <a:t> </a:t>
            </a:r>
            <a:r>
              <a:rPr lang="fi-FI" b="1" dirty="0" err="1"/>
              <a:t>delicious</a:t>
            </a:r>
            <a:r>
              <a:rPr lang="fi-FI" dirty="0"/>
              <a:t> </a:t>
            </a:r>
            <a:r>
              <a:rPr lang="fi-FI" dirty="0" err="1"/>
              <a:t>dish</a:t>
            </a:r>
            <a:r>
              <a:rPr lang="fi-FI" dirty="0"/>
              <a:t> </a:t>
            </a:r>
            <a:r>
              <a:rPr lang="fi-FI" dirty="0" err="1"/>
              <a:t>I've</a:t>
            </a:r>
            <a:r>
              <a:rPr lang="fi-FI" dirty="0"/>
              <a:t> </a:t>
            </a:r>
            <a:r>
              <a:rPr lang="fi-FI" dirty="0" err="1"/>
              <a:t>ever</a:t>
            </a:r>
            <a:r>
              <a:rPr lang="fi-FI" dirty="0"/>
              <a:t> </a:t>
            </a:r>
            <a:r>
              <a:rPr lang="fi-FI" dirty="0" err="1"/>
              <a:t>tasted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I </a:t>
            </a:r>
            <a:r>
              <a:rPr lang="fi-FI" dirty="0" err="1"/>
              <a:t>find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curry</a:t>
            </a:r>
            <a:r>
              <a:rPr lang="fi-FI" b="1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tastiest</a:t>
            </a:r>
            <a:r>
              <a:rPr lang="fi-FI" b="1" dirty="0"/>
              <a:t> </a:t>
            </a:r>
            <a:r>
              <a:rPr lang="fi-FI" b="1" dirty="0" err="1"/>
              <a:t>dish</a:t>
            </a:r>
            <a:r>
              <a:rPr lang="fi-FI" b="1" dirty="0"/>
              <a:t> of all</a:t>
            </a:r>
            <a:r>
              <a:rPr lang="fi-FI" dirty="0"/>
              <a:t>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 err="1"/>
              <a:t>They</a:t>
            </a:r>
            <a:r>
              <a:rPr lang="fi-FI" dirty="0"/>
              <a:t> </a:t>
            </a:r>
            <a:r>
              <a:rPr lang="fi-FI" dirty="0" err="1"/>
              <a:t>only</a:t>
            </a:r>
            <a:r>
              <a:rPr lang="fi-FI" dirty="0"/>
              <a:t> </a:t>
            </a:r>
            <a:r>
              <a:rPr lang="fi-FI" dirty="0" err="1"/>
              <a:t>serve</a:t>
            </a:r>
            <a:r>
              <a:rPr lang="fi-FI" dirty="0"/>
              <a:t> </a:t>
            </a:r>
            <a:r>
              <a:rPr lang="fi-FI" b="1" dirty="0" err="1"/>
              <a:t>the</a:t>
            </a:r>
            <a:r>
              <a:rPr lang="fi-FI" b="1" dirty="0"/>
              <a:t> </a:t>
            </a:r>
            <a:r>
              <a:rPr lang="fi-FI" b="1" dirty="0" err="1"/>
              <a:t>very</a:t>
            </a:r>
            <a:r>
              <a:rPr lang="fi-FI" b="1" dirty="0"/>
              <a:t> </a:t>
            </a:r>
            <a:r>
              <a:rPr lang="fi-FI" b="1" dirty="0" err="1"/>
              <a:t>best</a:t>
            </a:r>
            <a:r>
              <a:rPr lang="fi-FI" b="1" dirty="0"/>
              <a:t> </a:t>
            </a:r>
            <a:r>
              <a:rPr lang="fi-FI" b="1" dirty="0" err="1"/>
              <a:t>dishes</a:t>
            </a:r>
            <a:r>
              <a:rPr lang="fi-FI" b="1" dirty="0"/>
              <a:t> </a:t>
            </a:r>
            <a:r>
              <a:rPr lang="fi-FI" dirty="0"/>
              <a:t>at </a:t>
            </a:r>
            <a:r>
              <a:rPr lang="fi-FI" dirty="0" err="1"/>
              <a:t>this</a:t>
            </a:r>
            <a:r>
              <a:rPr lang="fi-FI" dirty="0"/>
              <a:t> Indian restaurant.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endParaRPr dirty="0"/>
          </a:p>
          <a:p>
            <a:pPr marL="457200" lvl="0" indent="-581025" algn="l" rtl="0">
              <a:spcBef>
                <a:spcPts val="2000"/>
              </a:spcBef>
              <a:spcAft>
                <a:spcPts val="0"/>
              </a:spcAft>
              <a:buSzPct val="100000"/>
              <a:buChar char="●"/>
            </a:pPr>
            <a:r>
              <a:rPr lang="fi-FI" i="1" dirty="0">
                <a:solidFill>
                  <a:schemeClr val="bg2"/>
                </a:solidFill>
              </a:rPr>
              <a:t>Kaikkein</a:t>
            </a:r>
            <a:r>
              <a:rPr lang="fi-FI" dirty="0">
                <a:solidFill>
                  <a:schemeClr val="bg2"/>
                </a:solidFill>
              </a:rPr>
              <a:t> tai </a:t>
            </a:r>
            <a:r>
              <a:rPr lang="fi-FI" i="1" dirty="0">
                <a:solidFill>
                  <a:schemeClr val="bg2"/>
                </a:solidFill>
              </a:rPr>
              <a:t>ehdottomasti</a:t>
            </a:r>
            <a:r>
              <a:rPr lang="fi-FI" dirty="0">
                <a:solidFill>
                  <a:schemeClr val="bg2"/>
                </a:solidFill>
              </a:rPr>
              <a:t> voivat vahvistaa superlatiivia. Tällöin englannissa käytetään </a:t>
            </a:r>
            <a:r>
              <a:rPr lang="fi-FI" b="1" dirty="0" err="1">
                <a:solidFill>
                  <a:schemeClr val="bg2"/>
                </a:solidFill>
              </a:rPr>
              <a:t>by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far</a:t>
            </a:r>
            <a:r>
              <a:rPr lang="fi-FI" b="1" dirty="0">
                <a:solidFill>
                  <a:schemeClr val="bg2"/>
                </a:solidFill>
              </a:rPr>
              <a:t>,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b="1" dirty="0">
                <a:solidFill>
                  <a:schemeClr val="bg2"/>
                </a:solidFill>
              </a:rPr>
              <a:t>of </a:t>
            </a:r>
            <a:r>
              <a:rPr lang="fi-FI" b="1" dirty="0" err="1">
                <a:solidFill>
                  <a:schemeClr val="bg2"/>
                </a:solidFill>
              </a:rPr>
              <a:t>all</a:t>
            </a:r>
            <a:r>
              <a:rPr lang="fi-FI" dirty="0">
                <a:solidFill>
                  <a:schemeClr val="bg2"/>
                </a:solidFill>
              </a:rPr>
              <a:t> tai </a:t>
            </a:r>
            <a:r>
              <a:rPr lang="fi-FI" b="1" dirty="0" err="1">
                <a:solidFill>
                  <a:schemeClr val="bg2"/>
                </a:solidFill>
              </a:rPr>
              <a:t>the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very</a:t>
            </a:r>
            <a:r>
              <a:rPr lang="fi-FI" b="1" dirty="0">
                <a:solidFill>
                  <a:schemeClr val="bg2"/>
                </a:solidFill>
              </a:rPr>
              <a:t> </a:t>
            </a:r>
            <a:r>
              <a:rPr lang="fi-FI" b="1" dirty="0" err="1">
                <a:solidFill>
                  <a:schemeClr val="bg2"/>
                </a:solidFill>
              </a:rPr>
              <a:t>best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44" name="Google Shape;144;g13e19a7a2c5_3_28"/>
          <p:cNvSpPr txBox="1">
            <a:spLocks noGrp="1"/>
          </p:cNvSpPr>
          <p:nvPr>
            <p:ph type="sldNum" idx="12"/>
          </p:nvPr>
        </p:nvSpPr>
        <p:spPr>
          <a:xfrm>
            <a:off x="17624213" y="12255499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8</a:t>
            </a:fld>
            <a:endParaRPr/>
          </a:p>
        </p:txBody>
      </p:sp>
      <p:sp>
        <p:nvSpPr>
          <p:cNvPr id="6" name="Google Shape;94;gc48a9d6347_0_0">
            <a:extLst>
              <a:ext uri="{FF2B5EF4-FFF2-40B4-BE49-F238E27FC236}">
                <a16:creationId xmlns:a16="http://schemas.microsoft.com/office/drawing/2014/main" id="{3E8D7578-E05D-456A-86A4-D0387D69E679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7A99081-072D-4BEE-9EC1-01369BA92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0197" y="3499822"/>
            <a:ext cx="8937889" cy="595917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59F6EB5B-C0F1-4957-B3C2-C02F8218A78E}"/>
              </a:ext>
            </a:extLst>
          </p:cNvPr>
          <p:cNvSpPr txBox="1"/>
          <p:nvPr/>
        </p:nvSpPr>
        <p:spPr>
          <a:xfrm>
            <a:off x="13440197" y="9421927"/>
            <a:ext cx="299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Getty 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Images</a:t>
            </a:r>
            <a:r>
              <a:rPr lang="fi-FI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fi-FI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stockstudioX</a:t>
            </a:r>
            <a:endParaRPr lang="fi-FI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3e19a7a2c5_3_35"/>
          <p:cNvSpPr txBox="1">
            <a:spLocks noGrp="1"/>
          </p:cNvSpPr>
          <p:nvPr>
            <p:ph type="title"/>
          </p:nvPr>
        </p:nvSpPr>
        <p:spPr>
          <a:xfrm>
            <a:off x="1676400" y="730251"/>
            <a:ext cx="21031200" cy="2651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i-FI"/>
              <a:t>Practise.</a:t>
            </a:r>
            <a:endParaRPr/>
          </a:p>
        </p:txBody>
      </p:sp>
      <p:sp>
        <p:nvSpPr>
          <p:cNvPr id="152" name="Google Shape;152;g13e19a7a2c5_3_35"/>
          <p:cNvSpPr txBox="1">
            <a:spLocks noGrp="1"/>
          </p:cNvSpPr>
          <p:nvPr>
            <p:ph type="body" idx="1"/>
          </p:nvPr>
        </p:nvSpPr>
        <p:spPr>
          <a:xfrm>
            <a:off x="1676399" y="3730513"/>
            <a:ext cx="21949719" cy="81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1.	Siskoni vitsit ovat hauskempia ja nokkelampia kuin minun.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My </a:t>
            </a:r>
            <a:r>
              <a:rPr lang="fi-FI" dirty="0" err="1">
                <a:solidFill>
                  <a:schemeClr val="bg2"/>
                </a:solidFill>
              </a:rPr>
              <a:t>sister's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jokes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funnier</a:t>
            </a:r>
            <a:r>
              <a:rPr lang="fi-FI" dirty="0">
                <a:solidFill>
                  <a:schemeClr val="bg2"/>
                </a:solidFill>
              </a:rPr>
              <a:t> and </a:t>
            </a:r>
            <a:r>
              <a:rPr lang="fi-FI" dirty="0" err="1">
                <a:solidFill>
                  <a:schemeClr val="bg2"/>
                </a:solidFill>
              </a:rPr>
              <a:t>cleverer</a:t>
            </a:r>
            <a:r>
              <a:rPr lang="fi-FI" dirty="0">
                <a:solidFill>
                  <a:schemeClr val="bg2"/>
                </a:solidFill>
              </a:rPr>
              <a:t> / </a:t>
            </a:r>
            <a:r>
              <a:rPr lang="fi-FI" dirty="0" err="1">
                <a:solidFill>
                  <a:schemeClr val="bg2"/>
                </a:solidFill>
              </a:rPr>
              <a:t>more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clever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than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mine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2.	Hänen tarinansakin ovat kiehtovampia kuin muiden.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Even </a:t>
            </a:r>
            <a:r>
              <a:rPr lang="fi-FI" dirty="0" err="1">
                <a:solidFill>
                  <a:schemeClr val="bg2"/>
                </a:solidFill>
              </a:rPr>
              <a:t>her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stories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are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more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fascinating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than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those</a:t>
            </a:r>
            <a:r>
              <a:rPr lang="fi-FI" dirty="0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 of </a:t>
            </a:r>
            <a:r>
              <a:rPr lang="fi-FI" dirty="0" err="1">
                <a:solidFill>
                  <a:schemeClr val="bg2"/>
                </a:solidFill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5"/>
                  </a:ext>
                </a:extLst>
              </a:rPr>
              <a:t>others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3.	Kummisetäni kertoo vanhimmat ja noloimmat vitsit.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My </a:t>
            </a:r>
            <a:r>
              <a:rPr lang="fi-FI" dirty="0" err="1">
                <a:solidFill>
                  <a:schemeClr val="bg2"/>
                </a:solidFill>
              </a:rPr>
              <a:t>godfather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tells</a:t>
            </a:r>
            <a:r>
              <a:rPr lang="fi-FI" dirty="0">
                <a:solidFill>
                  <a:schemeClr val="bg2"/>
                </a:solidFill>
              </a:rPr>
              <a:t> me 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oldest</a:t>
            </a:r>
            <a:r>
              <a:rPr lang="fi-FI" dirty="0">
                <a:solidFill>
                  <a:schemeClr val="bg2"/>
                </a:solidFill>
              </a:rPr>
              <a:t> and (</a:t>
            </a:r>
            <a:r>
              <a:rPr lang="fi-FI" dirty="0" err="1">
                <a:solidFill>
                  <a:schemeClr val="bg2"/>
                </a:solidFill>
              </a:rPr>
              <a:t>the</a:t>
            </a:r>
            <a:r>
              <a:rPr lang="fi-FI" dirty="0">
                <a:solidFill>
                  <a:schemeClr val="bg2"/>
                </a:solidFill>
              </a:rPr>
              <a:t>) </a:t>
            </a:r>
            <a:r>
              <a:rPr lang="fi-FI" dirty="0" err="1">
                <a:solidFill>
                  <a:schemeClr val="bg2"/>
                </a:solidFill>
              </a:rPr>
              <a:t>most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embarrassing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jokes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4.	Veljeni ei ole yhtä kriittinen kuin ennen.</a:t>
            </a:r>
            <a:endParaRPr dirty="0"/>
          </a:p>
          <a:p>
            <a:pPr marL="0" lvl="0" indent="0" algn="l" rtl="0">
              <a:spcBef>
                <a:spcPts val="2000"/>
              </a:spcBef>
              <a:spcAft>
                <a:spcPts val="0"/>
              </a:spcAft>
              <a:buNone/>
            </a:pPr>
            <a:r>
              <a:rPr lang="fi-FI" dirty="0"/>
              <a:t>		</a:t>
            </a:r>
            <a:r>
              <a:rPr lang="fi-FI" dirty="0">
                <a:solidFill>
                  <a:schemeClr val="bg2"/>
                </a:solidFill>
              </a:rPr>
              <a:t>My </a:t>
            </a:r>
            <a:r>
              <a:rPr lang="fi-FI" dirty="0" err="1">
                <a:solidFill>
                  <a:schemeClr val="bg2"/>
                </a:solidFill>
              </a:rPr>
              <a:t>brother</a:t>
            </a:r>
            <a:r>
              <a:rPr lang="fi-FI" dirty="0">
                <a:solidFill>
                  <a:schemeClr val="bg2"/>
                </a:solidFill>
              </a:rPr>
              <a:t> </a:t>
            </a:r>
            <a:r>
              <a:rPr lang="fi-FI" dirty="0" err="1">
                <a:solidFill>
                  <a:schemeClr val="bg2"/>
                </a:solidFill>
              </a:rPr>
              <a:t>isn't</a:t>
            </a:r>
            <a:r>
              <a:rPr lang="fi-FI" dirty="0">
                <a:solidFill>
                  <a:schemeClr val="bg2"/>
                </a:solidFill>
              </a:rPr>
              <a:t> as </a:t>
            </a:r>
            <a:r>
              <a:rPr lang="fi-FI" dirty="0" err="1">
                <a:solidFill>
                  <a:schemeClr val="bg2"/>
                </a:solidFill>
              </a:rPr>
              <a:t>critical</a:t>
            </a:r>
            <a:r>
              <a:rPr lang="fi-FI" dirty="0">
                <a:solidFill>
                  <a:schemeClr val="bg2"/>
                </a:solidFill>
              </a:rPr>
              <a:t> as he </a:t>
            </a:r>
            <a:r>
              <a:rPr lang="fi-FI" dirty="0" err="1">
                <a:solidFill>
                  <a:schemeClr val="bg2"/>
                </a:solidFill>
              </a:rPr>
              <a:t>used</a:t>
            </a:r>
            <a:r>
              <a:rPr lang="fi-FI" dirty="0">
                <a:solidFill>
                  <a:schemeClr val="bg2"/>
                </a:solidFill>
              </a:rPr>
              <a:t> to </a:t>
            </a:r>
            <a:r>
              <a:rPr lang="fi-FI" dirty="0" err="1">
                <a:solidFill>
                  <a:schemeClr val="bg2"/>
                </a:solidFill>
              </a:rPr>
              <a:t>be</a:t>
            </a:r>
            <a:r>
              <a:rPr lang="fi-FI" dirty="0">
                <a:solidFill>
                  <a:schemeClr val="bg2"/>
                </a:solidFill>
              </a:rPr>
              <a:t>.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53" name="Google Shape;153;g13e19a7a2c5_3_35"/>
          <p:cNvSpPr txBox="1">
            <a:spLocks noGrp="1"/>
          </p:cNvSpPr>
          <p:nvPr>
            <p:ph type="sldNum" idx="12"/>
          </p:nvPr>
        </p:nvSpPr>
        <p:spPr>
          <a:xfrm>
            <a:off x="17221200" y="12330967"/>
            <a:ext cx="5486400" cy="730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fi-FI"/>
              <a:t>9</a:t>
            </a:fld>
            <a:endParaRPr/>
          </a:p>
        </p:txBody>
      </p:sp>
      <p:sp>
        <p:nvSpPr>
          <p:cNvPr id="5" name="Google Shape;94;gc48a9d6347_0_0">
            <a:extLst>
              <a:ext uri="{FF2B5EF4-FFF2-40B4-BE49-F238E27FC236}">
                <a16:creationId xmlns:a16="http://schemas.microsoft.com/office/drawing/2014/main" id="{37905507-777C-41E2-BBDE-09EE803A1F4C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676400" y="12861371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i-FI" dirty="0"/>
              <a:t>New </a:t>
            </a:r>
            <a:r>
              <a:rPr lang="fi-FI" dirty="0" err="1"/>
              <a:t>Insights</a:t>
            </a:r>
            <a:r>
              <a:rPr lang="fi-FI" dirty="0"/>
              <a:t> </a:t>
            </a:r>
            <a:r>
              <a:rPr lang="fi-FI" dirty="0" err="1"/>
              <a:t>Module</a:t>
            </a:r>
            <a:r>
              <a:rPr lang="fi-FI" dirty="0"/>
              <a:t> 6 </a:t>
            </a:r>
            <a:r>
              <a:rPr lang="fi-FI" dirty="0" err="1"/>
              <a:t>Grammar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uiExpand="1" build="p"/>
    </p:bldLst>
  </p:timing>
</p:sld>
</file>

<file path=ppt/theme/theme1.xml><?xml version="1.0" encoding="utf-8"?>
<a:theme xmlns:a="http://schemas.openxmlformats.org/drawingml/2006/main" name="Office-teema">
  <a:themeElements>
    <a:clrScheme name="Opeaineisto">
      <a:dk1>
        <a:srgbClr val="202020"/>
      </a:dk1>
      <a:lt1>
        <a:srgbClr val="FFFFFF"/>
      </a:lt1>
      <a:dk2>
        <a:srgbClr val="006BB3"/>
      </a:dk2>
      <a:lt2>
        <a:srgbClr val="E7E6E6"/>
      </a:lt2>
      <a:accent1>
        <a:srgbClr val="0096DB"/>
      </a:accent1>
      <a:accent2>
        <a:srgbClr val="009FAD"/>
      </a:accent2>
      <a:accent3>
        <a:srgbClr val="51A300"/>
      </a:accent3>
      <a:accent4>
        <a:srgbClr val="8E7BD3"/>
      </a:accent4>
      <a:accent5>
        <a:srgbClr val="E00000"/>
      </a:accent5>
      <a:accent6>
        <a:srgbClr val="FA6400"/>
      </a:accent6>
      <a:hlink>
        <a:srgbClr val="006BB3"/>
      </a:hlink>
      <a:folHlink>
        <a:srgbClr val="2092C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2846E567175C44E9B308FF43FDA30FE" ma:contentTypeVersion="11" ma:contentTypeDescription="Luo uusi asiakirja." ma:contentTypeScope="" ma:versionID="7bbbf15b716562dc6acd3365848ff217">
  <xsd:schema xmlns:xsd="http://www.w3.org/2001/XMLSchema" xmlns:xs="http://www.w3.org/2001/XMLSchema" xmlns:p="http://schemas.microsoft.com/office/2006/metadata/properties" xmlns:ns2="8699c720-f1e3-4ea1-8df0-5d269de6d616" xmlns:ns3="3f577760-0cbf-4b0d-965b-16b5b53896a1" targetNamespace="http://schemas.microsoft.com/office/2006/metadata/properties" ma:root="true" ma:fieldsID="83bd472d8dbda01abe8220a174226cb2" ns2:_="" ns3:_="">
    <xsd:import namespace="8699c720-f1e3-4ea1-8df0-5d269de6d616"/>
    <xsd:import namespace="3f577760-0cbf-4b0d-965b-16b5b53896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9c720-f1e3-4ea1-8df0-5d269de6d61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577760-0cbf-4b0d-965b-16b5b53896a1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1BBA1A-872C-4B13-B36B-6F7183F4C6C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CCE00A7-3560-4D01-BDF9-3CA221F964F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439FC6D-1F47-4C9F-8FC2-B929CD38B6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9c720-f1e3-4ea1-8df0-5d269de6d616"/>
    <ds:schemaRef ds:uri="3f577760-0cbf-4b0d-965b-16b5b53896a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894</Words>
  <Application>Microsoft Office PowerPoint</Application>
  <PresentationFormat>Mukautettu</PresentationFormat>
  <Paragraphs>116</Paragraphs>
  <Slides>11</Slides>
  <Notes>11</Notes>
  <HiddenSlides>0</HiddenSlides>
  <MMClips>0</MMClips>
  <ScaleCrop>false</ScaleCrop>
  <HeadingPairs>
    <vt:vector size="6" baseType="variant">
      <vt:variant>
        <vt:lpstr>Käytetyt fontit</vt:lpstr>
      </vt:variant>
      <vt:variant>
        <vt:i4>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Office-teema</vt:lpstr>
      <vt:lpstr>Adjektiivien vertailu</vt:lpstr>
      <vt:lpstr>Vertailu päätteiden avulla</vt:lpstr>
      <vt:lpstr>Vertailu more ja the most -sanojen avulla</vt:lpstr>
      <vt:lpstr>Epäsäännölliset vertailumuodot</vt:lpstr>
      <vt:lpstr>Kuin-sanat</vt:lpstr>
      <vt:lpstr>Adjektiivien vahvistussanoja</vt:lpstr>
      <vt:lpstr>Adjektiivien vahvistussanoja</vt:lpstr>
      <vt:lpstr>Adjektiivien vahvistussanoja</vt:lpstr>
      <vt:lpstr>Practise.</vt:lpstr>
      <vt:lpstr>Practise.</vt:lpstr>
      <vt:lpstr>Practise.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Adjektiivien vertailu</dc:title>
  <dc:creator>Väänänen Anna</dc:creator>
  <cp:lastModifiedBy>Paavilainen Laura</cp:lastModifiedBy>
  <cp:revision>4</cp:revision>
  <dcterms:created xsi:type="dcterms:W3CDTF">2020-05-05T09:10:38Z</dcterms:created>
  <dcterms:modified xsi:type="dcterms:W3CDTF">2022-10-18T12:25:14Z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0x01010072846E567175C44E9B308FF43FDA30FE</vt:lpwstr>
  </property>
  <property fmtid="{D5CDD505-2E9C-101B-9397-08002B2CF9AE}" pid="3" name="TaxKeyword">
    <vt:lpwstr>41;#OOP-powerpointpohja|b87018b7-7572-424a-a48e-dd9736b1fc19;#40;#ppt-pohja|329e38b3-6dd1-4fb8-91c8-04b46990d104;#39;#oppimisen palvelut|6398ef2c-ffc1-44a8-be3a-4c24f3a77669;#38;#powerpoint|f75681ab-06c1-44f6-ad94-a10fca7efc72</vt:lpwstr>
  </property>
</Properties>
</file>