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anna.laitinen@kirkkonummi.fi" TargetMode="External"/><Relationship Id="rId2" Type="http://schemas.openxmlformats.org/officeDocument/2006/relationships/hyperlink" Target="mailto:krista.rauhala@kirkkonummi.f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kus.kauppinen@kirkkonummi.f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iggaamundigimatkaa.blogspot.com/2018/10/kysymysseina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fi/ohjelmat/eurooppalainen-innovatiivisen-opetuksen-palkint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8F6113-3077-4425-8BAE-4414D1A123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Nissnikun</a:t>
            </a:r>
            <a:r>
              <a:rPr lang="fi-FI" dirty="0"/>
              <a:t> päiväkodin Erasmus+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CC7E1C6-0700-4341-8474-116D64C2F4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10 vuoden ajalta Erasmus+ hankkeita varhaiskasvatuksessa</a:t>
            </a:r>
          </a:p>
          <a:p>
            <a:r>
              <a:rPr lang="fi-FI" dirty="0"/>
              <a:t>6.11.2025 yleissivistävän koulutuksen ja varhaiskasvatuksen </a:t>
            </a:r>
          </a:p>
          <a:p>
            <a:r>
              <a:rPr lang="fi-FI" dirty="0"/>
              <a:t>Kansainvälisyyspäivät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568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0147A3-B23C-4A3B-82E2-227CDE91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Hanna Laitinen Ranskassa </a:t>
            </a:r>
            <a:r>
              <a:rPr lang="fi-FI" dirty="0" err="1"/>
              <a:t>job</a:t>
            </a:r>
            <a:r>
              <a:rPr lang="fi-FI" dirty="0"/>
              <a:t> </a:t>
            </a:r>
            <a:r>
              <a:rPr lang="fi-FI" dirty="0" err="1"/>
              <a:t>shadowing</a:t>
            </a:r>
            <a:r>
              <a:rPr lang="fi-FI" dirty="0"/>
              <a:t> jaksolla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B3D179-FEA0-481F-B210-394D69E40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 Kävimme tutustumassa 3-5-vuotiaiden kouluun </a:t>
            </a:r>
            <a:r>
              <a:rPr lang="fi-FI" dirty="0" err="1"/>
              <a:t>Ecole</a:t>
            </a:r>
            <a:r>
              <a:rPr lang="fi-FI" dirty="0"/>
              <a:t> Notre </a:t>
            </a:r>
            <a:r>
              <a:rPr lang="fi-FI" dirty="0" err="1"/>
              <a:t>Dameen</a:t>
            </a:r>
            <a:r>
              <a:rPr lang="fi-FI" dirty="0"/>
              <a:t>, </a:t>
            </a:r>
            <a:r>
              <a:rPr lang="fi-FI" dirty="0" err="1"/>
              <a:t>Savenayssa</a:t>
            </a:r>
            <a:r>
              <a:rPr lang="fi-FI" dirty="0"/>
              <a:t> 5/2025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 Vertailimme Suomen ja Ranskan välisiä eroja mm. opetuksessa, tuntimäärässä, palkassa, lasten lukumäärässä/henkilökunta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 Kävimme myös vierailulla 10- ja 11-vuotiaiden luokissa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 Otimme muutamia hyviä menetelmiä opetukseen omaan ryhmään (laatikkotehtävät ja kodissa kiertävä pehmoeläin)</a:t>
            </a:r>
          </a:p>
          <a:p>
            <a:pPr>
              <a:buFont typeface="Wingdings" panose="05000000000000000000" pitchFamily="2" charset="2"/>
              <a:buChar char="v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4743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C270D4-E027-4771-9BD2-9D3B2B8FE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Tiivis yhteistyö Viron opettajien kanssa vuodesta 2013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FAA629-EE66-4F84-927B-0E4B9F8D7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Lapsilähtöisen pedagogiikan verkosto</a:t>
            </a:r>
          </a:p>
          <a:p>
            <a:r>
              <a:rPr lang="fi-FI" dirty="0"/>
              <a:t>Vetäjinä </a:t>
            </a:r>
            <a:r>
              <a:rPr lang="fi-FI" dirty="0" err="1"/>
              <a:t>Maarika</a:t>
            </a:r>
            <a:r>
              <a:rPr lang="fi-FI" dirty="0"/>
              <a:t> </a:t>
            </a:r>
            <a:r>
              <a:rPr lang="fi-FI" dirty="0" err="1"/>
              <a:t>Pukk</a:t>
            </a:r>
            <a:r>
              <a:rPr lang="fi-FI" dirty="0"/>
              <a:t>, Jarmo Kinos, Leena Helavaara-</a:t>
            </a:r>
            <a:r>
              <a:rPr lang="fi-FI" dirty="0" err="1"/>
              <a:t>Robertson</a:t>
            </a:r>
            <a:r>
              <a:rPr lang="fi-FI" dirty="0"/>
              <a:t>, Ulla Soukainen</a:t>
            </a:r>
          </a:p>
          <a:p>
            <a:r>
              <a:rPr lang="fi-FI" dirty="0"/>
              <a:t>Kerran vuodessa kaksipäiväinen kesäseminaari jossa pohditaan lapsilähtöisyyttä Virossa ja Suomessa</a:t>
            </a:r>
          </a:p>
          <a:p>
            <a:r>
              <a:rPr lang="fi-FI" dirty="0"/>
              <a:t>Lapsilähtöisyyttä löytämässä kirja julkaistu </a:t>
            </a:r>
          </a:p>
          <a:p>
            <a:r>
              <a:rPr lang="fi-FI" dirty="0"/>
              <a:t>https://www.digar.ee/arhiiv/en/nlib-digar:1058466</a:t>
            </a:r>
          </a:p>
        </p:txBody>
      </p:sp>
    </p:spTree>
    <p:extLst>
      <p:ext uri="{BB962C8B-B14F-4D97-AF65-F5344CB8AC3E}">
        <p14:creationId xmlns:p14="http://schemas.microsoft.com/office/powerpoint/2010/main" val="429170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F08772-A34C-4067-8980-D0A9B7D06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Kiitos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70457B-CF50-4A73-B8FC-7DCEDE500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Krista Rauhala, </a:t>
            </a:r>
            <a:r>
              <a:rPr lang="fi-FI" dirty="0">
                <a:hlinkClick r:id="rId2"/>
              </a:rPr>
              <a:t>krista.rauhala@kirkkonummi.fi</a:t>
            </a:r>
            <a:r>
              <a:rPr lang="fi-FI" dirty="0"/>
              <a:t> 0400231002</a:t>
            </a:r>
          </a:p>
          <a:p>
            <a:r>
              <a:rPr lang="fi-FI" dirty="0"/>
              <a:t>Hanna Laitinen </a:t>
            </a:r>
            <a:r>
              <a:rPr lang="fi-FI" dirty="0">
                <a:hlinkClick r:id="rId3"/>
              </a:rPr>
              <a:t>hanna.laitinen@kirkkonummi.fi</a:t>
            </a:r>
            <a:r>
              <a:rPr lang="fi-FI" dirty="0"/>
              <a:t> 040-1269445</a:t>
            </a:r>
          </a:p>
          <a:p>
            <a:r>
              <a:rPr lang="fi-FI" dirty="0"/>
              <a:t>Päiväkodin johtaja Markus Kauppinen </a:t>
            </a:r>
            <a:r>
              <a:rPr lang="fi-FI" dirty="0">
                <a:hlinkClick r:id="rId4"/>
              </a:rPr>
              <a:t>markus.kauppinen@kirkkonummi.fi</a:t>
            </a:r>
            <a:r>
              <a:rPr lang="fi-FI" dirty="0"/>
              <a:t> 0405639203</a:t>
            </a:r>
          </a:p>
        </p:txBody>
      </p:sp>
    </p:spTree>
    <p:extLst>
      <p:ext uri="{BB962C8B-B14F-4D97-AF65-F5344CB8AC3E}">
        <p14:creationId xmlns:p14="http://schemas.microsoft.com/office/powerpoint/2010/main" val="1383556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50BD1E-F19B-4CCC-B5B3-3D4B22436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Nissnikun</a:t>
            </a:r>
            <a:r>
              <a:rPr lang="fi-FI" dirty="0"/>
              <a:t> päiväkoti, </a:t>
            </a:r>
            <a:r>
              <a:rPr lang="fi-FI" dirty="0" err="1"/>
              <a:t>Masala</a:t>
            </a:r>
            <a:r>
              <a:rPr lang="fi-FI" dirty="0"/>
              <a:t>, Kirkkonummi</a:t>
            </a:r>
            <a:br>
              <a:rPr lang="fi-FI" dirty="0"/>
            </a:br>
            <a:r>
              <a:rPr lang="fi-FI" dirty="0" err="1"/>
              <a:t>Nissenpolku</a:t>
            </a:r>
            <a:r>
              <a:rPr lang="fi-FI" dirty="0"/>
              <a:t> 1, 02430 </a:t>
            </a:r>
            <a:r>
              <a:rPr lang="fi-FI" dirty="0" err="1"/>
              <a:t>Masala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0235F4-D07C-4679-8B0C-C3D0CED41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115 lasta, esiopetuksen 2 ryhmää lähikoulun tiloissa</a:t>
            </a:r>
          </a:p>
          <a:p>
            <a:r>
              <a:rPr lang="fi-FI" dirty="0"/>
              <a:t>Työntekijöitä 31</a:t>
            </a:r>
          </a:p>
          <a:p>
            <a:r>
              <a:rPr lang="fi-FI" dirty="0"/>
              <a:t>Vihreän lipun päiväkoti, tänä lukuvuonna aiheena ”YHTEINEN </a:t>
            </a:r>
            <a:r>
              <a:rPr lang="fi-FI"/>
              <a:t>MAAPALLO”</a:t>
            </a:r>
            <a:endParaRPr lang="fi-FI" dirty="0"/>
          </a:p>
          <a:p>
            <a:r>
              <a:rPr lang="fi-FI" dirty="0"/>
              <a:t>https://youtu.be/m6wDxhVU1Ok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8642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AFBBB0-43D8-4110-B609-BDF5F1232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Erasmus+ hankkeet </a:t>
            </a:r>
            <a:r>
              <a:rPr lang="fi-FI" dirty="0" err="1"/>
              <a:t>Nissnikun</a:t>
            </a:r>
            <a:r>
              <a:rPr lang="fi-FI" dirty="0"/>
              <a:t> päiväkodissa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4AA15C-6DC0-4559-BCE4-D20FEAB79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Kursseja Espanjassa, Kreikassa, Portugalissa, Irlanti, Guadeloupella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Job </a:t>
            </a:r>
            <a:r>
              <a:rPr lang="fi-FI" dirty="0" err="1"/>
              <a:t>shadowing</a:t>
            </a:r>
            <a:r>
              <a:rPr lang="fi-FI" dirty="0"/>
              <a:t> Italiassa ja Ranskassa</a:t>
            </a:r>
          </a:p>
        </p:txBody>
      </p:sp>
    </p:spTree>
    <p:extLst>
      <p:ext uri="{BB962C8B-B14F-4D97-AF65-F5344CB8AC3E}">
        <p14:creationId xmlns:p14="http://schemas.microsoft.com/office/powerpoint/2010/main" val="464706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551F6A-EC22-440E-BECF-654FA799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2015 Lapsilähtöiset menetelmät ja </a:t>
            </a:r>
            <a:r>
              <a:rPr lang="fi-FI" dirty="0" err="1"/>
              <a:t>tvt</a:t>
            </a:r>
            <a:r>
              <a:rPr lang="fi-FI" dirty="0"/>
              <a:t>-laitteiden hyödyntäminen varhaiskasvatuksessa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FA92BB-E61C-4C2D-A3FF-B3A576041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37657"/>
            <a:ext cx="9603275" cy="3528688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Kirkkonummen kunta osti päiväkotiryhmille useita </a:t>
            </a:r>
            <a:r>
              <a:rPr lang="fi-FI" dirty="0" err="1"/>
              <a:t>iPadeja</a:t>
            </a:r>
            <a:r>
              <a:rPr lang="fi-FI" dirty="0"/>
              <a:t> ja muita digilaitteita</a:t>
            </a:r>
          </a:p>
          <a:p>
            <a:r>
              <a:rPr lang="fi-FI" dirty="0"/>
              <a:t>Halusimme oppia käyttämään ja hyödyntämään niitä lapsilähtöisesti</a:t>
            </a:r>
          </a:p>
          <a:p>
            <a:r>
              <a:rPr lang="fi-FI" dirty="0"/>
              <a:t>Ensimmäinen Erasmus+ hanke, 1 opettaja kurssilla Kreikassa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https://www.oph.fi/fi/tilastot-ja-julkaisut/julkaisut/varhaiskasvatuksen-globeope</a:t>
            </a:r>
          </a:p>
          <a:p>
            <a:pPr marL="0" indent="0">
              <a:buNone/>
            </a:pPr>
            <a:r>
              <a:rPr lang="fi-FI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309484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15E21B-2C77-4A2B-9BEA-C431810CC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2017  tutkiva lapsi varhaiskasvatuksessa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B2F97F-B22E-4BF0-942E-91EC0BFE0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Halusimme kehittää tutkivaa lähestymistapaa maailman eri asioihin</a:t>
            </a:r>
          </a:p>
          <a:p>
            <a:r>
              <a:rPr lang="fi-FI" dirty="0"/>
              <a:t>Tutustuimme digilaitteisiin ja sovelluksiin joilla voi tutkia asioita monipuolisemmin</a:t>
            </a:r>
          </a:p>
          <a:p>
            <a:r>
              <a:rPr lang="fi-FI" dirty="0">
                <a:hlinkClick r:id="rId2"/>
              </a:rPr>
              <a:t>https://diggaamundigimatkaa.blogspot.com/2018/10/kysymysseina.html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159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32556E-C3D1-4669-8499-01B79691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2017-2018 Pedagoginen dokumentointi varhaiskasvatuksessa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FCADCF-D70F-41AB-838E-DD8ECE5FE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Kirkkonummen kunnassa oli hanke Diggaa </a:t>
            </a:r>
            <a:r>
              <a:rPr lang="fi-FI" dirty="0" err="1"/>
              <a:t>mun</a:t>
            </a:r>
            <a:r>
              <a:rPr lang="fi-FI" dirty="0"/>
              <a:t> digimatkaa jonka tavoitteena oli kehittää ja kokeilla digitaalista portfoliota varhaiskasvatuksessa</a:t>
            </a:r>
          </a:p>
          <a:p>
            <a:r>
              <a:rPr lang="fi-FI" dirty="0"/>
              <a:t>Portfoliot toteutettiin Peda.net alustalla</a:t>
            </a:r>
          </a:p>
          <a:p>
            <a:r>
              <a:rPr lang="fi-FI" dirty="0"/>
              <a:t>Digitaaliset portfoliot ovat käytössä Kirkkonummella edelleen</a:t>
            </a:r>
          </a:p>
          <a:p>
            <a:r>
              <a:rPr lang="fi-FI" dirty="0"/>
              <a:t>Saimme hankkeesta European </a:t>
            </a:r>
            <a:r>
              <a:rPr lang="fi-FI" dirty="0" err="1"/>
              <a:t>innovative</a:t>
            </a:r>
            <a:r>
              <a:rPr lang="fi-FI" dirty="0"/>
              <a:t> </a:t>
            </a:r>
            <a:r>
              <a:rPr lang="fi-FI" dirty="0" err="1"/>
              <a:t>teaching</a:t>
            </a:r>
            <a:r>
              <a:rPr lang="fi-FI" dirty="0"/>
              <a:t> </a:t>
            </a:r>
            <a:r>
              <a:rPr lang="fi-FI" dirty="0" err="1"/>
              <a:t>award</a:t>
            </a:r>
            <a:r>
              <a:rPr lang="fi-FI" dirty="0"/>
              <a:t> palkinnon!</a:t>
            </a:r>
          </a:p>
          <a:p>
            <a:r>
              <a:rPr lang="fi-FI" dirty="0">
                <a:hlinkClick r:id="rId2"/>
              </a:rPr>
              <a:t>https://www.oph.fi/fi/ohjelmat/eurooppalainen-innovatiivisen-opetuksen-palkinto</a:t>
            </a:r>
            <a:endParaRPr lang="fi-FI" dirty="0"/>
          </a:p>
          <a:p>
            <a:r>
              <a:rPr lang="fi-FI" dirty="0"/>
              <a:t>https://www.youtube.com/watch?v=LUqdY3tzSNU</a:t>
            </a:r>
          </a:p>
        </p:txBody>
      </p:sp>
    </p:spTree>
    <p:extLst>
      <p:ext uri="{BB962C8B-B14F-4D97-AF65-F5344CB8AC3E}">
        <p14:creationId xmlns:p14="http://schemas.microsoft.com/office/powerpoint/2010/main" val="1527559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886A6F-2DB7-4B8D-8CB4-836AE82FC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2018-2021 Digital </a:t>
            </a:r>
            <a:r>
              <a:rPr lang="fi-FI" dirty="0" err="1"/>
              <a:t>storytelling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18B6E8-FA6A-4DD9-8FCD-05DFC32A2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Halusimme syventää pedagogisen dokumentoinnin osaamistamme </a:t>
            </a:r>
          </a:p>
          <a:p>
            <a:r>
              <a:rPr lang="fi-FI" dirty="0"/>
              <a:t>Meillä oli digilaitteita; kameroita, nauhureita, </a:t>
            </a:r>
            <a:r>
              <a:rPr lang="fi-FI" dirty="0" err="1"/>
              <a:t>iPadeja</a:t>
            </a:r>
            <a:r>
              <a:rPr lang="fi-FI" dirty="0"/>
              <a:t>..</a:t>
            </a:r>
          </a:p>
          <a:p>
            <a:r>
              <a:rPr lang="fi-FI" dirty="0"/>
              <a:t>Lasten ajatusten ja tarinoiden tallentaminen hyödyntämällä olemassa olevaa laitteistoa</a:t>
            </a:r>
          </a:p>
        </p:txBody>
      </p:sp>
    </p:spTree>
    <p:extLst>
      <p:ext uri="{BB962C8B-B14F-4D97-AF65-F5344CB8AC3E}">
        <p14:creationId xmlns:p14="http://schemas.microsoft.com/office/powerpoint/2010/main" val="692061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1632CA-F6D8-4282-A394-4996B390D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2021-2027 Akkreditointi aiheena Laaja-alainen osaaminen</a:t>
            </a:r>
            <a:br>
              <a:rPr lang="fi-FI" dirty="0"/>
            </a:br>
            <a:endParaRPr lang="fi-FI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6A1F3ED8-A2E6-4BCE-9068-4528550E64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1579" y="2212067"/>
            <a:ext cx="3320507" cy="344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281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B3F2A7-3FDF-4500-BD12-B333E0EA1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Kurssit ja </a:t>
            </a:r>
            <a:r>
              <a:rPr lang="fi-FI" dirty="0" err="1"/>
              <a:t>job</a:t>
            </a:r>
            <a:r>
              <a:rPr lang="fi-FI" dirty="0"/>
              <a:t> </a:t>
            </a:r>
            <a:r>
              <a:rPr lang="fi-FI" dirty="0" err="1"/>
              <a:t>shadowing</a:t>
            </a:r>
            <a:r>
              <a:rPr lang="fi-FI" dirty="0"/>
              <a:t> ovat löytyneet: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89206D-CA9E-452C-9148-E8933382A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eTwinning</a:t>
            </a:r>
            <a:endParaRPr lang="fi-FI" dirty="0"/>
          </a:p>
          <a:p>
            <a:r>
              <a:rPr lang="fi-FI" dirty="0"/>
              <a:t>European </a:t>
            </a:r>
            <a:r>
              <a:rPr lang="fi-FI" dirty="0" err="1"/>
              <a:t>school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</a:t>
            </a:r>
            <a:r>
              <a:rPr lang="fi-FI" dirty="0" err="1"/>
              <a:t>platform</a:t>
            </a:r>
            <a:endParaRPr lang="fi-FI" dirty="0"/>
          </a:p>
          <a:p>
            <a:r>
              <a:rPr lang="fi-FI" dirty="0"/>
              <a:t>Kontaktit ympäri Eurooppaa</a:t>
            </a:r>
          </a:p>
          <a:p>
            <a:r>
              <a:rPr lang="fi-FI" dirty="0"/>
              <a:t>Ranskalaisen koulun kanssa vastavuoroista </a:t>
            </a:r>
            <a:r>
              <a:rPr lang="fi-FI" dirty="0" err="1"/>
              <a:t>job</a:t>
            </a:r>
            <a:r>
              <a:rPr lang="fi-FI" dirty="0"/>
              <a:t> </a:t>
            </a:r>
            <a:r>
              <a:rPr lang="fi-FI" dirty="0" err="1"/>
              <a:t>shadowing</a:t>
            </a:r>
            <a:r>
              <a:rPr lang="fi-FI" dirty="0"/>
              <a:t> toimintaa</a:t>
            </a:r>
          </a:p>
        </p:txBody>
      </p:sp>
    </p:spTree>
    <p:extLst>
      <p:ext uri="{BB962C8B-B14F-4D97-AF65-F5344CB8AC3E}">
        <p14:creationId xmlns:p14="http://schemas.microsoft.com/office/powerpoint/2010/main" val="350165825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1166</TotalTime>
  <Words>425</Words>
  <Application>Microsoft Office PowerPoint</Application>
  <PresentationFormat>Laajakuva</PresentationFormat>
  <Paragraphs>60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Wingdings</vt:lpstr>
      <vt:lpstr>Galleria</vt:lpstr>
      <vt:lpstr>Nissnikun päiväkodin Erasmus+ </vt:lpstr>
      <vt:lpstr>Nissnikun päiväkoti, Masala, Kirkkonummi Nissenpolku 1, 02430 Masala</vt:lpstr>
      <vt:lpstr>Erasmus+ hankkeet Nissnikun päiväkodissa</vt:lpstr>
      <vt:lpstr>2015 Lapsilähtöiset menetelmät ja tvt-laitteiden hyödyntäminen varhaiskasvatuksessa</vt:lpstr>
      <vt:lpstr>2017  tutkiva lapsi varhaiskasvatuksessa</vt:lpstr>
      <vt:lpstr>2017-2018 Pedagoginen dokumentointi varhaiskasvatuksessa </vt:lpstr>
      <vt:lpstr>2018-2021 Digital storytelling </vt:lpstr>
      <vt:lpstr>2021-2027 Akkreditointi aiheena Laaja-alainen osaaminen </vt:lpstr>
      <vt:lpstr>Kurssit ja job shadowing ovat löytyneet:</vt:lpstr>
      <vt:lpstr>Hanna Laitinen Ranskassa job shadowing jaksolla</vt:lpstr>
      <vt:lpstr>Tiivis yhteistyö Viron opettajien kanssa vuodesta 2013</vt:lpstr>
      <vt:lpstr>Kiitos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Nissnikun päiväkodin Erasmus+</dc:title>
  <dc:creator>Rauhala Krista</dc:creator>
  <cp:lastModifiedBy>Rauhala Krista</cp:lastModifiedBy>
  <cp:revision>15</cp:revision>
  <dcterms:created xsi:type="dcterms:W3CDTF">2025-11-06T14:05:51Z</dcterms:created>
  <dcterms:modified xsi:type="dcterms:W3CDTF">2025-11-07T17:09:27Z</dcterms:modified>
</cp:coreProperties>
</file>