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9EA60-B73D-433C-BC04-37BADD5FC5EC}" v="46" dt="2021-02-16T16:14:23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8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88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850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dirty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667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062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38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23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760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97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98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8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72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67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42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51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66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81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630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-Lgmfwr-l4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otka/perusopetus/langinkosken-koulu/oppiaineet2/atk/h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99319" y="-315184"/>
            <a:ext cx="3181597" cy="3841735"/>
          </a:xfrm>
        </p:spPr>
        <p:txBody>
          <a:bodyPr>
            <a:normAutofit/>
          </a:bodyPr>
          <a:lstStyle/>
          <a:p>
            <a:r>
              <a:rPr lang="fi-FI" sz="4100">
                <a:cs typeface="Calibri Light"/>
              </a:rPr>
              <a:t>PowerPoint -esitys</a:t>
            </a:r>
            <a:endParaRPr lang="fi-FI" sz="41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99319" y="3713454"/>
            <a:ext cx="3181598" cy="11262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cs typeface="Calibri"/>
              </a:rPr>
              <a:t>Ohjeet ja malli</a:t>
            </a:r>
            <a:endParaRPr lang="fi-FI"/>
          </a:p>
        </p:txBody>
      </p:sp>
      <p:pic>
        <p:nvPicPr>
          <p:cNvPr id="4" name="Kuva 4" descr="Opettaja">
            <a:extLst>
              <a:ext uri="{FF2B5EF4-FFF2-40B4-BE49-F238E27FC236}">
                <a16:creationId xmlns:a16="http://schemas.microsoft.com/office/drawing/2014/main" id="{676FD45F-19D0-412F-A841-95C32520E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675" y="1306606"/>
            <a:ext cx="4213521" cy="4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34EE1D-035F-43B7-BCE8-07F8E053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Animoituja muotoja</a:t>
            </a:r>
          </a:p>
        </p:txBody>
      </p:sp>
      <p:pic>
        <p:nvPicPr>
          <p:cNvPr id="15" name="Sisällön paikkamerkki 14" descr="Ambulanssi tasaisella täytöllä">
            <a:extLst>
              <a:ext uri="{FF2B5EF4-FFF2-40B4-BE49-F238E27FC236}">
                <a16:creationId xmlns:a16="http://schemas.microsoft.com/office/drawing/2014/main" id="{1AD66B31-EE62-4BC9-9AAD-419111133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208" y="2945924"/>
            <a:ext cx="1494472" cy="1494472"/>
          </a:xfrm>
        </p:spPr>
      </p:pic>
      <p:pic>
        <p:nvPicPr>
          <p:cNvPr id="17" name="Kuva 16" descr="Baseball tasaisella täytöllä">
            <a:extLst>
              <a:ext uri="{FF2B5EF4-FFF2-40B4-BE49-F238E27FC236}">
                <a16:creationId xmlns:a16="http://schemas.microsoft.com/office/drawing/2014/main" id="{1A332347-A274-499C-B5DF-D01FDDC5C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029" y="3235960"/>
            <a:ext cx="914400" cy="914400"/>
          </a:xfrm>
          <a:prstGeom prst="rect">
            <a:avLst/>
          </a:prstGeom>
        </p:spPr>
      </p:pic>
      <p:pic>
        <p:nvPicPr>
          <p:cNvPr id="21" name="Kuva 20" descr="Rakennus tasaisella täytöllä">
            <a:extLst>
              <a:ext uri="{FF2B5EF4-FFF2-40B4-BE49-F238E27FC236}">
                <a16:creationId xmlns:a16="http://schemas.microsoft.com/office/drawing/2014/main" id="{9022168A-061B-400F-AAE1-11BB8EBE0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95663" y="1381760"/>
            <a:ext cx="2910840" cy="2910840"/>
          </a:xfrm>
          <a:prstGeom prst="rect">
            <a:avLst/>
          </a:prstGeom>
        </p:spPr>
      </p:pic>
      <p:pic>
        <p:nvPicPr>
          <p:cNvPr id="23" name="Kuva 22" descr="Hämmentynyt henkilö tasaisella täytöllä">
            <a:extLst>
              <a:ext uri="{FF2B5EF4-FFF2-40B4-BE49-F238E27FC236}">
                <a16:creationId xmlns:a16="http://schemas.microsoft.com/office/drawing/2014/main" id="{853E8AC9-192D-4AA8-8ACC-17700A0BB4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45168" y="3279140"/>
            <a:ext cx="828040" cy="828040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1D0BAF30-E0B4-43A7-AC46-3A2562415BCB}"/>
              </a:ext>
            </a:extLst>
          </p:cNvPr>
          <p:cNvSpPr/>
          <p:nvPr/>
        </p:nvSpPr>
        <p:spPr>
          <a:xfrm>
            <a:off x="1245842" y="3376136"/>
            <a:ext cx="94587" cy="1057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6" name="Kuva 25" descr="Kommentti (tärkeä) tasaisella täytöllä">
            <a:extLst>
              <a:ext uri="{FF2B5EF4-FFF2-40B4-BE49-F238E27FC236}">
                <a16:creationId xmlns:a16="http://schemas.microsoft.com/office/drawing/2014/main" id="{8B175C43-C355-4ECE-8E3C-4FB3708202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36899" y="2672080"/>
            <a:ext cx="607060" cy="607060"/>
          </a:xfrm>
          <a:prstGeom prst="rect">
            <a:avLst/>
          </a:prstGeom>
        </p:spPr>
      </p:pic>
      <p:pic>
        <p:nvPicPr>
          <p:cNvPr id="28" name="Kuva 27" descr="Kommentti tykkää tasaisella täytöllä">
            <a:extLst>
              <a:ext uri="{FF2B5EF4-FFF2-40B4-BE49-F238E27FC236}">
                <a16:creationId xmlns:a16="http://schemas.microsoft.com/office/drawing/2014/main" id="{9EB4855F-FA3B-4CC6-B297-20361866DD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72455" y="1152983"/>
            <a:ext cx="1267609" cy="12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0.17995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08542 0.001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32552 -0.030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76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 vaikkapa videon</a:t>
            </a:r>
          </a:p>
        </p:txBody>
      </p:sp>
      <p:pic>
        <p:nvPicPr>
          <p:cNvPr id="6" name="Online-media 5" title="Excel Taulukkolaskenta lyhyesti">
            <a:hlinkClick r:id="" action="ppaction://media"/>
            <a:extLst>
              <a:ext uri="{FF2B5EF4-FFF2-40B4-BE49-F238E27FC236}">
                <a16:creationId xmlns:a16="http://schemas.microsoft.com/office/drawing/2014/main" id="{3FD538FD-C1D9-DFD1-99FC-7F4425B89B8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3725" y="2052638"/>
            <a:ext cx="742632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C51C76F-67AA-4E3A-82E6-B0A9E8BA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bg2"/>
                </a:solidFill>
                <a:cs typeface="Calibri Light"/>
              </a:rPr>
              <a:t>Tehtävänä on luoda oma PowerPoint-esitys</a:t>
            </a:r>
            <a:endParaRPr lang="fi-FI">
              <a:solidFill>
                <a:schemeClr val="bg2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DF6596-1362-45F2-A4A6-9986FE913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Esityksen pituus on noin 10 diaa</a:t>
            </a:r>
          </a:p>
          <a:p>
            <a:r>
              <a:rPr lang="fi-FI" dirty="0">
                <a:cs typeface="Calibri"/>
              </a:rPr>
              <a:t>Käytä esityksen tekemiseen suunnilleen yksi tuplatunti</a:t>
            </a:r>
          </a:p>
          <a:p>
            <a:r>
              <a:rPr lang="fi-FI" dirty="0">
                <a:cs typeface="Calibri"/>
              </a:rPr>
              <a:t>Aihe voi olla jokin alla olevista:</a:t>
            </a:r>
          </a:p>
          <a:p>
            <a:pPr lvl="1"/>
            <a:r>
              <a:rPr lang="fi-FI" sz="2000" dirty="0">
                <a:cs typeface="Calibri"/>
              </a:rPr>
              <a:t>Minä ja SOME</a:t>
            </a:r>
          </a:p>
          <a:p>
            <a:pPr lvl="1"/>
            <a:r>
              <a:rPr lang="fi-FI" sz="2000" dirty="0">
                <a:cs typeface="Calibri"/>
              </a:rPr>
              <a:t>Harrastukseni</a:t>
            </a:r>
          </a:p>
          <a:p>
            <a:pPr lvl="1"/>
            <a:r>
              <a:rPr lang="fi-FI" sz="2000" dirty="0">
                <a:cs typeface="Calibri"/>
              </a:rPr>
              <a:t>Lempi video- tai tietokonepelit</a:t>
            </a:r>
          </a:p>
          <a:p>
            <a:pPr lvl="1"/>
            <a:r>
              <a:rPr lang="fi-FI" sz="2000" dirty="0">
                <a:cs typeface="Calibri"/>
              </a:rPr>
              <a:t>Lempiruoat tai –ruokareseptit</a:t>
            </a:r>
          </a:p>
          <a:p>
            <a:pPr lvl="1"/>
            <a:r>
              <a:rPr lang="fi-FI" sz="2000" dirty="0">
                <a:cs typeface="Calibri"/>
              </a:rPr>
              <a:t>Esittely jostakin valtiosta tai matkakohteesta</a:t>
            </a:r>
          </a:p>
        </p:txBody>
      </p:sp>
    </p:spTree>
    <p:extLst>
      <p:ext uri="{BB962C8B-B14F-4D97-AF65-F5344CB8AC3E}">
        <p14:creationId xmlns:p14="http://schemas.microsoft.com/office/powerpoint/2010/main" val="132555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963911"/>
          </a:xfrm>
        </p:spPr>
        <p:txBody>
          <a:bodyPr/>
          <a:lstStyle/>
          <a:p>
            <a:r>
              <a:rPr lang="fi-FI" dirty="0"/>
              <a:t>Avaa Microsoft PowerPoint –ohjelma tietokoneen Käynnistä-valikosta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430" y="1776550"/>
            <a:ext cx="8760067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5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Ala tekemään omaa esitystä valitsemastasi aiheesta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Tutustu PowerPoint –ohjelman eri toimintoihin ylälaidan painikkeista</a:t>
            </a:r>
          </a:p>
          <a:p>
            <a:r>
              <a:rPr lang="fi-FI" dirty="0"/>
              <a:t>Luo esityksellesi mieleisesi Teema</a:t>
            </a:r>
          </a:p>
          <a:p>
            <a:r>
              <a:rPr lang="fi-FI" dirty="0"/>
              <a:t>Eri teemoja löytyy Rakenne-valikosta</a:t>
            </a:r>
          </a:p>
        </p:txBody>
      </p:sp>
    </p:spTree>
    <p:extLst>
      <p:ext uri="{BB962C8B-B14F-4D97-AF65-F5344CB8AC3E}">
        <p14:creationId xmlns:p14="http://schemas.microsoft.com/office/powerpoint/2010/main" val="15244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Sisällytä esitykseen seuraavia asioita: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50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Animoitua</a:t>
            </a:r>
            <a:r>
              <a:rPr lang="fi-FI" dirty="0"/>
              <a:t> tekstiä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Eli tekstiä,</a:t>
            </a:r>
          </a:p>
          <a:p>
            <a:r>
              <a:rPr lang="fi-FI" dirty="0"/>
              <a:t>joka</a:t>
            </a:r>
          </a:p>
          <a:p>
            <a:r>
              <a:rPr lang="fi-FI" dirty="0"/>
              <a:t>ei näy kerralla, vaan</a:t>
            </a:r>
          </a:p>
          <a:p>
            <a:r>
              <a:rPr lang="fi-FI" dirty="0"/>
              <a:t>uusia osia</a:t>
            </a:r>
          </a:p>
          <a:p>
            <a:r>
              <a:rPr lang="fi-FI" dirty="0"/>
              <a:t>tulee näkyviin</a:t>
            </a:r>
          </a:p>
          <a:p>
            <a:r>
              <a:rPr lang="fi-FI" dirty="0"/>
              <a:t>hiiren tai nuolinäppäimien</a:t>
            </a:r>
          </a:p>
          <a:p>
            <a:r>
              <a:rPr lang="fi-FI" dirty="0"/>
              <a:t>painalluksella.</a:t>
            </a:r>
          </a:p>
        </p:txBody>
      </p:sp>
    </p:spTree>
    <p:extLst>
      <p:ext uri="{BB962C8B-B14F-4D97-AF65-F5344CB8AC3E}">
        <p14:creationId xmlns:p14="http://schemas.microsoft.com/office/powerpoint/2010/main" val="14333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Kuvia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18" y="2052638"/>
            <a:ext cx="6526740" cy="4195762"/>
          </a:xfrm>
        </p:spPr>
      </p:pic>
    </p:spTree>
    <p:extLst>
      <p:ext uri="{BB962C8B-B14F-4D97-AF65-F5344CB8AC3E}">
        <p14:creationId xmlns:p14="http://schemas.microsoft.com/office/powerpoint/2010/main" val="60977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Linkkejä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Linkki ATK-sivuille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406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Muotoja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Iloiset kasvot 6"/>
          <p:cNvSpPr/>
          <p:nvPr/>
        </p:nvSpPr>
        <p:spPr>
          <a:xfrm>
            <a:off x="1959429" y="3004457"/>
            <a:ext cx="2338251" cy="1972491"/>
          </a:xfrm>
          <a:prstGeom prst="smileyFace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Aurinko 7"/>
          <p:cNvSpPr/>
          <p:nvPr/>
        </p:nvSpPr>
        <p:spPr>
          <a:xfrm>
            <a:off x="4972675" y="888273"/>
            <a:ext cx="4402183" cy="282157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1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111</Words>
  <Application>Microsoft Office PowerPoint</Application>
  <PresentationFormat>Laajakuva</PresentationFormat>
  <Paragraphs>31</Paragraphs>
  <Slides>11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Ioni</vt:lpstr>
      <vt:lpstr>PowerPoint -esitys</vt:lpstr>
      <vt:lpstr>Tehtävänä on luoda oma PowerPoint-esitys</vt:lpstr>
      <vt:lpstr>Avaa Microsoft PowerPoint –ohjelma tietokoneen Käynnistä-valikosta</vt:lpstr>
      <vt:lpstr>Ala tekemään omaa esitystä valitsemastasi aiheesta</vt:lpstr>
      <vt:lpstr>Sisällytä esitykseen seuraavia asioita:</vt:lpstr>
      <vt:lpstr>Animoitua tekstiä</vt:lpstr>
      <vt:lpstr>Kuvia</vt:lpstr>
      <vt:lpstr>Linkkejä</vt:lpstr>
      <vt:lpstr>Muotoja</vt:lpstr>
      <vt:lpstr>Animoituja muotoja</vt:lpstr>
      <vt:lpstr>Tai vaikkapa videon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Montonen Samu</dc:creator>
  <cp:lastModifiedBy>Montonen Samu Markus Olavi</cp:lastModifiedBy>
  <cp:revision>98</cp:revision>
  <dcterms:created xsi:type="dcterms:W3CDTF">2012-08-08T08:08:12Z</dcterms:created>
  <dcterms:modified xsi:type="dcterms:W3CDTF">2022-09-08T04:56:04Z</dcterms:modified>
</cp:coreProperties>
</file>