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12:29.7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733 55,'-38'0,"-59"1,38 2,-1-4,-85-10,-52-12,162 22,21 1,0 0,1-1,-1-1,0 0,-19-6,48 2,11 2,356 28,-99 0,197 7,-411-23,-31-3,1-2,53-1,-79-3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26.9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18,'0'0,"20"-2,306-14,457 37,-713-18,110-8,-124-1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2:43.9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1,'0'45,"2"0,1-1,3 1,1-1,2 0,18 49,0-21,3-1,3-2,3-1,3-1,70 90,-73-114,1 0,2-3,1-1,2-2,2-2,2-2,0-1,66 31,-55-40,-37-16,0 1,23 14,-42-22,-1 0,0 1,0-1,0 0,0 0,0 0,0 0,1 0,-1 0,0 1,0-1,0 0,0 0,0 0,1 0,-1 0,0 0,0 0,0 0,0 0,1 0,-1 0,0 1,0-1,0 0,0 0,1 0,-1 0,0-1,0 1,0 0,1 0,-1 0,0 0,0 0,0 0,0 0,1 0,-1 0,0 0,0 0,0 0,0-1,0 1,1 0,-1 0,0 0,0 0,0 0,0-1,0 1,0 0,0 0,0 0,1-1,-1-2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2:49.2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301 64,'0'0,"0"0,0 0,0 0,0 0,0 0,0 0,0 0,0 0,0 0,-25-6,-28-9,13 3,1 2,-83-11,122 21,-1 0,0 0,0 0,0 0,1 0,-1 0,0 0,0 1,0-1,1 0,-1 0,0 1,0-1,1 0,-1 1,0-1,1 0,-1 1,0-1,1 1,-1-1,1 1,-1 0,1-1,-1 1,1 0,-1 0,-2 25,22 39,-13-48,20 77,42 130,-67-222,0 0,-1 0,1 0,0 0,0 0,0 0,0 0,1-1,-1 1,0 0,1-1,-1 1,3 1,-3-2,0-1,0 0,0 1,0-1,0 0,0 1,0-1,0 0,0 0,0 0,0 0,0 0,0 0,0 0,0 0,0-1,0 1,0 0,0-1,1 0,5-3,0 0,-1-1,1 0,-1-1,-1 1,7-8,26-22,-32 31,0 1,0 0,0 1,0 0,1-1,-1 2,1-1,-1 1,1 0,0 1,0-1,-1 1,1 0,0 1,-1 0,1 0,8 3,-5-1,0 1,0 1,-1 0,0 0,0 1,0 0,-1 0,0 1,0 0,9 12,-5-6,-1 0,-1 1,-1 1,0 0,0 0,-2 1,0 0,-1 0,0 0,-1 1,-1 0,-1 0,2 25,-5-34,-1 1,1-1,-2 0,1 0,-1 0,0 0,-1 0,0 0,0 0,-1-1,0 0,0 1,-1-1,0-1,0 1,0-1,-1 0,0 0,0-1,-1 1,1-1,-1-1,0 1,-1-1,1-1,-1 1,1-1,-1-1,0 1,0-1,0 0,-1-1,-14 1,-3-1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2:50.2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227 43,'0'0,"0"0,0 0,0 0,-11-1,-1-1,0 0,0-1,1 0,-15-6,-28-7,46 15,1-1,1 1,-1 0,1 0,-1 1,1 0,-8 0,13 0,-1 1,1-1,0 0,-1 1,1-1,0 1,-1 0,1-1,0 1,0 0,0 0,0 0,0 0,0 0,0 0,0 0,0 0,0 0,0 0,1 1,-1-1,0 0,1 0,-1 1,1-1,-1 0,1 1,0-1,0 1,0-1,0 0,0 1,0 2,2 67,2 0,4 0,24 98,-19-140,-13-29,1 1,-1-1,1 1,-1-1,1 0,0 1,-1-1,1 0,0 1,-1-1,1 0,0 0,-1 1,1-1,0 0,-1 0,1 0,0 0,-1 0,1 0,0 0,0 0,0-1,4-1,-1 0,1-1,-1 0,0 1,0-2,-1 1,1 0,3-5,4-3,-5 5,1 1,-1 0,1 0,0 0,0 1,0 0,1 0,-1 1,1-1,0 2,0-1,0 1,0 1,1-1,9 1,-12 1,0 1,0-1,0 2,0-1,0 1,-1-1,1 2,-1-1,1 0,-1 1,0 0,1 1,-2-1,1 1,0 0,-1 0,0 0,1 1,-2-1,1 1,5 10,0 0,-1 1,-1 0,-1 1,0-1,-1 1,-1 1,-1-1,0 0,0 33,-2-25,-2 0,-1 0,0 0,-2 0,-1 0,-11 29,13-44,-1 0,0 0,0-1,-1 0,-1 0,0 0,0-1,0 1,-1-1,0-1,-1 0,0 0,0 0,0-1,-1 0,0 0,0-1,-1-1,-16 7,5-6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2:51.2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136 59,'0'0,"0"0,0 0,-32 0,27 0,0 0,0 1,0-1,0 1,0 0,0 0,0 1,0 0,1-1,-1 2,0-1,1 0,0 1,-1 0,1 0,-6 6,7-6,1 0,1 0,-1 1,0-1,1 0,-1 1,1-1,0 0,0 1,1 0,-1-1,1 1,-1-1,1 1,0 0,1-1,-1 1,1-1,-1 1,1-1,0 1,0-1,1 1,2 4,0 0,0 0,0-1,1 0,0 0,1 0,-1-1,1 1,1-1,-1-1,1 1,0-1,0 0,1-1,-1 0,13 5,-17-8,0 1,1-1,-1 0,1 0,-1 0,1-1,0 0,-1 1,1-1,0 0,-1 0,1-1,-1 1,1-1,0 0,-1 0,1 0,-1 0,0-1,1 1,-1-1,0 0,0 0,0 0,0-1,0 1,-1 0,1-1,-1 0,0 0,1 0,-1 0,0 0,-1 0,1 0,-1-1,3-6,0 1,-1-1,0 0,-1 0,0 0,-1-1,1 1,-2 0,0 0,0-1,-2-12,1 17,0 1,-1 0,1 0,-1 0,0 0,0 0,-1 0,1 1,-1-1,0 1,0 0,-1 0,1 0,-1 0,0 0,0 1,0-1,-1 1,1 0,-1 1,-6-4,-2 0,1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14.1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898 1,'10'73,"0"-10,-10-21,-1-1,-2 1,-2-1,-2 0,-1 0,-2-1,-3 0,0-1,-20 39,7-26,-1 0,-3-2,-2-1,-2-2,-76 81,102-119,-1 0,0-1,-1 0,0-1,0 0,0 0,-1-1,0-1,0 0,0 0,-1-1,0-1,0 1,0-2,0 0,0 0,0-1,0-1,-1 0,1-1,0 0,0-1,0 0,0-1,0 0,0-1,1 0,-1-1,1 0,0-1,1 0,0-1,0 0,0-1,1 0,-17-18,10 8,1-1,1-1,1 0,1-1,0-1,2 0,0 0,2-1,0 0,2 0,1-1,0 0,-2-39,6 29,1 0,1 0,2 0,2 0,0 1,3 0,0 0,2 0,18-36,-23 58,0 0,0 0,2 1,-1 0,1 1,1-1,-1 2,2-1,-1 1,1 0,0 0,1 1,18-10,-19 13,1 0,0 1,0 0,0 0,0 1,0 0,1 1,-1 1,0-1,1 1,-1 1,1 0,-1 1,0 0,20 6,-8 1,0 1,0 0,-1 2,-1 1,0 0,0 1,-1 1,-1 1,-1 1,0 0,-1 2,-1-1,14 24,6 14,-2 2,-2 1,33 93,-11 19,-18-54,-29-97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14.8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35,'0'0,"20"-1,445-22,-426 17,-19 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15.2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26,'0'0,"7"0,589-20,-541 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16.1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1,'0'0,"0"0,0 0,0 0,1 6,27 105,58 151,-36-121,143 583,-188-703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17.0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225 635,'12'-45,"12"-41,-7 29,16-96,-31 137,0 1,-1-1,-1 0,0-1,-2 2,1-1,-2 0,0 0,-1 1,-11-30,12 39,0 0,0 1,0-1,-1 1,0 0,0 0,0 0,0 0,-1 1,0 0,0 0,0 0,-1 0,1 1,-1 0,1 0,-1 0,0 1,0 0,-1 0,1 1,0 0,0 0,-1 0,1 0,-1 1,1 1,0-1,-1 1,1 0,-1 0,1 0,0 1,0 0,0 1,0-1,0 1,1 0,-1 1,1-1,0 1,0 0,0 0,0 1,-4 5,5-5,0 1,0 1,0-1,1 0,-1 1,2 0,-1-1,1 1,0 0,0 1,1-1,-1 13,2-8,0 1,1-1,1 0,0 0,1 0,0-1,5 14,5 5,1-1,2 0,1-1,37 47,95 98,6 6,-130-146,-1 2,-1 1,27 60,-44-82,-1 0,0 1,-2 0,1 0,-2 0,0 0,-1 0,0 0,-2 1,1-1,-5 22,3-28,1-1,-1 0,-1 0,1 0,-2 0,1 0,-1-1,0 0,0 1,-1-1,0-1,0 1,-1-1,0 0,0 0,0-1,-1 0,0 0,0 0,0-1,0 0,-9 4,0-4,0 0,-1 0,1-2,-1 0,1-1,-1 0,1-1,-1-1,1-1,-1-1,1 0,0-1,0 0,0-1,1-1,0-1,0 0,0-1,1-1,0 0,-17-15,25 17,0 0,0-1,1 0,0 0,0-1,1 1,0-1,1 0,0 0,0 0,1-1,0 1,1-1,0 1,0-1,1 1,0-1,1 0,4-18,-2 7,2 0,1 1,1-1,0 1,1 0,2 1,21-35,4 9,-3 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17.7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191 12,'-17'18,"0"2,1 0,1 0,1 2,1 0,1 0,1 1,1 0,-13 45,11-22,2 0,2 0,2 1,0 65,6-71,2 0,2 1,12 55,-11-77,0-1,1 1,1-1,1-1,1 0,0 0,1 0,1-1,14 16,-19-26,0-1,1 1,0-2,0 1,0-1,0 0,1 0,0-1,0 0,0 0,0-1,1 0,-1-1,13 3,-10-4,1 0,0-1,0 0,0-1,-1 0,1-1,0 0,-1-1,22-8,-15 3,-1 0,1-1,-2-1,1 0,-1-2,-1 0,0 0,-1-1,0-1,-1-1,-1 0,21-31,-22 23,-1 0,-1-1,-1 0,0-1,-2 1,-1-1,-2-1,0 1,-1 0,-2-1,0 1,-2-1,-1 1,-1 0,-1 0,-1 0,-16-40,13 40,-1 0,-1 2,-1-1,-1 1,-1 1,-2 0,0 2,-1-1,-1 2,0 0,-2 1,0 1,-1 1,0 1,-2 1,0 1,-24-10,18 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27.7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23,'3'-1,"1"0,0 0,-1 1,1-1,0 1,0 0,6 0,8 1,69-8,-6 0,1 3,-1 3,130 16,-178-9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18.3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49 1,'-8'17,"0"0,2 0,-1 1,2 0,1 0,0 0,1 1,-1 31,4-40,0 0,1 0,0 0,0 1,1-1,0-1,1 1,0 0,0-1,1 1,1-1,-1 0,2 0,-1-1,1 1,0-1,10 9,-13-14,0 0,0 0,1-1,-1 1,1-1,-1 0,1 0,0 0,0-1,0 1,0-1,0 0,0 0,0 0,0-1,1 0,-1 1,0-2,0 1,0 0,1-1,-1 1,0-1,0-1,0 1,0 0,0-1,0 0,-1 0,1 0,-1 0,1-1,-1 1,0-1,1 0,4-6,-1 1,0 1,-1-1,0-1,0 1,-1-1,0 0,-1-1,0 1,0-1,-1 0,0 1,-1-1,0-1,1-12,-3 13,-1 1,0-1,-1 1,0 0,0 0,-1-1,0 1,0 1,-1-1,-1 1,1-1,-1 1,-1 0,1 1,-1-1,-1 1,1 0,-1 1,-1 0,1 0,-1 0,0 1,0 0,0 1,-14-6,-8-1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19.1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8,'10'-2,"1"1,-1 0,0 1,0 0,15 2,8 0,103-1,291-7,-378 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20.1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98 13,'0'0,"-34"-10,32 10,1-1,-1 1,0-1,1 1,-1 0,1 0,-1 0,0 0,1 0,-1 0,1 0,-1 0,0 1,1-1,-1 1,1-1,-1 1,1 0,-1-1,1 1,0 0,-2 1,1 1,0-1,0 0,0 1,0-1,1 1,-1 0,1 0,0-1,0 1,0 0,-1 4,-1 10,1 0,0 1,2 25,0-27,3 330,-4-345,1 0,0 0,0-1,-1 1,1 0,0 0,0 0,0 0,0 0,0 0,1-1,-1 1,0 0,0 0,1 0,-1 0,0-1,1 1,-1 0,0 0,1-1,-1 1,1 0,0-1,-1 1,1 0,-1-1,1 1,0-1,0 1,-1-1,1 1,0-1,0 0,-1 1,1-1,0 0,0 0,0 1,0-1,0 0,-1 0,1 0,0 0,0 0,0 0,0 0,0-1,-1 1,1 0,0 0,1-1,7-3,-1-1,0 0,0 0,10-10,10-4,-20 14,1 1,0 0,0 0,0 1,0 0,0 1,1 0,0 1,-1 0,1 0,0 1,-1 0,1 1,0 0,-1 0,1 1,-1 0,0 1,1 0,13 7,-11-3,-1 0,0 0,0 1,-1 1,0 0,0 0,-1 1,0 0,-1 0,0 1,-1 1,0-1,-1 1,8 19,-4-1,0 1,-2 0,-2 0,-1 1,-1 0,-2 0,-1-1,-1 1,-7 48,3-50,-2-1,0 0,-2 0,-1-1,-2 0,0-1,-2 0,-1-1,-1 0,-25 32,32-48,0 0,-1-1,-1 0,1-1,-1 0,-1-1,0 0,-15 8,20-12,0-1,0 0,0 0,0 0,-1 0,1-1,-1 0,1-1,-1 0,1 0,-1 0,1 0,-1-1,1 0,-1-1,1 0,-11-4,-5-5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21.4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201 96,'-13'-15,"-33"-34,43 45,-1 1,0-1,0 1,0 0,0 1,0-1,-1 1,1 0,-10-3,12 5,0 0,0 0,0 1,0-1,1 1,-1-1,0 1,0 0,1-1,-1 1,0 0,1 0,-1 0,1 1,-1-1,1 0,-1 0,1 1,0-1,0 1,0-1,0 1,0 0,0-1,0 1,0 0,1 0,-1-1,0 4,-17 60,17-59,-10 44,3-1,2 1,2 0,2 0,3 0,7 54,-8-102,0 0,1 0,-1 0,1 0,-1 0,1 0,0 0,0 0,0 0,0-1,0 1,0 0,2 1,-2-2,-1-1,1 1,0-1,0 1,0-1,0 1,-1-1,1 1,0-1,0 0,0 0,0 0,0 1,0-1,0 0,0 0,0 0,0 0,0-1,1 1,5-2,0-1,-1 0,1 0,-1-1,0 0,8-6,24-12,-32 19,0 1,1 0,-1 0,1 1,-1 0,1 0,0 0,0 1,-1 0,1 1,0-1,-1 1,1 0,0 1,-1 0,8 3,-5-1,1 1,-2 0,1 1,-1 0,1 1,-2-1,1 1,-1 1,11 13,-2 2,-1 1,-1 1,-2 0,0 0,-1 1,13 52,-16-44,-2 1,-2-1,-1 1,-1 1,-2-1,-2 0,-1 0,-2 0,-12 46,10-52,-2 0,-2-1,0 0,-2 0,-1-2,-1 0,-1 0,-1-2,-2 0,0-1,-29 26,43-43,-1-1,-1 0,1 0,-1-1,0 0,0 0,0 0,0-1,0 0,-1-1,0 1,0-1,1-1,-1 0,0 0,0 0,-8-1,-11-4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21.9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82 13,'0'0,"-12"7,6-1,-1 1,1-1,1 1,-1 0,1 0,0 1,1 0,0-1,0 2,1-1,-1 0,2 1,-1-1,2 1,-1 0,1-1,0 1,1 0,0 0,0 0,1 0,0 0,1-1,3 13,-3-12,0 0,0 0,1-1,0 1,1-1,0 0,0 0,1 0,0 0,0-1,1 0,0 0,0 0,0-1,1 0,0 0,0-1,1 0,0 0,0-1,0 1,0-2,18 6,-23-8,0 0,0 0,0-1,0 0,0 1,1-1,-1 0,0 0,0-1,0 1,1-1,-1 0,0 0,0 0,0 0,0 0,0 0,-1-1,1 0,0 1,-1-1,1 0,-1 0,1-1,-1 1,0 0,0-1,0 1,0-1,0 0,-1 1,1-1,-1 0,0 0,0 0,0 0,0 0,0-6,1-1,-1-1,0 0,-1 0,-1 0,1 1,-1-1,-1 0,0 1,-1-1,-5-13,0 5,-1 1,-1 0,0 0,-2 1,0 1,-1 0,0 0,-1 2,-30-25,23 23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22.3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49,'0'0,"5"0,10-2,16-2,16-2,11-1,7 0,-7 1,-1 1,-1 1,0 0,-9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23.2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304 121,'-26'-19,"18"12,-16-12,-47-32,66 47,0 1,0 0,0 1,-1-1,1 1,-1 0,1 1,-1-1,0 1,0 0,-8 0,11 2,1 0,-1-1,1 1,-1 0,1 0,-1 1,1-1,0 0,-1 1,1 0,0-1,0 1,0 0,1 0,-1 0,0 0,1 0,-1 1,1-1,0 0,-1 1,1-1,0 1,1-1,-2 4,-2 10,0 0,-3 31,5-38,-32 552,34-559,2 27,5-22,7-15,26-35,-25 26,1 1,0 0,1 0,37-24,-48 37,-1 0,1 0,1 0,-1 1,0 0,0 0,1 1,-1 0,1 0,0 0,-1 1,1 0,-1 0,1 1,-1 0,1 0,-1 0,1 1,-1 0,0 0,12 6,-4 0,-1 1,-1 0,0 1,0 0,-1 0,0 2,0-1,-2 1,1 1,-2 0,1 0,-2 0,8 18,1 8,-1 0,-2 1,13 70,-19-69,-2 1,-1 0,-3 0,-1 0,-2 0,-9 49,7-67,-1-1,-1 0,-1 0,-1 0,-1-1,-1 0,-1 0,0-1,-2-1,-1 0,0-1,-21 21,28-33,0-1,-1 0,0 0,0 0,0-1,-1-1,-10 6,15-9,0 1,0-1,0 0,0 0,0 0,-1-1,1 0,0 1,-1-1,1-1,0 1,0-1,0 1,-1-1,1 0,0-1,0 1,-4-3,-11-8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24.0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198 104,'0'0,"-4"-1,1-1,0 1,0-1,-1 0,1 0,1-1,-1 1,0-1,-2-3,-5-2,-7-7,-34-26,49 40,0-1,-1 0,1 1,-1-1,0 1,1 0,-1 0,0 0,0 0,1 0,-1 1,0-1,0 1,0 0,0 0,-5 0,6 1,0 1,0-1,0 0,1 0,-1 1,0-1,1 1,-1-1,1 1,-1 0,1 0,0 0,0-1,-1 1,1 0,1 1,-1-1,0 0,0 0,1 0,0 0,-1 3,-5 54,6-52,2 91,4 1,24 124,-5-49,-24-167,-1-1,1 1,0-1,0 1,1-1,4 12,-6-17,1 0,-1 0,1 0,0 0,-1 0,1-1,0 1,0 0,0 0,0 0,-1-1,1 1,0-1,0 1,0 0,0-1,1 0,-1 1,0-1,0 0,0 1,0-1,0 0,0 0,1 0,-1 0,0 0,0 0,0 0,0-1,0 1,0 0,1 0,-1-1,0 1,0-1,0 1,0-1,0 0,1 0,18-10,0 2,1 0,0 1,31-7,-42 13,0 1,1 0,-1 0,0 1,0 0,0 1,0 0,0 1,0 0,0 1,0 0,12 5,-11-3,0 1,-1-1,0 2,0-1,-1 2,1-1,-1 1,-1 0,0 1,0 0,-1 0,7 12,-6-7,0 1,-1 0,-1 0,-1 0,0 1,-1 0,-1 0,2 18,-3-4,-1 1,-2-1,-1 0,-1 0,-2 0,-1 0,-1 0,-1-1,-14 30,7-23,-1-1,-1-1,-2-1,-1 0,-2-2,-1 0,-50 51,40-58,31-24,1 1,0 0,-1-1,0 1,1-1,-1 1,1-1,-1 1,1-1,-1 0,0 0,1 0,-1 0,0 0,1-1,-1 1,1 0,-1-1,0 1,1-1,-1 1,-1-2,-8-7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24.5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329 1,'-76'1,"62"-2,0 0,0 2,0-1,-25 6,30-4,0 1,1 0,-1 0,1 1,0 0,0 0,0 1,0 0,1 0,0 1,0 0,1 0,0 1,0 0,0 0,1 0,0 1,-7 12,9-13,1 0,-1 0,1 1,0-1,1 1,0-1,0 1,1 0,-1-1,2 1,-1 0,1-1,0 1,1-1,0 1,0-1,0 0,1 1,0-1,1-1,-1 1,7 8,-5-9,-1 0,1-1,1 1,-1-1,1 0,0-1,0 1,0-1,0-1,1 1,0-1,0 0,0 0,0-1,0 0,0 0,0-1,1 0,12 0,-16-1,0 0,0 0,1-1,-1 1,0-1,0-1,0 1,0 0,0-1,0 0,0 0,0 0,-1 0,1-1,-1 1,0-1,1 0,-1 0,-1 0,1 0,0-1,-1 1,1-1,-1 0,0 1,-1-1,1 0,0 0,-1 0,0-1,0 1,0 0,-1 0,0 0,1-6,-1 2,-1 0,1 1,-2-1,1 1,-1-1,0 1,0 0,-1 0,1-1,-2 2,1-1,-1 0,0 1,-1 0,1 0,-1 0,0 0,-1 1,1 0,-8-5,-13-10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31.3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0,'0'0,"0"0,0 0,0 0,0 0,0 0,0 0,0 0,0 0,0 0,0 0,0 0,22 1,0 2,26 5,18 2,-32-6,-20-2,1 0,0-1,0-1,0 0,0-1,23-4,-30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28.2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21,'0'0,"4"0,11-1,16-1,15-2,11 1,8-1,3 1,3 1,-1 1,0 2,-12 1,-4 0,4 1,-7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32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1,'0'0,"0"0,0 0,0 0,0 0,21 1,1 2,-1 1,39 11,-9-2,-27-9,0-1,1-2,-1 0,35-4,-1 1,-46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34.5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1090 1,'-8'51,"-5"9,-2 1,-3-2,-3-1,-2 0,-3-2,-2-1,-3-1,-2-1,-2-2,-2-1,-3-3,-79 76,104-110,-2 0,1-2,-1 1,-1-2,0 0,0-2,-1 0,0 0,-1-2,0 0,-29 3,33-7,1 0,-1-1,1-1,-1-1,1 0,0-1,-1-1,1 0,0-1,1 0,-1-2,1 0,0 0,0-1,-22-15,25 14,1-1,0 0,1 0,0-1,0-1,1 1,0-1,1 0,0-1,-8-21,8 14,1 1,1-2,0 1,2 0,0-1,0-33,4 17,1 1,3-1,0 1,2 0,2 0,1 1,24-54,-28 74,1 1,0-1,1 1,1 0,0 1,0 0,1 0,1 1,18-15,-21 20,1 0,0 1,0 0,1 1,-1 0,1 0,0 1,0 1,0-1,0 2,1-1,-1 1,0 1,20 1,-7 2,0 2,0 0,0 1,-1 2,0 0,0 1,-1 2,0 0,-1 1,0 0,-1 2,-1 1,22 21,14 18,-2 2,77 111,4 38,9 11,-101-174,-16-23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35.1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0,'45'9,"85"5,-39-7,359 60,-435-65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35.5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0,'48'9,"0"-3,-1-2,55-2,-40 0,-6-1,323 25,-330-18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41.4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86,'4'0,"0"-1,0 1,0 0,0 0,0 1,0-1,0 1,4 1,12 1,51 0,141-13,65-30,-16 1,-241 36,0 2,-1 0,1 1,0 0,0 2,27 5,-40-5,0 0,-1 1,1-1,0 1,-1 1,0-1,0 1,0 0,0 0,-1 1,1 0,-1 0,0 0,-1 1,1-1,-1 1,0 0,-1 0,1 1,3 10,0 2,-2 0,-1 1,0-1,-1 1,-1 0,-1-1,-1 1,-3 30,-34 161,29-177,-28 130,-90 496,116-600,-3 42,13-90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41.8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0,'14'5,"0"0,-1-1,2-1,-1 0,19 1,3 1,396 57,-293-44,70 2,-149-16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42.6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478 6,'0'0,"-16"-1,3-1,0 1,0 0,0 1,0 0,0 1,1 1,-1 0,0 1,1 0,-1 0,1 2,0 0,0 0,0 1,1 0,0 1,1 0,-1 1,1 0,0 1,1 0,0 0,1 1,0 0,-8 14,-5 13,1 1,2 1,2 0,1 1,-14 65,15-36,3 1,-3 110,13-110,3 0,3-1,18 93,-15-126,1-1,1 0,2-1,2-1,1 0,1 0,2-2,26 37,-35-57,-1-1,2 0,-1 0,1-1,1 0,0-1,0 0,0 0,1-1,0-1,1 0,-1-1,18 5,-18-7,0-1,0-1,0 0,0 0,0-1,0-1,0 0,0-1,0 0,0-1,-1 0,1 0,-1-2,0 1,14-8,-1-3,0-1,-1-1,-1-1,-1-1,0-1,-1 0,-2-2,0 0,-1-1,-1-1,20-40,-10 11,-3-2,-2 0,-2-1,18-93,-28 100,-3 0,-1 0,-3-1,-1 1,-12-87,7 109,0 0,-3 1,0 0,-1 0,-1 1,-2 0,-1 1,0 0,-2 0,-1 2,0 0,-22-23,28 36,0 0,-1 1,0 0,-1 0,0 1,0 1,0-1,-1 2,0 0,0 0,0 1,-1 1,1 0,-1 1,0 0,0 1,0 0,-17 2,-1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3:43.5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290 79,'-3'-2,"0"1,0-1,-1 0,2 0,-1 0,0 0,0 0,1 0,-5-6,-4-2,4 5,1 0,-1 0,0 1,-1 0,1 0,-1 1,0 0,1 0,-1 1,0 0,-1 1,-10-2,14 3,0 1,0-1,0 1,0 0,0 0,1 1,-1-1,0 1,1 0,-1 1,1-1,0 1,0-1,0 1,0 1,0-1,1 0,-1 1,1 0,0 0,0 0,-2 4,-1 1,1 0,1 0,-1 1,2 0,-1 0,1 0,1 0,0 0,0 0,1 1,0-1,1 1,0-1,1 0,0 1,0-1,1 0,1 1,0-1,0-1,1 1,0 0,1-1,-1 0,2 0,0 0,13 15,-13-17,0 1,1-1,0-1,0 0,1 0,0 0,0-1,0 0,1 0,-1-1,1 0,0-1,0 0,1 0,-1-1,0 0,1-1,0 0,-1-1,1 0,-1 0,1-1,0 0,-1 0,1-1,-1-1,0 1,0-2,0 1,11-7,-10 4,-1 1,0-2,-1 1,1-1,-1-1,-1 0,0 0,0 0,0-1,-1 0,0 0,-1 0,0-1,0 0,3-11,-5 13,-1 0,0 0,-1 1,0-1,0 0,0 0,-1 0,0 0,-1 0,0 0,0 0,-1 0,0 0,0 0,-1 1,0-1,0 1,-1 0,1 0,-11-13,-2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4:34.09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52,'0'0,"0"0,0 0,0 0,0 0,0 0,0 0,0 0,0 0,0 0,0 0,0 0,24-3,73-14,-39 6,1 1,0 4,108 1,-120 10,0 1,-1 3,0 1,0 3,59 24,-46-10,-2 1,-1 4,75 55,-113-77,-14-8,0 0,0 0,0 1,0-1,-1 1,1 0,-1 0,1 0,-1 0,3 5,0-22,-6 14,1 0,-1-1,0 1,0 0,0 0,1 0,-1 0,0-1,0 1,0 0,1 0,-1 0,0 0,0 0,1 0,-1 0,0 0,1 0,-1 0,0 0,0 0,1 0,-1 0,0 0,0 0,1 0,-1 0,0 0,0 0,1 0,-1 1,0-1,0 0,0 0,1 0,-1 0,0 1,0-1,0 0,1 0,-1 0,0 1,0-1,0 0,0 0,0 0,0 1,1-1,-1 0,0 0,0 1,0-1,0 0,0 1,0-1,0 0,0 0,0 1,0-1,0 0,0 0,0 1,0-1,-1 0,1 1,1 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4:40.48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24 1,'0'0,"0"0,0 0,0 0,0 0,0 0,0 0,0 0,0 0,0 0,0 0,0 0,0 0,-5 24,-2 17,1 0,3 0,1 1,2-1,2 1,1-1,18 76,-4-38,3-2,3 0,4-2,3 0,67 117,-69-147,1-2,2 0,2-3,2 0,1-2,2-2,2-2,1-1,77 47,-74-56,2-1,0-2,90 28,-114-41,-20-8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29.2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1,'2'23,"13"280,29 265,-41-543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5:00.68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218 0,'0'22,"-32"461,-40 1,38-268,2-26,-13 87,44-257,0-1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5:01.99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269 13,'0'0,"20"-1,18-2,24-3,78 3,-123 4,0 0,0 2,0-1,0 2,0 0,-1 1,1 1,-1 1,22 12,-31-15,-1 1,0-1,0 1,-1 1,1-1,-1 1,-1 0,1 0,-1 1,0-1,0 1,0 0,-1 0,0 0,-1 0,0 1,0-1,0 1,-1-1,0 1,-1 15,0-14,-1 1,0 0,0 0,-1 0,-1-1,0 1,0-1,-1 1,0-1,0 0,-1-1,0 1,-1-1,0 0,0 0,-10 9,-6 0,0 0,0-1,-2-2,0 0,-50 20,-137 37,179-61,10-4,-1-1,-39 2,22-2,53-5,0 1,-1 0,1 1,-1 1,19 6,-1-1,36 8,118 47,-150-48,0 1,-2 1,0 2,-1 2,32 26,-58-42,0-1,1 1,-2 1,1-1,0 1,-1 0,0 0,-1 0,1 0,-1 1,0-1,-1 1,0 0,0 0,0 0,-1 0,0 0,0 0,-1 0,0 0,0 0,-1 0,-1 9,-1-5,0-1,-1 1,0-1,0 0,-1 0,-1 0,0-1,0 0,-1 0,0-1,0 1,-1-1,0-1,-14 10,3-4,-2 0,1-2,-1-1,-1-1,1 0,-2-2,1 0,-1-2,0 0,-46 2,13-5,0-2,0-3,-81-14,114 12,-1-1,-35-14,43 14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5:02.65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1,'22'0,"110"-1,397 18,-504-14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5:03.00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17,'0'0,"4"0,9-1,16-2,13 0,12 0,10-1,7 2,6 1,3 3,-11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5:04.89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509 178,'-96'-49,"-146"-67,237 113,0 1,0 1,0-1,0 1,0 0,0 0,0 0,-1 0,1 1,0 0,-1 1,1-1,0 1,0 0,0 0,-1 0,1 1,0 0,-6 3,6-2,1 0,0 1,0 0,0 0,0 0,1 1,-1-1,1 1,0 0,1-1,-1 1,1 1,0-1,0 0,0 0,1 1,0-1,-1 9,-2 29,2 0,1 0,3 0,1 0,18 85,-21-126,1 0,-1 0,1-1,0 1,0 0,0 0,0-1,0 1,0 0,0-1,1 1,-1-1,0 0,1 1,-1-1,1 0,0 0,-1 0,1 0,0 0,0 0,-1-1,1 1,0 0,0-1,0 0,0 1,0-1,0 0,0 0,0 0,0 0,3-1,10-1,0 0,-1-1,25-8,-5 2,-23 6,0 2,0 0,0 0,0 1,0 0,0 1,0 0,0 0,0 2,0-1,0 1,17 9,-15-6,-1 1,0 1,0 1,-1-1,0 2,-1-1,0 2,0-1,12 20,3 8,-1 0,-3 2,-1 0,-2 1,19 65,-21-50,-3 1,-2 1,5 101,-15-146,-1-1,0 1,-1 0,-1-1,0 1,0-1,-6 15,6-21,-1 0,0 0,0 0,0-1,-1 0,0 1,0-1,0 0,-1-1,0 1,1-1,-2 0,1 0,0-1,-11 6,-9 3,0-2,0 0,-1-2,0-1,0-1,-1-1,0-1,0-2,0-1,0 0,-29-5,18-2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5:05.91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456 173,'-24'-16,"18"10,-35-27,21 16,0 0,-2 1,0 1,0 1,-48-21,68 34,0 1,1-1,-1 1,0-1,0 1,1 0,-1 0,0 0,0 0,0 0,1 0,-1 0,0 0,0 1,1-1,-1 1,0-1,1 1,-1 0,0 0,1 0,-1 0,1 0,-1 0,1 0,0 0,-1 0,1 1,0-1,0 1,0-1,0 1,0-1,0 1,1-1,-1 1,0 0,0 2,-2 8,0 1,0-1,1 1,0 18,1-18,-13 601,14-610,0-1,0 1,0-1,1 1,-1 0,1-1,0 0,0 1,1-1,-1 0,0 1,3 2,-3-5,1 0,-1 0,0 0,1-1,-1 1,0 0,1-1,-1 1,1-1,-1 0,1 1,-1-1,1 0,-1 0,1 0,-1 0,1 0,-1-1,1 1,-1 0,1-1,-1 1,1-1,-1 1,1-1,-1 1,0-1,0 0,3-2,24-11,-13 5,1 1,0 1,0 0,25-6,-35 12,1 0,0 0,-1 1,1 0,-1 0,1 1,0 0,-1 0,1 0,-1 1,0 0,1 0,-1 0,0 1,9 6,-5-2,-1 0,1 1,-2 0,1 0,-1 1,-1 1,1-1,-1 1,-1 0,0 1,-1-1,0 1,0 0,-1 1,-1-1,4 20,0 8,-1-1,-3 0,-1 74,-4-59,-3 1,-1-1,-3-1,-2 0,-3 0,-35 89,38-120,-1 0,-1-1,0 0,-2-1,0-1,-1 0,-1-1,-1-1,-33 25,40-34,-1 0,0 0,0-1,0 0,-1-1,0-1,0 0,-16 3,21-6,0-1,0 1,0-1,-1 0,1-1,0 0,0 0,0-1,0 0,0-1,0 1,1-1,-1-1,-8-5,-11-10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5:06.73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320 59,'0'0,"-11"-9,4 4,0-1,0 1,-1 0,1 1,-1 0,0 0,0 0,0 1,-1 1,1-1,-1 1,-10-1,13 3,0 0,0 1,0 0,0 0,0 0,0 0,0 1,0 0,1 0,-1 1,1 0,-1 0,1 0,0 0,0 1,1 0,-1 0,-7 8,3-1,1 0,-1 0,2 0,-1 1,2 0,0 1,0 0,1 0,1 0,0 0,0 1,2-1,0 1,0 0,1 0,1-1,0 1,1 0,1 0,0 0,4 14,-3-16,1 1,0-1,1 0,1 0,0 0,0-1,1 1,0-2,1 1,1-1,-1 0,1-1,1 0,0 0,0-1,1-1,0 1,0-2,1 1,0-2,0 0,16 5,-13-6,-1-1,1-1,-1 0,1-1,0-1,-1 0,1-1,0-1,-1 0,1-1,26-8,-34 8,-1 1,0-1,0 0,0 0,0 0,-1-1,0 0,1 0,-1-1,0 1,-1-1,1 0,-1 0,0-1,-1 1,1-1,-1 0,0 0,0 0,-1 0,0 0,0-1,0 1,-1-1,0 1,0-1,-1 0,0-8,-2-3,-1 0,0 0,-1 1,-1 0,-1 0,-1 0,0 0,-1 1,0 0,-2 1,0 0,0 1,-1-1,-1 2,-1 0,-22-19,9 13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06.98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158 1656,'0'0,"0"0,0 0,0 0,-9 12,-47 54,34-42,2 1,-30 46,63-114,259-486,-226 420,-5-3,-5 0,22-122,-47 174,40-240,-44 243,-3 0,-3 0,-7-74,4 117,0-18,3 26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4:22.44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75 140,'-74'0,"125"7,544-15,179-14,-109 2,-86 6,546-6,412 8,-1210 2,610-2,-644 0,-144 2,-106 6,-35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4:24.56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1,'0'28,"0"-3,2-1,1 1,1-1,1 0,1 0,1 0,1-1,1 0,22 38,1313 2945,-1040-2176,285 717,-541-1424,50 105,-69-158,-27-65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29.7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43,'20'0,"166"1,309-5,-2-31,-464 31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19.76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1,'33'7,"15"-1,0-2,69-3,35 1,-149-2,1 1,-1-1,0 1,1-1,-1 1,0 0,0 0,0 1,0-1,0 1,0 0,0-1,0 1,-1 0,1 1,-1-1,1 0,-1 1,0-1,0 1,0 0,0 0,-1-1,1 1,-1 1,1-1,-1 0,0 0,0 0,-1 1,1-1,-1 0,1 1,-1 4,0 8,-1 0,-1-1,0 1,0-1,-11 31,-35 88,-82 159,64-151,43-93,5-10,-16 46,28-64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20.18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1,'582'14,"-525"-13,-6-2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20.95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510 15,'-35'4,"15"-4,6 2,-1 1,1 1,0 0,0 1,1 0,-1 1,1 1,1 0,-18 13,12-6,0 1,2 0,0 2,1 0,-20 28,8-3,2 1,2 1,2 2,-29 89,41-107,1 0,2 1,0-1,2 1,1 1,2-1,2 37,-1-57,1 0,1 1,0-1,0 0,1 0,0 0,0-1,1 1,1-1,-1 0,1 0,0 0,1 0,0-1,0 0,1 0,-1-1,1 0,1 0,-1-1,1 0,0 0,1 0,-1-1,1-1,12 5,-9-4,-1-1,1-1,0 1,0-2,1 0,-1 0,0-1,0 0,0-1,0-1,0 0,0 0,0-2,14-4,-11 1,-1-1,0 0,-1 0,0-1,0-1,-1 0,0-1,-1 0,19-24,-9 4,-1-1,-1 0,-2-2,-1 0,-2-1,-1 0,-2-1,11-57,-18 64,0 0,-2-1,-1 1,-1-1,-8-52,5 64,-1 0,0 1,-2-1,0 1,0 0,-2 1,0-1,-1 2,-1-1,-18-22,23 32,0 1,0 0,-1 0,1 1,-1 0,0 0,-1 0,1 1,-1-1,1 2,-1-1,0 1,-14-3,8 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21.70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301 97,'-26'-19,"12"7,10 9,0 1,0 0,0 0,-1 0,1 1,0-1,-1 1,1 0,-1 0,0 1,1-1,-1 1,0 0,1 0,-1 1,0 0,1-1,-7 3,4 0,-1 0,1 1,0 0,0 0,0 0,1 1,-1 0,1 0,0 1,-5 6,0 0,1 2,0-1,1 1,1 0,0 1,1 0,0 1,2-1,-9 33,13-41,1 1,-1 0,1-1,1 1,-1 0,1-1,0 1,1-1,0 1,0-1,1 0,0 0,0 0,0 0,1 0,9 11,-11-15,1 0,0 0,0 0,0-1,0 1,0-1,0 0,1 0,0 0,-1 0,1-1,0 1,-1-1,1 0,0 0,0 0,0-1,0 0,0 1,0-1,0-1,0 1,0 0,0-1,0 0,0 0,0 0,-1 0,1-1,0 0,-1 1,1-1,4-4,2-1,0 0,-1-1,1-1,-2 1,1-2,-1 1,0-1,-1 0,0-1,-1 1,0-2,-1 1,0 0,6-22,-7 19,-1 0,0 0,-1-1,0 1,-1-1,-1 1,0-1,-1 1,-1-1,0 1,-1 0,-6-20,7 29,0 0,-1 0,0 0,1 0,-2 1,1-1,0 1,-1-1,-7-5,-2-1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27.39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1 603,'36'14,"-12"-3,11-2,1-1,-1-2,46 2,114-4,-36-2,-155-1,1-1,0 1,1-1,-1 0,0-1,0 1,0-1,6-2,-9 2,0 0,0 0,0 0,0-1,0 1,0-1,-1 1,1-1,0 0,-1 0,1 0,-1 0,0 0,0 0,0 0,0 0,0-1,1-2,11-39,-2-1,-3 0,-1 0,-2-1,-2 0,-5-79,-28-87,30 203,1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34.27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1 136,'3'2,"0"1,0-1,0 1,0-1,0 1,0 0,-1 0,3 4,2 1,35 38,-3 2,-2 2,-2 2,-2 0,-2 3,-3 0,-3 2,31 96,-32-64,-4 1,-4 1,-3 0,-5 1,-4 110,-9-62,-38 241,27-295,-5 0,-3-2,-68 158,87-231,-1 0,0 0,0 0,-1-1,-1 0,-11 12,17-19,-1-1,1 0,-1 0,0 0,0 0,1 0,-1-1,-1 1,1-1,0 0,0 0,-1 0,1 0,0 0,-1-1,1 0,0 1,-1-1,1 0,-1-1,1 1,-1-1,1 1,0-1,0 0,-1-1,-2 0,2-1,0 1,1-1,-1 0,1 0,0 0,0 0,0 0,0-1,0 1,1-1,-1 0,1 0,0 0,1 0,-1 0,1 0,-1-1,1 1,0-6,-2-5,1 0,0 0,2-1,0-19,4 7,0 0,2 0,1 0,1 1,1 0,2 1,1 0,0 0,27-38,18-16,98-106,-59 75,42-65,-8-6,-7-5,-9-6,-8-4,157-418,-243 556,-5 10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34.88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1,'49'2,"96"19,-74-9,74 17,-85-15,114 11,-123-28,-40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35.23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0,'0'0,"0"0,26 4,161 18,1-8,202-12,-311-7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36.95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249 56,'0'0,"0"0,0 0,43 2,-29 0,0-1,0-1,0-1,25-3,-38 4,-1-1,0 1,1 0,-1-1,0 1,1 0,-1-1,0 1,0-1,1 1,-1 0,0-1,0 1,0-1,0 1,0 0,0-1,1 1,-1-1,0 1,0-1,0 1,0-1,-1 1,1 0,0-1,0 1,0-1,0 1,0-1,0 1,-1 0,1-1,0 1,0 0,-1-1,1 1,0 0,-1-1,1 1,0 0,-1-1,1 1,0 0,-1 0,1-1,-1 1,-18-17,12 14,0-1,0 1,-1 1,1 0,-1 0,0 0,0 1,0 0,1 0,-1 1,0 0,0 1,0-1,0 2,0-1,1 1,-1 0,0 0,1 1,0 0,0 1,0 0,0 0,0 0,1 1,0 0,0 0,-6 6,-2 5,1 0,0 0,1 1,1 1,0 0,2 1,0 0,1 0,-8 32,7-17,1 0,2 0,-2 45,8-61,0 0,0 0,2 0,0 0,1 0,1-1,1 1,8 20,-12-34,1 0,0 0,0-1,0 1,1 0,-1-1,1 1,0-1,0 0,0 0,0 0,1 0,-1-1,1 1,0-1,0 0,0 0,0-1,0 1,0-1,0 1,0-1,0-1,1 1,-1 0,0-1,1 0,-1 0,0-1,8 0,-1-2,0 1,-1-2,1 1,-1-1,0-1,0 0,-1 0,1-1,-1 0,-1-1,11-9,4-8,-1-1,0-2,-2 0,-2-1,0-1,-2 0,20-49,64-230,-98 302,-2 4,0 1,1-1,-1 0,1 1,-1-1,1 1,-1-1,1 1,0-1,0 1,0-1,0 1,0 0,2-3,-2 4,-1 0,1 0,-1 1,1-1,-1 0,1 0,-1 0,1 0,-1 1,1-1,-1 0,0 0,1 1,-1-1,1 0,-1 1,0-1,1 0,-1 1,0-1,1 1,-1-1,0 0,0 1,0-1,1 1,-1-1,0 1,0-1,0 2,16 59,-12-44,31 121,74 321,-82-320,11 185,-36-296,-1 1,-1-1,-2 1,-1-1,-7 34,7-52,0 0,0 0,-1 0,-1-1,1 0,-1 0,-1 0,0 0,0-1,0 0,-1 0,-1-1,1 0,-1 0,0-1,0 0,-12 7,1-4,1-1,-1-1,-1 0,1-2,-1 0,0-1,0-1,-39 1,20-4,1-2,-1-2,-68-15,58 2,28 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37.62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176 142,'-23'33,"20"-27,-20 36,3 1,1 1,2 0,3 1,1 1,2 0,-5 50,6 1,4-1,8 141,2-162,4 0,19 86,-22-139,1 0,0-1,2 1,1-1,0-1,2 0,0 0,1-1,1 0,1-1,27 27,-34-38,1 0,0-1,0 0,1 0,0-1,0 0,0-1,1 0,-1 0,1-1,0 0,0-1,0 0,0 0,1-1,-1-1,0 0,0 0,1-1,-1 0,0-1,0 0,0-1,0 0,0 0,-1-1,1 0,-1-1,0 0,-1 0,1-1,10-10,3-4,-1-2,-1 0,-1-1,-1-1,-1 0,-2-2,0 1,-2-2,0 0,10-37,-1-4,-4-1,-3-2,8-79,-18 99,-1-2,-4 1,-1 0,-16-98,10 115,-1 1,-2 0,-2 0,-1 1,-1 0,-2 1,-2 1,-22-31,-84-84,44 57,63 69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30.5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1 194,'29'-27,"91"-71,-106 88,0 1,1 0,1 1,0 1,0 0,32-9,-46 16,-1-1,1 1,0-1,0 1,0 0,0-1,0 1,0 0,0 1,0-1,0 0,0 0,0 1,-1-1,1 1,0 0,0-1,0 1,-1 0,1 0,0 0,-1 0,3 2,-3-1,0 0,1 1,-1-1,0 0,0 1,-1-1,1 0,0 1,-1-1,0 1,1-1,-1 1,0-1,0 1,-1 3,-2 11,0 0,-1-1,-1 1,-8 16,12-31,-97 201,62-136,-30 78,63-138,0 0,1 0,0 0,0 1,0-1,1 0,1 1,-1-1,1 1,0-1,1 1,0-1,0 0,0 1,1-1,0 0,1 0,-1 0,1 0,1 0,-1-1,1 0,0 1,1-1,0-1,-1 1,2-1,-1 1,1-2,0 1,0-1,0 1,0-2,1 1,0-1,-1 0,12 3,14 2,0-1,0-2,0-1,0-2,64-3,163-29,-237 27,43-7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38.39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276 26,'0'0,"-29"-9,21 6,0 1,-1 0,0 0,1 1,-1 0,0 1,0-1,0 2,1-1,-15 4,17-2,0 0,1 0,-1 0,1 1,0 0,0 0,0 0,0 1,0 0,1 0,0 0,0 0,0 1,0 0,0 0,-4 9,0 2,0 1,1 0,0 0,2 0,0 1,-4 31,7-38,1-1,0 1,1 0,0 0,1-1,0 1,1 0,0-1,0 1,1-1,1 1,7 16,-8-23,-1-1,0 1,1 0,-1-1,1 1,0-1,0 0,1 0,-1 0,1 0,-1-1,1 0,0 1,0-1,0 0,0-1,0 1,0-1,0 0,1 0,-1 0,1-1,-1 1,0-1,1 0,-1 0,1-1,-1 1,0-1,1 0,-1 0,0 0,0-1,7-3,-3 1,0 0,0-1,-1 0,0 0,0-1,0 0,-1 0,1-1,-2 1,1-1,-1-1,0 1,0-1,-1 1,0-1,4-14,-5 11,0-1,-2 0,1 0,-1-1,-1 1,0 0,-1 0,0 0,-1 0,-4-17,-5-5,-1-1,-19-36,23 53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38.91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0,'0'0,"0"0,0 0,0 0,5 0,11 0,19 0,17 0,15 0,11 0,8 0,3 0,0 0,-15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39.53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1 114,'3'0,"-1"0,1 0,0-1,0 1,0-1,-1 0,1 0,0 0,-1 0,3-1,7-3,49-16,-7 2,0 2,1 2,100-13,-149 28,0-1,0 1,0 0,0 1,0-1,0 1,-1 0,1 1,0 0,0 0,-1 0,1 0,-1 1,0 0,0 0,0 0,6 5,-6-2,0 0,0 0,0 0,-1 1,0-1,0 1,0 0,-1 1,0-1,-1 0,3 13,0 10,-1 1,-2-1,-1 1,-2-1,-6 48,-90 412,58-327,-24 209,63-364,-2-3,2 1,-1-1,0 1,1-1,0 1,0-1,1 1,0-1,0 0,0 1,0-1,1 0,0 1,4 6,2-4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39.88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1,'0'0,"5"1,12 2,18 4,16 4,13 5,9 4,7 2,6 1,5 0,2-3,2-2,-1-3,-17-5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40.50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500 76,'0'0,"-6"2,-15 6,1 2,0 0,1 1,0 1,1 1,1 0,0 2,0 0,2 0,0 2,0 0,2 0,0 2,-11 21,-6 14,4 1,1 1,-31 113,28-70,5 2,-12 129,30-174,2 0,3 1,3-1,1 0,23 99,-23-139,0 0,1-1,1 0,1 0,0-1,1 0,0 0,1 0,20 22,-22-29,0-1,0 0,1 0,0 0,0-1,0 0,1-1,0 0,-1 0,1-1,1 0,-1-1,0 0,1 0,-1-1,1 0,16-1,-5-2,0-1,-1-1,1-1,-1 0,0-2,-1 0,1-1,-2-2,1 1,-1-2,-1-1,0 0,18-17,1-3,-2-2,-2-1,-1-1,44-68,-46 59,-3-1,-2-1,-1-1,-3-1,-2-1,17-76,-29 94,-1 1,-1-1,-2 0,-1 0,-1 0,-2 0,-2 0,0 0,-2 0,-2 1,-22-59,12 50,-2 2,-1 1,-2 0,-2 2,-1 1,-35-36,12 21,-2 3,-2 2,-62-40,92 69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41.06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259 0,'-3'1,"0"1,-1-1,1 1,0 0,0 0,1 0,-1 0,0 0,-3 4,-2 1,-11 9,0 0,2 1,0 1,1 0,0 1,2 1,0 0,2 1,0 1,1 0,2 0,0 1,1 0,1 1,2 0,0 0,1 0,2 0,0 46,3-59,0 0,1 0,1 0,0 0,0 0,1 0,0-1,1 0,0 0,0 0,1 0,1-1,0 0,0 0,0-1,1 0,17 13,-18-16,0 0,1-1,0 0,0 0,0-1,0 0,1 0,-1-1,1 0,0 0,0-1,-1 0,1-1,0 0,0 0,0-1,0 0,-1 0,1-1,-1-1,1 1,-1-1,10-5,-6 2,-1 0,0-1,0 0,0 0,-1-1,0-1,-1 0,0 0,0-1,-1 0,-1 0,1-1,-1 0,-1-1,0 1,-1-1,0 0,-1 0,0-1,-1 0,-1 1,0-1,0 0,-1 0,-1 0,0 0,-1 0,0 0,-1 0,-1 1,0-1,0 1,-10-22,1 11,-1 0,-2 1,0 1,-22-24,5 10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42.63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28 158,'6'23,"54"157,25 88,-61-153,-4 2,-6 0,-5 0,-5 1,-5 0,-5-1,-26 138,-1-110,28-128,-1 0,0 0,-2 0,0-1,0 0,-14 17,20-30,1-1,-1 0,0 1,0-1,0 0,0 0,-1-1,1 1,0 0,-1-1,1 1,-1-1,0 0,1 0,-1 0,0 0,0 0,1-1,-1 1,0-1,0 0,0 0,0 0,0 0,0 0,1-1,-1 1,0-1,0 0,0 0,1 0,-6-2,6 1,0 0,0 1,0-1,0 0,0 0,1 0,-1 0,1 0,0 0,-1-1,1 1,0 0,0-1,0 1,0-1,1 1,-1-1,1 1,0-1,-1 0,1 1,0-1,1 1,-1-1,0 0,1 1,-1-1,1 1,0-1,0 1,0 0,0-1,0 1,1 0,-1 0,3-3,0-2,1 1,1 0,-1 1,1 0,0-1,0 2,0-1,0 1,1 0,8-4,78-28,-40 17,-10-1,0-2,-1-2,-2-2,0-1,-2-2,-1-2,-2-2,-1 0,-1-3,-2-1,32-48,-4-7,-4-2,-5-2,71-190,-61 102,-9-2,29-205,-68 323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43.14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0,'0'0,"0"0,4 0,9 0,15 0,13 0,12 0,8 0,5 0,-9 0,-3 0,-9 0,-2 1,-7 1,-10-1,0 1,-4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43.48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0,'0'0,"25"1,544 58,-283-21,-208-29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44.39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40 275,'8'-5,"-1"1,-1-1,1 0,9-10,12-8,20-13,1 2,2 2,2 3,107-44,-150 70,0 0,1 1,-1 0,0 1,20-1,-28 2,0 0,0 0,0 0,-1 0,1 0,0 1,0-1,0 0,0 1,0 0,0-1,-1 1,1 0,0 0,0 0,-1 0,1 0,-1 0,1 1,-1-1,0 0,1 1,-1-1,0 1,0 0,0-1,0 1,0 0,0 0,-1-1,1 1,0 0,-1 0,0 0,1 0,-1 0,0 0,0 0,0 2,-3 12,-1 0,0 0,-1 0,0-1,-2 0,0 0,0-1,-1 1,-11 12,-4 13,-90 153,-103 191,175-299,3 1,-44 150,76-215,1 0,1 0,1 1,0-1,2 1,3 39,-1-50,1-1,0 0,1 1,0-1,1 0,0 0,0-1,1 1,1-1,-1 0,1 0,1-1,0 1,0-2,14 14,0-6,1 0,0-2,0 0,1-1,1-2,0 0,1-2,30 7,9-1,1-3,67 2,-34-9,118-11,-73-6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31.7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458 80,'-16'-9,"-1"-1,0 1,-1 0,0 1,-27-8,38 15,0 0,-1 0,1 0,0 1,0 0,0 0,0 1,0 0,0 0,0 1,0 0,0 0,0 0,1 1,-1 0,-6 5,-2 2,0 1,1 1,0 0,1 1,0 0,1 1,0 1,1 0,1 0,1 1,0 0,1 1,1 0,0 0,-4 20,5-19,1 1,2 0,-1 1,2-1,1 0,0 1,2-1,0 1,1-1,1 0,0 0,2 0,0 0,10 22,-12-34,1-1,-1 0,1 0,0 0,0 0,1-1,0 1,0-1,0 0,0-1,1 0,0 1,0-2,0 1,0-1,1 0,-1 0,1 0,0-1,0 0,0-1,0 0,12 1,-9-2,1 0,0-1,-1 0,1-1,-1 0,1-1,-1 0,0-1,0 0,0 0,-1-1,1 0,-1-1,0 0,9-8,1-5,0 0,-1-1,-1-1,-1 0,-1-1,-1-1,-1-1,-1 0,13-37,3-23,25-132,-37 144,-16 72,0-1,0 1,0 0,0-1,0 1,0-1,0 1,1-1,-1 1,0 0,0-1,0 1,0-1,1 1,-1 0,0-1,0 1,1 0,-1-1,0 1,1 0,-1-1,0 1,1 0,-1 0,0-1,1 1,-1 0,1 0,-1 0,0 0,1-1,11 11,9 30,-19-35,171 383,-71-153,-99-228,0 0,0-1,0 1,1-1,0 0,0 0,1-1,0 1,0-1,0 0,7 5,6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44.97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221 107,'-5'4,"0"0,-1 1,2-1,-1 1,0 0,1 0,0 0,-6 11,-1 0,-10 17,1 1,2 0,1 1,2 1,1 1,2 0,2 0,1 1,-6 61,8-9,3 1,16 179,0-163,39 160,-35-210,1 0,3-2,3 0,40 70,-55-110,1-1,0 0,2-1,-1 0,1-1,1 0,1 0,20 14,-27-22,0-1,0 0,0 0,0 0,0-1,1 0,-1 0,1 0,0-1,-1 0,1-1,0 1,0-1,-1-1,1 1,0-1,-1 0,1-1,0 1,-1-1,0-1,1 1,9-7,3-2,-1-1,-1-1,0-1,-1 0,0-1,-1-1,23-31,0-8,38-74,-31 44,-4-2,-4-1,-3-2,23-103,-45 142,-2 0,-2-1,-3 0,-2 0,-2 0,-2-1,-3 1,-2 0,-14-59,12 84,0 1,-2 1,0-1,-2 2,-1-1,-1 2,-1 0,-1 0,-1 2,0 0,-2 1,-1 1,0 0,-1 2,-1 0,-1 2,0 0,-1 2,0 0,-1 2,-37-12,13 10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6:45.54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154 13,'-37'19,"27"-12,1 1,0-1,1 2,-1-1,2 1,-1 0,1 1,1 0,0 0,0 0,1 1,0-1,1 1,0 1,1-1,0 0,1 1,-2 19,3-16,0-1,2 1,-1 0,2-1,0 1,1-1,0 0,1 1,0-2,2 1,-1 0,2-1,0 0,15 22,-18-30,1 1,-1-1,1 0,0-1,0 1,0-1,1 0,0 0,-1-1,1 1,1-1,-1-1,0 1,1-1,-1 0,1-1,0 1,-1-1,1-1,0 1,0-1,0 0,-1-1,1 1,0-2,8-1,-5 0,0-1,-1 0,0 0,0-1,0 0,0-1,-1 0,0 0,0-1,0 0,-1 0,0-1,-1 1,0-2,0 1,0-1,4-9,-5 7,0-1,0 0,-1 0,0 0,-1-1,-1 1,0-1,0 0,-2 1,1-1,-1 0,-1 0,-1 1,0-1,0 0,-1 1,-1 0,0 0,0 0,-1 0,-1 1,0-1,-1 1,0 1,-1 0,1 0,-2 0,0 1,0 0,-1 0,0 1,-11-7,-21-10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7:06.83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0,'0'0,"0"0,0 0,0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8:29.95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61 535,'-1'-4,"-1"1,1-1,0 0,0 0,0 0,0 0,1 0,0 0,0-5,-1-4,-50-422,51 434,0-1,0 1,0-1,0 1,0 0,1-1,-1 1,1 0,-1-1,1 1,-1 0,1 0,0-1,-1 1,1 0,0 0,0 0,0 0,0 0,0 0,0 0,0 0,0 1,0-1,1 0,-1 1,0-1,0 0,1 1,-1 0,0-1,1 1,-1 0,1 0,-1-1,0 1,3 1,12-2,0 0,27 3,-12 0,122-5,130-5,-265 7,-8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8:31.67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0,'5'84,"4"0,36 150,-31-170,-12-59,0 1,0-1,0 0,1 0,-1 0,1 0,1 0,-1-1,1 0,0 1,0-1,0-1,0 1,0 0,1-1,0 0,0 0,0 0,0-1,0 0,0 0,1 0,-1-1,7 2,16 2,0 0,-1-2,42 0,-63-3,59-2,94-14,-49 3,-88 11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8:33.54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1 278,'35'12,"-14"-3,19 1,2-2,-1-1,75 1,130-13,-195 3,-22 2,-16 0,0 0,0-1,0-1,21-4,-30 5,-1-1,1 1,-1-1,1 1,-1-1,0 0,0-1,0 1,0 0,0-1,0 1,-1-1,1 0,-1 0,0 0,0 0,0-1,0 1,0-1,1-4,2-12,-1 0,-1-1,-1 1,0-1,-2 1,-1-1,0 1,-1-1,-6-21,7 35,-3-19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01.33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1 268,'22'-35,"-19"30,81-114,-73 105,0 1,1 0,1 1,0 0,1 1,18-11,-30 20,1 1,-1-1,0 1,1 0,-1 0,1 0,-1 0,1 1,-1-1,1 1,0-1,-1 1,1 0,0 0,-1 0,1 1,0-1,-1 0,1 1,-1 0,4 1,-2 0,-1 0,0 0,0 1,0 0,0-1,0 1,-1 0,1 0,-1 0,0 1,0-1,3 7,3 9,-2 0,0 1,-1-1,3 29,29 341,-7-47,-19-235,10 66,-19-166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02.48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0 290,'1'-2,"1"0,-1-1,0 1,1 0,-1 0,1 0,-1 0,1 0,0 0,2-2,3-3,20-24,2 0,1 2,1 2,1 0,2 2,0 2,59-30,-89 51,0 0,0 1,0-1,0 1,1 0,-1 0,0 0,0 1,1-1,-1 1,1 0,-1 0,0 1,1-1,-1 1,0 0,0 0,1 1,4 2,-6-2,0 0,0 0,0 1,-1 0,1 0,0-1,-1 1,0 1,0-1,0 0,0 0,-1 1,1-1,-1 1,0 0,0-1,0 1,0 0,-1 0,1-1,-1 1,0 6,-1 12,-1-1,0 1,-2 0,0-1,-13 35,-48 104,43-111,9-21,1-2,0 1,2 0,0 1,3 0,-6 33,12-55,0 1,1-1,0 0,0 0,0 0,1 0,0 0,0 0,1 0,-1-1,1 1,0 0,1-1,0 1,0-1,0 0,0 0,1 0,0 0,0 0,0-1,0 0,1 0,-1 0,1-1,0 1,1-1,-1 0,0 0,12 3,8 2,0 0,1-2,-1-1,50 4,111-6,-130-4,6 1,-5-2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04.06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9 209,'0'0,"0"0,0-1,-1 1,0-1,1 0,-1 0,0 1,1-1,-1 0,1 0,-1 0,1 0,0 1,-1-1,1 0,0 0,-1 0,1 0,0 0,0 0,0 0,0 0,0 0,0 0,0-2,1-24,0 21,1 0,0-1,0 1,0 1,0-1,1 0,0 1,0-1,1 1,-1 0,1 0,0 0,7-5,-3 2,1 2,0-1,0 1,1 0,-1 1,1 0,14-5,-10 5,1 1,0 0,0 1,0 0,0 2,0-1,1 2,-1 0,0 1,0 0,20 5,-28-4,0 0,-1 0,1 0,-1 1,1 0,-1 0,0 1,0 0,0 0,-1 0,0 0,1 1,-2 0,1 0,0 1,-1-1,0 1,0 0,-1 0,0 0,0 0,0 1,-1-1,0 1,0 0,0 0,-1 0,0 0,-1 0,1-1,-1 1,-1 0,1 0,-1 0,-2 8,0 0,0 0,-1 0,-1 0,0-1,-1 1,-1-1,0-1,0 1,-2-1,1-1,-2 0,0 0,0 0,-1-1,0-1,-1 0,0-1,-23 14,49-30,0 1,1 1,0 0,0 1,0 1,0 0,0 1,1 1,-1 0,25 3,-31-2,-1 2,1-1,-1 1,1 0,-1 1,0 0,0 1,0-1,0 1,-1 1,0 0,1 0,-2 0,1 1,-1 0,0 0,0 0,0 1,-1 0,0 0,4 8,-1 3,0 0,-2 1,0 0,-1 0,-1 0,-1 0,0 1,-2 0,0-1,-1 1,-1 0,-4 23,1-20,0-1,-1 0,-2 0,0 0,-1-1,-1 0,-1 0,-1-1,-1-1,-17 23,20-31,-1-1,1 0,-2-1,1 0,-1 0,-1-1,0 0,0-1,0-1,-1 0,0-1,-19 6,13-7,0 0,1-2,-1 0,0-2,0 0,0-1,0 0,-31-8,1-1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10.74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1832,'-1'0,"2"-6,3-21,1 1,1 0,19-49,42-74,-50 115,354-679,-217 428,-117 215,67-120,-82 156,1 0,1 1,36-36,-55 64,0-1,1 1,-1 0,1 1,0-1,0 1,1 0,-1 1,1-1,0 1,0 1,0-1,0 1,0 0,0 1,1 0,-1 0,1 1,-1-1,1 2,-1-1,0 1,1 0,-1 0,0 1,1 0,-1 1,0-1,-1 1,1 1,0-1,-1 1,0 0,0 1,0-1,0 1,-1 0,0 1,6 7,13 17,-2 2,-1 0,-1 1,25 61,47 155,-70-186,156 491,117 319,-275-817,-17-41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32.0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0,'0'0,"0"0,0 0,0 0,0 3,0 3,1 3,1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11.13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28,'0'0,"0"0,0 0,4 0,10-1,15-2,17 0,14-1,10 1,10 0,6 0,6 2,8 0,7 1,6 0,3-1,-2-1,-20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11.97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0 138,'0'0,"0"0,0 0,0 0,13-11,5-7,1 2,0 0,2 2,-1 0,2 1,42-19,-63 32,0-1,0 1,1-1,-1 1,0 0,1-1,-1 1,0 0,1 0,-1 0,1 0,-1 0,0 0,1 0,-1 1,0-1,1 0,-1 1,0-1,1 1,-1 0,0-1,0 1,2 1,-1 0,-1 0,0 0,0-1,0 1,-1 0,1 0,0 0,-1 0,1 0,-1 0,0 0,0 0,0 0,0 4,-2 10,0-1,-1 0,-7 23,7-29,-7 23,6-23,0 0,1 0,0 1,1-1,0 1,1-1,0 1,0-1,1 1,1 11,0-19,0 0,0 0,0 0,0 0,0 0,0-1,1 1,-1 0,1-1,-1 1,1-1,0 1,-1-1,1 0,0 0,0 0,0 0,0 0,0 0,0 0,0-1,4 1,54 7,-40-7,15 3,0 1,0 1,-1 2,1 2,60 26,-85-32,-1 1,0 1,0 0,-1 0,1 0,-1 1,0 1,-1-1,0 1,10 14,-14-16,0 0,0 1,0 0,-1-1,0 1,0 0,0 0,-1 0,0 0,-1 1,1-1,-2 0,1 0,-1 0,0 0,0 0,-3 9,-1-2,0-1,-1-1,0 1,-1-1,-1 0,0 0,-1-1,0 0,0-1,-1 0,0 0,-22 14,-15 9,-90 47,120-71,-29 14,5-3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14.85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6,'0'0,"0"0,22-1,48 0,38-3,0 5,163 22,-223-14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15.26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1 113,'0'0,"5"0,10-2,17-2,17-2,14-2,12-1,7-2,5-2,3-1,2-2,1 0,-15 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08.76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1753,'0'0,"0"0,10-19,315-743,-4 9,-309 727,-3 5,0 1,1 1,1 0,1 0,0 1,2 0,23-24,-35 40,0 1,1-1,-1 0,0 1,1 0,-1-1,1 1,-1 0,1 0,-1 1,1-1,0 0,0 1,-1 0,1-1,0 1,0 0,-1 1,1-1,0 0,2 1,1 1,-1 0,0 1,0-1,0 1,0 0,0 0,-1 1,1-1,6 8,6 9,-1-1,-1 2,19 34,-30-48,269 565,-217-440,51 117,206 459,-274-615,-28-62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09.16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33,'24'0,"1006"-25,-783 18,-140 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09.85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1 163,'14'-17,"1"1,1 0,0 2,1 0,1 1,0 0,1 2,0 0,0 1,30-10,-46 18,0 1,1 0,-1 0,0 0,1 1,-1-1,1 1,-1-1,1 1,-1 0,1 1,-1-1,1 1,-1-1,0 1,1 0,-1 0,0 1,1-1,-1 1,0-1,0 1,0 0,-1 0,5 4,-3-1,-1 0,0 0,0 1,0-1,-1 1,0-1,0 1,0 0,-1 0,1 0,-2 0,1 0,-1 0,0 7,-1 16,-2 0,-6 30,5-36,0 0,2 0,0 0,3 35,0-53,0 0,0 0,1 0,0 0,0 0,0 0,0-1,1 1,-1-1,1 0,1 0,-1 0,0 0,1 0,0-1,0 1,0-1,0 0,0 0,1-1,0 1,-1-1,1 0,0 0,0-1,0 0,5 1,11 3,0-2,0 0,0-2,1 0,25-3,-14-2,64-13,-40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9:29.67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372 273,'-3'-3,"0"1,1-1,0 0,-1 0,1 0,0 0,1 0,-4-6,0-1,-17-22,-1 1,-38-38,48 57,1 0,-2 1,1 1,-2 0,1 1,-1 0,-29-11,42 19,0 0,0 0,-1 0,1 1,0-1,0 1,0-1,0 1,0 0,-1 0,1 0,0 0,0 1,0-1,-1 0,1 1,0 0,0-1,0 1,0 0,0 0,0 0,0 0,1 0,-1 1,0-1,0 1,1-1,-1 1,1-1,0 1,-1 0,1 0,0 0,0-1,0 1,0 0,-1 4,-2 8,0 0,1 1,1-1,-2 27,3-28,-7 614,10-539,-2-64,-1-10,1 0,1 0,0 0,1 0,0 0,1 0,6 17,-8-30,0 1,0-1,-1 0,1 1,0-1,1 0,-1 0,0 0,0 0,0 0,1 0,-1 0,0 0,1 0,-1-1,1 1,-1-1,1 1,-1-1,1 1,-1-1,1 0,0 0,-1 0,1 0,-1 0,1 0,0 0,-1-1,4 0,6-2,0 0,0-1,17-9,10-2,-23 11,1 1,0 1,0 1,0 0,0 1,0 1,1 0,-2 1,1 1,0 1,0 0,-1 0,0 2,0 0,0 1,-1 0,0 1,-1 1,1 0,-2 1,1 0,19 22,-9-6,-1 0,-2 2,0 1,-2 0,-1 1,-1 1,-2 0,-1 1,14 58,-19-55,-1 0,-2 0,-2 1,-1 0,-1 0,-3 0,-1-1,-1 1,-2-1,-1 0,-2 0,-2-1,-19 43,18-50,-1-1,-2 0,-1-1,0-1,-2-1,-1 0,-1-1,-1-1,0-1,-2-1,0-1,-1-1,-1-1,0-1,-1-2,-46 18,57-26,0 0,-1-1,1-1,-1 0,-21 0,30-3,0 0,-1-1,1 1,0-1,0-1,-1 1,1-1,0 0,1-1,-1 0,0 0,1-1,-10-5,-5-10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9:30.01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9:30.72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389 1,'0'0,"-4"1,-1 0,0 1,1 0,-1 0,1 0,-1 0,1 1,0-1,0 1,-5 5,0-1,-8 7,-1 2,2 0,0 0,1 2,1 0,1 1,0 0,1 1,-16 39,3 2,4 0,-18 81,11-6,6 0,6 2,6 0,6 1,6-1,26 179,-21-258,3-1,3 1,2-2,40 98,-46-136,1 0,1-1,1 0,0 0,1-1,1-1,18 17,-21-23,0-2,1 1,-1-1,2-1,-1 0,1-1,0 0,0-1,1-1,-1 0,28 4,-23-6,0-1,1-1,-1 0,1-1,-1-1,0-1,0-1,0 0,26-11,-20 5,0-1,-1-1,0-2,-1 0,0-1,23-22,-19 13,-1-1,-2-1,0-1,-2-1,-1-1,-2 0,0-2,-2 0,-1-1,13-44,-22 55,-1 0,0-1,-2 0,-1 0,0 0,-2 0,0 0,-1 0,-2 0,-6-29,5 36,-1 0,0 0,-1 1,-1 0,0 0,-1 0,-1 1,0 0,0 1,-2-1,1 2,-1 0,-1 0,0 1,-17-11,6 8,-1 0,-1 2,0 1,0 0,-1 2,0 1,-1 1,1 2,-1 0,0 2,-39 1,3 4,0 2,0 4,-108 28,127-24,12-2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33.0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1,'1'26,"38"1289,-34-1063,-3-207,-3-41,-1-21,-1-32,7 11,1 1,2 0,2 0,1 0,1 1,3 1,1 0,1 1,2 0,1 2,47-61,-58 84,1 1,0-1,0 2,1-1,0 1,0 1,1 0,0 0,0 1,0 0,1 1,-1 0,1 1,0 0,0 1,0 1,0 0,1 0,15 2,-15 0,1 1,0 0,-1 0,0 2,0 0,0 0,0 1,-1 1,1 0,-1 1,-1 0,1 0,-1 2,-1-1,0 1,18 21,-2 7,-1 2,-3 0,-1 2,-1 0,-3 2,-2 0,-1 0,-2 1,7 59,-13-27,-5-56,0 1,8 34,-6-42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9:31.19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26,'47'-4,"48"2,-8 1,573-15,-622 14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9:31.51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25,'0'0,"0"0,0 0,5 0,9 0,18 0,19 0,17 0,17-1,13-1,8-2,6 0,0 0,-1-1,-19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9:32.45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1 237,'20'-13,"43"-20,0 3,2 3,111-31,-84 35,2 3,110-7,-176 24,0 1,0 1,0 2,-1 1,43 8,-64-9,0 0,-1 1,1-1,-1 1,1 1,-1-1,0 1,0-1,0 2,-1-1,1 0,-1 1,1 0,-1 0,0 0,-1 1,1-1,-1 1,0 0,0 0,0 0,-1 0,0 1,0-1,0 1,0-1,-1 1,0-1,0 1,-1 0,0 0,0-1,-1 10,-1 0,-1 0,0-1,-1 1,-1-1,0 0,-1 0,-1-1,0 1,-1-1,0-1,-11 13,-18 20,-62 57,98-100,-89 83,-3-3,-4-4,-149 90,246-168,0 0,0 0,-1 0,1 0,0 0,-1 0,1 0,0 0,-1 0,1 0,0 0,0 0,-1 0,1 0,0 1,0-1,-1 0,1 0,0 0,0 0,-1 1,1-1,0 0,0 0,0 1,-1-1,1 0,0 0,0 1,0-1,0 0,0 0,0 1,0-1,-1 0,1 0,0 1,0-1,0 0,0 1,0-1,0 0,0 0,0 1,1-1,-1 0,0 1,0-1,0 0,0 0,0 1,0-1,0 0,1 1,22 1,49-8,-60 5,75-6,1 3,0 4,-1 4,120 20,-160-16,-1 3,0 1,-1 3,0 1,-1 3,-2 1,0 2,-1 2,67 52,-93-64,0 1,-2 1,1 1,-2 0,0 0,-1 1,0 0,-2 1,0 1,13 35,-18-39,0 1,-1 0,0 0,-2 1,0-1,0 0,-1 1,-1-1,-1 0,0 0,-1 0,-1 0,0 0,-8 19,-1-8,0 0,-2-1,-1-1,-1 0,-1-2,0 1,-2-2,-44 36,-12 2,-109 64,-193 91,170-101,188-101,8-4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9:33.14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567 1,'0'0,"-19"0,4 1,1 0,0 1,1 1,-1 0,0 1,1 1,0 0,0 0,0 1,1 1,-13 9,7-3,1 1,1 0,0 2,1 0,1 0,-18 28,2 5,3 1,2 1,3 1,-28 92,25-56,4 0,4 2,4 0,-3 136,15-165,4 0,2-1,3 1,2-1,3-1,2 0,39 95,-43-130,0-2,1 1,2-2,0 1,1-2,1 0,1-1,0-1,38 30,-41-38,1 0,0-1,0-1,1 0,0-1,1-1,-1-1,1 0,1-1,-1-1,0 0,1-1,-1-1,1-1,17-2,-12-1,-1-1,0 0,0-2,0 0,-1-2,0 0,0-1,20-13,-13 4,0-1,-2-1,0-1,45-49,-34 27,-2-3,-3 0,-1-3,-2 0,-3-2,23-59,-32 66,-2 0,-2-1,-3-1,-1 0,-2 0,-2-1,-2 1,-4-52,-1 64,-3 0,0 1,-2 0,-2 0,-1 0,-1 1,-2 1,-1 0,-1 1,-2 0,-38-50,23 42,-1 2,-2 1,-1 2,-2 2,-60-39,23 24,-2 3,-93-36,75 40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8:59.58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22 2417,'-6'-40,"-4"-80,5 0,5 0,28-206,98-352,-124 668,46-222,107-460,-153 683,1 1,0-1,0 1,0-1,10-14,-13 22,1 0,0 0,-1 0,1 0,0 1,0-1,0 0,0 0,0 1,-1-1,1 1,0-1,1 0,-1 1,0 0,0-1,0 1,0 0,0 0,0-1,2 1,-1 1,0-1,0 1,-1 0,1-1,0 1,0 0,-1 0,1 0,0 1,-1-1,1 0,-1 1,1-1,-1 0,0 1,2 3,9 12,-1 1,-1 0,0 0,10 33,23 86,-27-79,240 808,5 60,-257-915,6 22,-10-32,1 0,-1-1,0 1,1 0,-1-1,0 1,0-1,0 1,0 0,0-1,0 1,0 0,0-1,0 1,0 0,0-1,0 1,0 0,-1-1,1 1,0 0,0-1,-1 1,1-1,0 1,-1 0,1-1,-1 1,1-1,-1 1,1-1,-1 0,0 1,-4-1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9:00.02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18,'22'-4,"0"1,0 2,32 0,2 0,153-6,349 32,-193 17,-322-37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9:09.05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3 0,'0'0,"0"0,0 0,0 0,0 6,0 114,-2 38,31 264,-19-385,-3-22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9:09.52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270 0,'-29'29,"-49"41,36-32,-69 77,110-113,-1 0,1 0,0 0,0 1,0-1,1 0,-1 1,1-1,-1 0,1 1,0-1,-1 1,2-1,-1 1,0-1,0 1,1-1,-1 1,1-1,0 0,-1 1,1-1,0 0,1 0,-1 1,0-1,1 0,-1 0,1 0,-1-1,1 1,3 2,6 8,1-1,1-1,20 14,-5-4,2-2,0 0,2-2,-1-2,2 0,0-3,40 10,-46-17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9:10.03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123 1,'-3'2,"1"0,0 0,0 0,0 0,0 1,1-1,-1 1,0-1,-1 6,-1-1,-11 19,2 0,0 0,2 1,1 1,1 0,2 0,-6 38,10-49,1 1,1 0,1-1,0 1,1 0,1 0,1-1,0 1,1-1,1 0,1 0,0 0,11 19,-14-31,1 1,0-1,0 0,0 0,1 0,0 0,0-1,0 0,0 0,1 0,-1 0,8 2,-11-5,1 0,-1 0,1 0,0-1,-1 1,1-1,0 1,0-1,-1 0,1 0,0-1,0 1,-1 0,1-1,0 0,-1 1,1-1,-1 0,1 0,-1-1,1 1,-1 0,0-1,1 0,-1 1,0-1,0 0,0 0,-1 0,1 0,1-3,3-3,-2 0,1-1,-1 1,0-1,-1 0,0 0,0 0,-1 0,0-1,-1 1,0 0,0-1,-1 0,0 1,-1-1,0 1,0 0,-1-1,-1 1,1 0,-2 0,-6-14,3 8,0 0,-1 0,-1 1,-1 1,0-1,0 1,-2 1,1 0,-2 1,1 0,-1 1,-17-10,14 11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9:10.53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0,'1'13,"1"0,0 0,1 0,6 20,5 16,12 127,5 244,-30-390,-1-27,3 22,-3-24,0-1,0 1,0-1,0 1,0-1,0 1,0 0,1-1,-1 1,0-1,0 1,0-1,1 1,-1-1,0 1,1-1,-1 0,0 1,1-1,-1 1,1-1,-1 0,0 1,1-1,-1 0,1 0,-1 1,1-1,-1 0,1 0,-1 0,1 1,-1-1,2 0,5-3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58.0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1 194,'3'45,"13"235,-10-142,-6-138,0 0,1 0,-1 0,0-1,0 1,0 0,0 0,0 0,0 0,1 0,-1 0,0 0,0 0,0 0,0 0,0 0,0 0,0 0,1 0,-1 0,0 0,0 0,0 0,0 0,0 0,0 1,1-1,-1 0,0 0,0 0,0 0,0 0,0 0,0 0,0 0,0 0,0 0,0 1,1-1,-1 0,0 0,0 0,0 0,0 0,0 0,0 0,0 1,0-1,0 0,0 0,0 0,0 0,0 0,0 0,0 1,0-1,9-18,6-27,4-26,31-97,-43 150,0 0,2 0,0 1,1 0,1 0,19-23,-27 36,1 0,-1 0,1 1,0-1,0 1,0 0,0 0,0 1,1-1,-1 1,1 0,0 0,0 1,-1-1,1 1,0 0,0 0,0 1,1-1,-1 1,0 0,0 1,5 0,-2 2,0-1,0 2,0-1,0 1,0 0,-1 1,0 0,0 0,0 0,0 1,-1 0,9 12,9 13,-1 1,-2 1,27 59,-10-20,-37-70,-1 0,1 0,1 0,-1 1,0-1,0 0,1 0,-1-1,1 1,0 0,0 0,-1-1,1 1,0-1,0 0,0 1,1-1,-1 0,0 0,0 0,1-1,-1 1,0 0,1-1,-1 0,5 1,-4-2,1-1,0 1,-1-1,1 0,-1 1,0-1,0-1,0 1,0 0,0-1,0 0,0 0,-1 0,1 0,-1 0,3-6,23-38,32-76,-46 89,1 1,2 0,1 2,2 0,0 1,28-30,-40 53,-1 0,1 1,1 0,-1 0,1 0,0 2,0-1,1 1,-1 0,1 1,0 0,0 1,0 0,0 0,0 1,1 0,-1 1,20 2,-16 0,-1 0,0 1,0 1,0 0,0 1,-1 0,1 1,-1 0,-1 1,1 0,-1 1,-1 1,20 18,-5 2,-1 0,-2 2,-1 1,-1 0,18 41,62 183,-62-153,-30-83,1-1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9:10.89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178 1,'-27'27,"9"-9,1 1,1 0,1 2,1 0,1 0,1 1,-17 40,26-53,0 1,0 0,0 0,2 0,-1 0,1 0,0 0,1 0,1 0,-1 0,1 0,1 0,0 0,1 0,0 0,0-1,1 1,0-1,0 0,1 0,11 15,-6-13,1 1,0-1,0-1,1 0,0-1,1 0,0-1,1-1,24 11,8-1,83 20,-94-29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9:16.32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13,'0'0,"0"0,0 0,0 0,0 0,18-1,71-7,1 5,0 3,139 20,-118-7,-92-11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9:16.86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4,'10'-2,"-1"1,1 0,-1 1,1 0,13 2,10 0,331 24,-246-14,-84-10,0-2,0 0,0-3,36-6,-38 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06.54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1848,'0'0,"0"0,0 0,2-21,21-118,54-182,68-131,-109 347,-20 55,110-305,-92 272,4 2,55-90,-89 166,-1-1,0 1,1 0,0 0,0 0,1 1,0-1,-1 1,1 0,0 1,1-1,-1 1,12-5,-13 7,1 0,0 0,-1 1,1 0,0 0,0 0,0 0,-1 1,1-1,0 1,-1 0,1 1,0-1,-1 1,0 0,1 0,-1 1,7 4,10 8,-1 1,0 1,-2 1,0 1,-1 0,0 1,20 34,85 168,-110-197,168 348,139 423,-302-740,-11-35,0 0,1 0,2-1,0 0,15 24,-17-34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06.96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21,'0'0,"0"0,5 0,10 0,18-3,17 0,15-1,11 1,6 0,5 0,2 2,1 0,1 3,3 0,6 2,-15-1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07.63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43 1,'0'0,"0"0,0 0,-1 4,-1 11,-1 16,-2 15,0 14,-2 9,0 6,1 3,2-13,1-5,4-4,7-4,2-12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12.99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0,'0'0,"0"0,0 0,0 0,4 0,12 0,15 0,15 0,13 0,9 0,7 0,1 1,2 1,-2 2,-12-1,-6 3,0 2,-10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13.37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67,'0'0,"0"0,0 0,4-1,12-1,18-3,19-4,14-1,12-1,6 2,7 0,10 3,-11 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39.44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1,'15'36,"35"63,-5 1,58 197,-43-5,-54-258,-3-13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39.87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32,'61'-2,"66"-13,-2 0,503 22,-445 2,-130-7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14:35.8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2524 1,'-38'6,"-85"7,0-6,-180-12,-1135-8,1139 33,140-6,150-14,7 0,0-1,0 1,0 0,1 0,-1 0,0 1,0-1,0 0,0 1,1-1,-1 1,0-1,1 1,-3 1,2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45.7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657 53,'-31'-18,"20"12,0 1,0 1,0-1,0 2,-1 0,0 0,0 1,1 0,-1 1,0 1,0 0,0 0,-13 3,10 0,0 1,0 0,0 1,1 1,0 1,0 0,0 0,1 1,-22 19,10-5,1 0,1 2,1 1,1 1,1 1,1 1,2 0,1 1,1 1,-19 56,21-49,3 0,1 1,2 0,2 0,1 1,2 0,1 0,10 76,-8-105,1 0,0 1,1-1,0 0,1-1,0 1,1-1,0 1,0-1,0-1,2 1,-1-1,11 11,-13-15,1-1,0 1,0-1,0 0,0 0,1-1,-1 1,1-1,-1 0,1-1,0 1,0-1,0 0,0-1,-1 0,1 1,0-2,0 1,0-1,0 0,0 0,0-1,-1 1,11-5,-3-1,1-1,-1 1,-1-2,1 0,-1 0,-1-2,0 1,-1-1,0-1,0 1,-1-2,-1 1,0-1,9-21,1-6,-1 0,-3 0,18-81,-17 25,-4-2,-2-125,-5 88,-4 136,0-1,1 0,-1 0,0 0,0 0,0 0,0 0,0 0,0 0,0 0,0 0,0 0,0 0,1 0,-1 0,0 0,0 0,0 0,0 0,0 0,0 0,0 0,1 0,-1 0,0 0,0 0,0 0,0 0,0 0,0 0,0 0,0 0,1 0,-1 0,0 0,0 0,0 0,0 0,0 0,8 23,7 34,104 429,16 77,-116-502,-9-41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40.74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0 219,'0'0,"0"0,10-18,10-10,0 0,34-35,-47 55,2 0,-1 0,1 0,0 1,1 1,0-1,0 2,0-1,0 1,1 1,11-4,-20 8,0-1,0 1,0 0,0 0,0-1,0 1,0 0,0 1,0-1,0 0,0 0,0 1,0 0,0-1,-1 1,1 0,0 0,0 0,0 0,-1 0,1 0,-1 0,3 2,-2 0,0 0,0 0,0 1,-1-1,1 0,-1 1,1-1,-1 1,0-1,-1 1,2 6,-1 7,-1 1,0 0,-6 35,-13 41,-54 161,-9 35,80-283,1 0,-1 0,2 0,-1 0,1 0,0 0,1 0,-1 0,1 0,1 0,-1-1,1 1,0 0,1-1,0 1,0-1,6 10,-4-11,-1 0,1 0,1-1,-1 1,1-1,-1 0,1-1,0 1,1-1,-1 0,0-1,1 0,0 0,-1 0,1-1,0 0,13 1,11-1,1-1,-1-2,1-1,49-12,124-42,-124 32,-13 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41.73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409 85,'-23'-17,"15"11,-1-2,-1 1,0 1,-1 0,0 0,0 1,0 0,0 1,-1 0,0 1,0 1,0-1,-16 0,20 3,0 1,0 0,0 0,0 0,1 1,-1 0,0 0,1 1,-1 0,1 0,0 1,0 0,0 0,1 1,-1 0,1 0,0 0,1 1,-10 11,6-4,1 0,0 0,2 0,-1 1,1 0,1 0,1 1,0-1,1 1,0 0,1 0,1 0,0 0,1 1,1-1,4 22,-2-17,1 1,1-1,1 0,1 0,0-1,2 1,0-2,1 1,1-2,0 1,22 23,-29-37,0 1,0-1,0 0,1 0,0-1,0 1,0-1,0 0,0 0,1-1,-1 0,1 0,-1 0,1 0,0-1,0 0,0 0,0-1,0 1,0-2,10 0,-10-1,1 1,-1-2,1 1,-1-1,0 0,0 0,0-1,0 0,-1 0,0 0,0-1,0 0,0 0,0 0,-1 0,0-1,0 0,4-9,6-14,-2 0,-1 0,-1-1,-2 0,-1-1,5-49,-6 20,-4 0,-7-91,6 146,3 11,12 25,16 46,-14-31,76 182,-74-187,2 0,1-1,38 48,-50-75,1 0,1-1,21 18,1-5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42.08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1,'0'0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42.84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0,'5'21,"36"113,138 516,-154-540,1-1,-5 1,10 150,-31-241,-2-23,-2-32,4 6,1 0,1-1,2 1,1 0,2 1,0 0,2 0,18-39,-24 62,0 0,0 1,1-1,0 1,0-1,1 1,-1 0,1 1,0-1,0 1,1 0,-1 0,1 1,0-1,0 1,0 0,0 1,0 0,1 0,-1 0,1 1,0 0,-1 0,1 0,0 1,-1 0,1 1,6 0,0 1,-1 1,0 0,0 0,0 1,-1 1,0 0,1 0,-2 2,1-1,-1 1,0 0,0 1,-1 0,11 13,3 8,-1 2,-2 1,-1 0,-1 1,-2 1,-1 1,-2 0,-2 1,12 57,-19-76,1-1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43.38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40,'61'-3,"77"-13,18-2,-148 17,15 0,0 0,45 5,-54-1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43.72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60,'0'0,"4"-1,8-2,16-3,13-4,13-2,9 2,6 1,-3 4,-12 2,-16 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46.53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1,'6'30,"2"-1,1 1,1-1,1-1,15 28,-4-8,197 457,-190-453,-11-27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46.97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0 122,'205'-43,"331"-25,-423 60,-79 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47.54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0 288,'0'0,"11"-13,28-38,2 3,3 1,71-59,-112 104,0-1,0 1,0 0,0 0,1 0,-1 1,0-1,1 1,0 0,-1-1,1 2,0-1,7 0,-10 1,0 0,0 0,0 1,0-1,0 0,0 1,0-1,0 0,0 1,0 0,0-1,0 1,-1 0,1-1,0 1,0 0,-1 0,1-1,1 3,-1-1,0 1,0-1,0 1,0 0,0-1,-1 1,1 0,-1 0,0-1,0 5,-1 29,-2-1,-12 53,-4 37,18-110,1 0,0 0,1 0,1 0,0-1,6 21,-6-29,0 0,1 1,-1-1,1 0,1-1,-1 1,1-1,0 1,1-1,-1 0,1-1,0 1,10 6,-6-5,1 0,0-1,0 0,1-1,-1-1,1 1,17 2,4-2,-1-2,1 0,0-2,56-8,-34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47.89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46.2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65,'173'-27,"-87"12,0 4,106-1,-176 13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51.68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280 255,'-14'-23,"-13"-10,-1 1,-1 1,-2 2,0 1,-70-47,100 75,1 0,0-1,0 1,-1 0,1-1,0 1,-1 0,1 0,0 0,-1-1,1 1,0 0,-1 0,1 0,-1 0,1 0,0 0,-1 0,1-1,-1 1,1 0,0 0,-1 1,1-1,-1 0,1 0,0 0,-1 0,1 0,-1 0,1 0,0 1,-1-1,1 0,0 0,-1 1,1-1,-4 19,10 33,-5-46,55 262,4 24,-60-290,0 1,1-1,-1 1,0-1,1 0,0 1,-1-1,1 1,0-1,0 0,0 0,1 0,-1 0,1 0,-1 0,1 0,-1 0,1 0,0-1,0 1,0 0,0-1,0 0,0 0,0 1,1-1,-1 0,3 0,2 0,1-1,-1 0,1 0,-1-1,0 0,1 0,-1-1,10-3,6-2,1 1,-1 2,1 0,0 2,0 0,35 3,-45 0,0 2,0-1,0 2,-1 0,1 0,-1 2,0-1,0 2,-1-1,1 2,-2 0,15 12,-11-6,0 0,-1 1,-1 1,0 0,-2 0,0 2,0-1,-2 1,0 1,-1-1,-1 2,-1-1,0 1,3 28,-7-36,-1 0,0 0,-1-1,0 1,-1 0,0 0,-1 0,0 0,-1 0,0-1,-1 0,0 1,-1-2,-1 1,1 0,-2-1,1 0,-1 0,-1-1,0 0,0 0,-1-1,0 0,0-1,-15 10,8-8,0-1,0 0,-1-1,0-1,-32 8,38-12,0 0,1-1,-1 0,0-1,1 0,-1 0,0-1,0 0,1-1,-21-7,11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52.04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1,'0'0,"0"0,0 0,0 0,0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52.44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43 1,'-4'22,"3"-15,-16 107,-4 220,21-320,1 0,0-1,1 1,1-1,0 0,1 1,0-1,7 14,-8-21,1 0,0 0,-1-1,2 1,-1-1,1 0,0-1,0 1,0-1,1 0,-1 0,1 0,0-1,0 0,0 0,0-1,1 1,8 1,23 2,0-1,0-1,0-2,0-2,0-2,0-1,0-2,0-2,54-16,-40 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52.76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88 1,'-11'41,"0"1,3 0,-5 76,8-62,-21 221,13 322,15-539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54.52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4,'0'0,"0"0,69-1,-24-1,-1 2,0 1,1 3,74 16,-115-19,-1 1,0-1,0 0,0 1,0-1,0 1,0 0,-1 0,1 0,-1 0,1 1,-1-1,0 1,0-1,2 4,0-1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54.89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20,'0'0,"0"0,0 0,5 0,9 0,15 0,12 0,9-1,4-1,-7-1,-1 0,0-3,-6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58.34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 1,'-1'0,"2"0,-1 6,-1 293,35 1033,-21-1268,-4-38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59.09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173 1,'-4'2,"0"1,0 0,1 0,0 0,-1 1,1-1,0 1,1-1,-1 1,-3 8,0-4,-7 15,0 1,1-1,2 2,0 0,2 0,-11 48,-11 165,21-125,6 1,4 0,23 160,-14-211,2 0,4-1,1-1,4-1,2-1,3 0,55 92,-73-139,1-1,0 1,1-2,0 1,0-1,1-1,0 0,1 0,0-1,1-1,-1 0,1-1,1 0,13 4,-19-8,-1 0,1-1,0 1,-1-2,1 1,0-1,0 0,0-1,-1 1,1-2,0 1,-1-1,1 0,-1-1,1 1,-1-2,0 1,0-1,-1 0,1 0,-1-1,0 0,0 0,0 0,-1-1,1 0,4-7,2-6,0-1,-2 0,0 0,-1-1,-1-1,-1 1,-1-1,-1 0,0-1,1-31,-3-11,-2 1,-11-92,-2 52,-5 1,-4 2,-56-164,55 204,-3 1,-3 1,-2 2,-3 0,-2 3,-3 0,-44-47,61 78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13.86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37,'0'0,"0"0,4 0,12-1,17-3,17-2,15-1,11 0,7 1,-10 2,-2 2,-11 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0:14.29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57,'0'0,"0"0,4 0,12-1,17-2,17-1,16-3,11-1,9-2,3 1,2 1,-16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46.6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0 119,'0'0,"0"0,5-1,9-3,14-4,13-5,8-3,5-1,-6 3,-2 2,-9 3,1 2,-7 3,3 0,6-1,-4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07.79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0,'0'0,"0"20,2 153,34 241,-21-349,2 15,-17-69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08.23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25,'0'0,"0"0,7 0,163 1,518-20,-632 13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08.97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0 247,'0'0,"0"0,0 0,0 0,10-17,6-10,1 0,1 2,25-27,-33 41,0 0,1 1,1 0,0 1,0 0,0 1,1 1,24-11,-35 17,0 0,0 0,0 1,0-1,0 0,-1 1,1 0,0-1,0 1,0 0,0 0,0 0,0 1,0-1,0 0,0 1,0-1,0 1,0-1,0 1,-1 0,1 0,0 0,1 1,-1 1,0-1,0 0,-1 1,1 0,-1-1,0 1,1 0,-1-1,-1 1,1 0,0 0,-1 0,1 0,-1 4,0 12,-1 0,0 0,-8 34,8-49,-55 205,36-148,3 1,3 1,-10 91,24-149,0 0,0 1,0-1,0 0,1 0,0 1,0-1,0 0,1 0,-1 0,1 0,1 0,-1 0,1-1,-1 1,1-1,0 0,1 0,6 7,-3-6,0-1,0 1,0-1,0-1,1 0,-1 0,1 0,0-1,0 0,0 0,0-1,11 0,16 1,1-2,-1-2,55-10,105-31,-135 29,16-4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09.50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0,'0'0,"0"0,0 0,0 0,0 0,0 0,0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11.21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0 315,'0'0,"0"0,0 0,3-20,2 0,1 1,1 0,0 1,1 0,2 0,-1 0,2 1,0 1,1 0,1 1,1 0,0 0,0 2,1 0,26-17,-37 28,0 0,1 0,-1 0,1 1,-1-1,1 1,0 0,-1 0,1 1,0 0,0-1,-1 1,1 1,7 0,-9 0,-1 0,0 0,0-1,0 1,0 1,0-1,0 0,0 0,0 1,-1-1,1 1,0-1,-1 1,1 0,-1 0,0-1,1 1,-1 0,0 0,0 0,0 1,-1-1,1 0,0 0,-1 0,0 1,1-1,-1 0,0 0,0 1,0-1,-1 3,0 9,-1 1,-1-1,0 0,-1 0,-1 0,-10 22,-48 79,45-84,-49 85,67-116,-1 1,1-1,0 1,0-1,-1 0,1 1,0-1,0 1,0-1,0 1,-1-1,1 1,0-1,0 1,0-1,0 1,0-1,0 1,0-1,0 1,1-1,-1 1,0-1,0 0,0 1,0-1,1 1,-1-1,0 1,0-1,1 1,15-1,26-15,-36 12,21-8,69-25,-89 34,0 0,0 0,0 1,1 0,-1 1,0-1,1 2,-1-1,1 1,-1 0,8 2,-11 1,0-1,-1 1,0 0,0 0,0 0,0 1,-1-1,1 1,-1-1,0 1,-1 0,2 6,7 12,113 245,-108-226,-2-1,-1 2,-3 0,8 77,-17-110,0-1,-1 1,0 0,0 0,-1 0,-1-1,1 1,-1-1,-1 0,0 0,0 0,-1 0,0-1,-1 0,0 0,0 0,-7 7,6-9,1 0,-1 0,0-1,0 0,-1 0,1 0,-1-1,0 0,0-1,-1 0,1 0,-1-1,1 0,-1 0,0-1,0 0,0 0,1-1,-13-2,14 1,0 0,1-1,-1 0,1 0,-1-1,-9-5,2-1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11.83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171 1,'0'0,"-4"1,-8 4,-7 5,-7 3,-3 4,2 2,3 0,6-2,7-2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12.50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140 0,'-27'30,"14"-12,0 0,2 1,0 1,1 0,1 0,1 1,1 0,1 1,1 0,-4 32,2 11,3 0,6 85,4-44,30 163,-24-214,1-1,4 0,1-1,44 86,-58-131,1 0,0 0,0-1,0 0,1 1,0-2,0 1,1-1,0 0,0 0,1-1,12 7,-16-10,1-1,-1 1,1-1,-1 0,1 0,0-1,0 1,-1-1,1 0,0 0,0-1,-1 1,1-1,0 0,-1-1,1 1,-1-1,1 1,-1-2,0 1,1 0,-1-1,-1 1,1-1,4-4,4-5,0 0,-1-1,-1 0,0-1,0 1,-2-2,0 0,0 0,-1 0,-1-1,-1 0,0 0,-1 0,3-33,-4 30,-2 0,0 0,-1 0,-1 0,-1 0,-1 0,0 0,-1 1,-1-1,-1 1,-1 0,-17-33,18 42,0-1,-1 1,0 1,0-1,-1 1,0 1,-1-1,1 1,-1 1,-1 0,1 0,-1 1,-13-6,15 8,0 1,0 0,-1 0,1 1,0 0,0 1,-1 0,1 0,0 0,-1 1,1 1,0-1,0 1,0 1,0-1,0 1,1 1,-10 5,-7 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13.03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45 1,'0'0,"0"0,0 0,-2 4,-1 8,-5 9,-2 8,-2 4,2-4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13.92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1 331,'0'0,"5"-17,6-5,1 0,1 1,1 1,1 0,0 1,1 1,1 0,1 1,1 1,0 1,1 1,0 0,1 2,1 0,0 1,1 1,0 2,0 0,27-5,-44 12,0 0,1 0,-1 0,1 1,-1 0,1 1,-1-1,1 1,-1 0,0 1,1-1,-1 1,0 1,0-1,0 1,6 4,-9-4,1 0,-1 0,0 0,-1 1,1-1,0 1,-1 0,0 0,0-1,0 1,0 1,-1-1,0 0,0 0,0 0,0 1,0-1,-1 1,0-1,0 0,0 1,-1-1,1 1,-3 6,-2 13,-2 0,0 0,-2-1,-17 34,-58 89,38-68,-32 58,-104 248,177-373,1 1,0 0,1 0,1 0,0 0,0 1,1 20,1-29,1 1,-1-1,1 0,1 1,-1-1,1 0,-1 0,1 0,0 0,1 0,-1 0,1-1,-1 1,1-1,0 1,1-1,-1 0,0 0,1-1,0 1,-1-1,1 0,0 1,5 0,12 6,1-2,0 0,0-2,0 0,43 3,119-5,-156-4,150-8,-96 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14.94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22,'7'1,"0"0,0-1,0 0,0 0,0-1,-1 0,9-2,14-1,645-11,-623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47.1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54 1,'0'0,"0"21,-40 563,28-467,11-109,1 0,0-1,0 1,0 0,1 0,0 0,0-1,1 1,0 0,1-1,0 0,6 13,-6-15,1 1,1-1,-1 0,0 0,1-1,0 0,0 1,1-1,-1-1,1 1,0-1,0 0,0 0,0-1,8 2,6 1,-1-1,1-1,0 0,0-2,0-1,0 0,-1-1,1-1,0-1,0-1,-1-1,0 0,0-2,0 0,-1-1,0 0,20-14,-7-3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15.30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38,'0'0,"0"0,4-1,12-1,17-3,19-2,13 0,11 0,7 1,2 4,-2 1,-13 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19.04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42 139,'-2'0,"0"0,1 0,-1 0,0 0,0 0,0 0,0-1,0 1,1-1,-1 0,0 1,0-1,1 0,-1 0,1 0,-1 0,1 0,-1-1,1 1,0 0,-1-1,0-1,1 2,1-1,-1 1,1 0,0-1,-1 1,1 0,0-1,0 1,0-1,0 1,0-1,1 1,-1 0,0-1,1 1,-1-1,1 1,-1 0,1-1,0 1,-1 0,1 0,0 0,0 0,0-1,0 1,0 0,2-1,7-7,1 1,0 0,0 1,1 0,0 1,0 1,0-1,1 2,0 0,0 0,19-2,-10 3,1 1,-1 0,1 2,0 0,44 8,-54-6,-1 1,1 0,-1 1,0 1,-1 0,1 0,-1 1,0 1,18 13,-23-14,0-1,-1 1,1 0,-1 0,-1 0,1 1,-1-1,-1 1,1 0,-1 1,0-1,-1 0,1 1,-2 0,1-1,-1 1,0 8,0-5,-2 0,0 0,0 0,-1 0,0 0,-1-1,0 1,-1-1,0 1,-1-1,0 0,-1-1,1 1,-2-1,1 0,-2-1,1 0,-12 10,10-10,0 0,-1-1,1 0,-1-1,-1 0,1-1,-1 0,0 0,-1-1,1-1,0 0,-1 0,0-1,0-1,0 0,1-1,-16-1,11-1,21 0,28 3,28 10,0 2,-1 2,-1 3,-1 3,107 54,-140-61,-1 0,-1 2,0 1,-1 0,-1 2,0 0,-2 2,0 0,-1 1,-2 1,0 0,-1 1,-1 1,-2 0,12 34,-21-50,0 1,0 0,-1 0,-1 0,0 0,0 0,-1 1,0-1,-1 0,0 0,0 0,-1 0,-1 0,0 0,-4 9,1-6,-1 0,0-1,-1 0,-1-1,0 0,0 0,-1-1,0 0,-19 14,-12 3,-2-2,0-1,-1-2,-2-3,-49 15,86-30,-12 4,0-1,-1 0,0-2,1 0,-2-2,-37 2,41-7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19.41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52 0,'0'0,"0"0,0 0,0 0,0 0,-3 4,-5 5,-4 8,-1 4,3-1,4-3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20.12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243 1,'-31'37,"4"2,2 2,2 1,2 1,2 0,1 2,3 0,-14 61,16-41,3 0,3 1,2 0,8 116,0-147,1-1,2 1,1-1,2-1,1 1,2-2,1 1,2-2,29 47,-35-63,2 0,-1-2,2 1,0-1,1-1,0 0,1-1,0 0,1-1,0-1,0 0,1-1,0 0,0-2,1 0,0-1,0 0,1-2,-1 0,27 1,-25-4,-1-1,1 0,-1-2,0 0,0-1,0-1,0 0,0-2,-1 0,21-12,-32 16,0-1,0 0,-1 0,0-1,0 0,0 0,0 0,-1 0,0-1,0 1,0-1,-1 0,4-8,-6 8,1 1,-1-1,0 0,0 0,-1 0,0 0,0 0,0 0,-1 0,0 0,0 0,0 0,-1 0,0 1,0-1,0 0,-5-7,3 6,-1 0,1-1,-1 2,0-1,-1 0,0 1,0 0,0 1,-1-1,1 1,-1 1,-9-6,4 4,-1 1,1 0,-1 1,0 1,0 0,0 0,-15 0,-3 1,-1 3,0 0,0 2,1 1,-54 14,36-2,9-1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32.47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206 305,'-29'6,"-23"0,37-4,-1-1,1 2,-1 0,-17 6,29-7,-16 2,19-5,0-1,1 1,-1 0,1-1,-1 1,1-1,-1 1,1 0,0-1,0 1,0-1,0 1,0-1,0 1,0-3,0-6,1 0,0 0,0 0,1 0,0 0,1 0,0 1,1-1,-1 1,2 0,-1 0,9-10,-5 8,1 0,0 1,1 0,0 1,1 0,0 1,0 0,14-7,5 0,2 1,-1 2,2 1,-1 1,2 2,46-6,-50 11,0 1,0 2,1 1,-1 1,-1 1,1 2,0 1,-1 1,0 2,33 14,-43-16,138 47,-138-49,0 0,0-1,1-2,-1 0,1-1,24-2,-36 0,-1 0,0-1,0 0,1-1,-1 1,-1-1,1-1,0 1,-1-1,0 0,0-1,0 1,0-1,-1-1,1 1,-2-1,9-11,-2 5,-11 12,1-1,0 1,0-1,0 1,0-1,0 1,0-1,0 1,0 0,0 0,0 0,1-1,-1 1,0 0,0 0,0 0,0 1,0-1,0 0,0 0,0 1,0-1,0 0,0 1,0-1,0 1,0-1,0 1,0 0,0-1,-1 1,1 0,0 0,0 0,34 34,-27-26,0-2,0 1,1-1,0-1,0 0,1 0,-1-1,1 0,0 0,1-1,-1-1,1 0,0 0,0-1,0 0,13 0,17-2,1-1,75-13,-74 8,73-2,-92 8,0 2,0 1,0 0,0 2,0 1,-1 1,0 1,-1 0,0 2,0 1,-1 1,0 0,-1 2,0 0,-2 1,1 1,-2 1,0 1,-1 0,24 37,-27-36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44.22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1 895,'45'3,"394"52,93 6,-183-51,446-43,-739 28,-1-3,0-2,0-3,-1-2,64-27,-101 34,0 0,-1-2,0 0,-1-1,0 0,0-1,-1-1,16-19,-21 21,-2 0,1 0,-1-1,-1 0,0 0,-1-1,-1 1,1-1,-2 0,0 0,0-1,0-25,-3 21,0-1,-2 1,0 0,-1 0,-1 1,0-1,-2 1,0 0,0 0,-2 1,0-1,-1 2,-1-1,0 1,-1 1,0 0,-2 0,1 1,-22-16,2 4,-1 2,-1 1,-1 2,0 1,-1 2,-2 1,-68-19,-3 10,-2 4,0 5,-1 5,-1 5,1 5,-1 5,-190 31,209-18,1 5,1 3,1 5,-96 46,133-51,3 2,0 2,2 3,1 2,1 2,3 1,-77 85,109-108,0 0,1 1,1 1,1 0,0 0,-11 31,17-40,2-1,-1 1,1-1,0 1,0 0,1 0,0-1,0 1,0 0,1-1,0 1,1 0,-1-1,1 1,0-1,1 0,0 1,0-1,0 0,1-1,6 10,4 1,2-1,-1 0,2-1,0-1,0 0,1-2,32 16,12 2,70 22,126 21,-178-55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52.30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1,'4'24,"16"98,-3-23,7 146,-23-235,-1 1,2-1,-1 0,1 0,5 12,1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52.62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119 0,'0'0,"-3"4,-4 6,-5 7,-4 6,-2 4,-1 2,1 0,3-3,5-6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53.11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25 1,'-3'36,"-6"34,4-37,1-1,1 1,2 0,4 46,-2-76,-1-1,1 1,0-1,0 1,0-1,0 1,0-1,1 0,-1 1,1-1,-1 0,1 0,0 0,0 0,0 0,0-1,0 1,0 0,0-1,1 0,-1 1,0-1,1 0,-1 0,1-1,-1 1,1 0,0-1,-1 0,1 1,0-1,-1 0,6-1,10 0,0-1,0-1,34-9,-29 6,52-15,-52 14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53.45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3 1,'-1'93,"0"9,3 1,19 117,-4-164,-6-30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47.5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0,'2'23,"83"922,-77-699,-7-222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53.88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194 1,'-71'21,"62"-15,0 1,0 0,0 0,1 1,1 0,-1 0,1 1,1 0,-1 0,2 0,-1 1,1 0,1 0,0 1,-5 18,6-20,1 1,0-1,0 1,1-1,0 1,1-1,0 1,1 0,0-1,0 1,1-1,0 0,1 1,0-1,0 0,1 0,0-1,8 14,-9-19,-1 0,1-1,0 1,0 0,-1-1,2 0,-1 1,0-1,0 0,1-1,-1 1,5 1,15 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1:54.61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5 1,'-2'93,"-1"-44,8 90,29-193,-20 23,-10 21,0 0,1 0,0 0,1 1,0-1,0 1,1 1,14-15,-21 23,1 0,-1-1,1 1,-1 0,1-1,-1 1,0 0,1 0,-1-1,1 1,-1 0,1 0,0 0,-1 0,1 0,-1 0,1 0,-1 0,1 0,-1 0,1 0,-1 0,1 0,-1 0,1 1,-1-1,1 0,-1 0,1 1,-1-1,1 0,-1 1,1 0,10 20,-3 28,-8-47,0 1,0 2,1 1,-1-1,1 0,0 0,1 1,3 8,-5-13,0-1,0 1,1-1,-1 0,0 1,1-1,-1 0,0 1,1-1,-1 0,1 1,-1-1,0 0,1 0,-1 1,1-1,-1 0,1 0,-1 0,1 0,-1 0,1 0,-1 1,1-1,-1 0,1-1,-1 1,1 0,0 0,22-17,20-37,-26 31,34-35,-46 53,0 0,1 1,0-1,-1 1,1 0,1 1,-1-1,0 1,1 1,0-1,12-2,-17 5,1-1,-1 1,1 1,-1-1,1 0,-1 1,1-1,-1 1,1 0,-1-1,0 1,1 1,-1-1,0 0,0 0,0 1,0-1,0 1,0 0,0-1,-1 1,1 0,2 4,4 6,0 1,-1 0,6 15,5 8,33 36,-26-39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05.68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91 0,'-43'5,"40"-4,0 0,0 1,0-1,0 1,1 0,-1 0,1 0,-1 0,1 0,0 0,0 1,0-1,0 1,0 0,1-1,-1 1,1 0,-1 0,1 0,0 0,0 0,1 0,-1 0,1 0,-1 1,1-1,0 5,0 10,1 1,1-1,7 29,-6-29,65 298,-32-155,-31-137,-2-2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06.16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75,'21'0,"503"-7,0-34,-508 39,0-1,0-1,21-7,-20 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06.94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0 237,'52'-58,"13"-12,-57 62,69-55,-70 58,0 0,0 1,0 0,0 0,1 1,-1 0,1 0,0 1,14-3,-21 5,0 0,0 0,1 0,-1 0,0 0,0 0,1 1,-1-1,0 0,0 1,0-1,0 1,0-1,1 1,-1-1,0 1,0 0,0 0,-1-1,1 1,0 0,0 0,0 0,-1 0,1 0,0 0,-1 0,1 0,-1 0,1 0,-1 1,1-1,-1 0,0 0,0 0,0 1,1-1,-1 0,0 0,0 0,-1 1,1 0,-1 9,0-1,-1 0,-6 20,8-27,-121 331,78-229,4 2,-27 127,62-217,1 1,1 0,0-1,2 1,2 31,-1-42,0 0,0-1,1 1,0 0,1-1,-1 0,1 1,1-1,-1 0,1-1,0 1,0-1,1 1,-1-1,1-1,0 1,11 7,2-2,-1 0,1-2,1 0,0-1,0-1,0 0,1-2,-1 0,1-2,23 1,9-1,1-4,83-12,-62 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07.38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1,'0'0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08.09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55 0,'-27'706,"0"-64,27-581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08.45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287 1,'0'0,"-3"3,-6 6,-7 9,-8 9,-6 8,-4 5,-2 4,-2 1,5-6,9-11,2-3,4-5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11.337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90 1,'-2'3,"0"1,1 0,-1 0,1-1,0 1,0 0,0 0,0 6,-1 1,-20 71,4 1,3 1,-5 115,20-186,0 0,1 0,0-1,1 1,1-1,6 22,-6-28,0 0,0 0,0-1,0 1,1-1,0 0,0 0,0-1,1 1,0-1,-1 0,2 0,-1 0,0-1,10 5,14 4,0-1,1-1,1-2,-1 0,1-3,37 3,195-2,-197-7,-29 2,-21 0,0-1,0 0,0-1,0 0,-1-1,1-1,-1-1,29-10,-20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11.71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212 0,'-28'130,"-13"149,11-60,-6-13,-35 260,66-384,4-46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47.8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165 1,'0'0,"0"0,0 0,0 0,-4 4,-4 6,-7 9,-4 5,-2 4,0 2,1-1,2-2,2-5,3-6,4-6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12.63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253 36,'-5'-1,"0"0,0 0,0 0,0-1,0 0,0 0,-7-5,-16-6,23 12,-1-1,1 1,-1 1,0-1,1 1,-1 0,0 0,1 0,-1 1,1 0,-1 0,1 0,-1 1,1 0,0 0,0 0,-1 1,2 0,-1 0,0 0,1 0,-1 1,1-1,0 1,0 0,0 1,1-1,0 1,-1-1,-3 11,3-9,1 1,0-1,1 0,-1 1,1 0,1 0,-1 0,1-1,0 1,1 0,0 0,0 0,0 0,1 0,0 0,0 0,1 0,0 0,0-1,1 1,-1-1,2 1,-1-1,8 11,-10-15,1-1,-1 1,0-1,1 1,-1-1,1 0,0 1,-1-1,1 0,0 0,0 0,-1 0,1-1,4 2,-5-2,0 0,0 0,-1 0,1 0,0 0,0 0,0 0,0-1,0 1,0 0,0-1,0 1,0-1,-1 1,1-1,0 1,0-1,-1 1,1-1,0 0,-1 1,2-2,0-1,0-1,0 1,-1-1,1 1,-1-1,0 0,0 0,0 0,0 0,0 1,-1-1,0 0,0-5,-2-9,-1 1,0-1,-12-32,5 18,8 25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16.13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344 0,'-8'0,"0"1,0 0,0 0,0 0,1 1,-1 0,1 1,-1 0,1 0,0 0,0 1,-9 7,5-3,1 1,0 0,1 0,0 1,1 0,-14 21,4 3,0 1,2 1,2 0,-10 40,5-12,4 0,2 1,3 0,3 0,3 1,7 105,1-132,1-1,3 0,1 0,1-1,20 46,-18-58,1 0,0 0,2-1,1-1,1 0,1-2,40 39,-47-51,0 0,1-1,0 0,0-1,1-1,-1 0,1-1,1 0,-1-1,1 0,0-1,0-1,0 0,27 0,-28-2,-1-1,1-1,0 0,-1 0,1-1,-1-1,0 0,0 0,-1-2,1 1,-1-1,0-1,0 0,-1 0,0-1,15-16,-18 16,-1 0,0 0,0 0,-1-1,0 0,0 0,-1 0,0 0,-1-1,0 1,0-1,-1 0,-1 0,1-11,-1 8,-2-1,0 1,0 0,-2-1,1 1,-2 0,0 0,0 1,-11-22,6 17,-1 1,0 0,0 1,-2 0,0 0,-1 2,0-1,-1 2,0 0,-1 0,-1 2,1 0,-2 0,1 2,-23-9,27 12,-1 1,1 1,-1 0,1 1,-1 0,0 0,0 2,0-1,0 2,0 0,0 0,0 1,1 1,-1 0,1 1,-1 0,1 1,-12 7,-3 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17.48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15,'5'2,"1"0,0-1,0 0,0 0,0-1,0 1,-1-1,7-1,15 1,18 4,164 7,-180-11,1-2,0 0,-1-3,0 0,29-10,-35 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17.95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0,'31'4,"-18"-2,376 16,-346-18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29.95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139 0,'0'0,"0"0,0 0,-7 20,-9 20,-12 32,2 1,-27 132,49-180,2 1,0 0,2 0,5 50,-3-59,2-1,0 0,1 0,0 0,1 0,1-1,1 0,15 23,-15-28,0-1,0 0,1 0,0-1,0 0,1 0,0-1,1-1,0 0,0 0,0-1,0 0,1-1,0 0,0-1,0-1,0 0,0 0,19-1,-13 0,0-2,0 0,0-1,0-1,0-1,-1 0,1-1,-1-1,0-1,-1 0,1-1,22-16,-4-3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30.29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15 0,'0'0,"0"0,0 8,0 188,-15 953,15-1053,3-59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30.756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315 0,'0'0,"-3"3,-5 4,-7 5,-6 6,-4 5,-5 5,-3 7,-2 5,-1 5,6-5,3-1,7-8,2-1,5-6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31.56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13 278,'22'-33,"2"1,2 1,0 1,2 2,2 0,37-27,-57 48,0 1,0 0,0 0,13-4,-21 9,0 0,1 0,-1 1,1-1,-1 1,0-1,1 1,-1 0,1 0,-1 0,1 0,2 1,-4 0,0-1,0 1,0-1,0 1,0-1,0 1,0 0,0 0,0-1,0 1,-1 0,1 0,0 0,0 0,-1 0,1 0,-1 0,1 0,-1 0,1 1,-1-1,0 0,0 0,1 0,-1 0,0 2,0 11,-1-1,0 0,-1 1,0-1,-2 0,1 0,-1 0,-1 0,-6 11,-2 9,-59 157,-57 162,96-247,-28 154,57-238,1 1,1 0,1-1,3 35,-2-50,1 0,0-1,0 1,0 0,1 0,0 0,0-1,1 1,-1-1,1 0,0 0,1 0,-1 0,1 0,0-1,0 0,1 1,-1-1,1-1,0 1,7 3,1-1,1 0,0-2,1 1,-1-2,1 0,-1 0,21-1,111-3,-104-1,258-11,-152 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53.6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130 2102,'0'0,"-7"0,-3 1,1-1,0 0,0-1,0 0,-1-1,1 1,-9-5,15 5,0-1,1 1,-1-1,1 0,-1 0,1 0,0 0,0-1,0 1,0 0,0-1,1 0,-1 1,1-1,0 0,-1 0,1 0,0 0,1 0,-1 0,1 0,-1 0,1 0,0 0,0-4,2-58,2 1,3 1,19-77,-7 34,30-191,130-695,-172 956,2-6,16-47,-22 79,0 0,2 1,-1-1,1 1,0 0,1 0,0 1,1 0,-1 0,11-9,-15 15,1 0,-1 0,1 0,0 0,-1 1,1-1,0 1,0-1,0 1,0 0,1 0,-1 0,0 1,0-1,1 1,-1 0,0 0,0 0,1 0,-1 1,3 0,-1 1,0 0,-1 0,1 0,-1 1,1 0,-1 0,0 0,0 0,-1 1,1-1,-1 1,4 5,7 12,-1 0,-1 1,0 1,9 30,268 874,-168-498,193 431,-310-849,-2-5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54.1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23,'3'-1,"1"0,0 1,0-1,-1 1,1 0,0 0,0 0,4 2,4-1,233 0,501-16,-659 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48.5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0 230,'4'-2,"-1"0,1 1,-1-1,0 0,0-1,0 1,0-1,3-2,8-6,45-27,2 2,2 3,117-44,-172 74,0 1,0 0,0 0,1 0,-1 1,1 1,-1 0,14 1,-20-1,1 0,-1 1,1-1,-1 1,1 0,-1 0,0 0,1 0,-1 0,0 0,0 1,0-1,0 1,0-1,0 1,0 0,-1 0,1 0,-1 0,1 0,-1 0,0 0,0 1,0-1,0 0,0 1,0-1,0 0,-1 1,0-1,1 1,-1 4,0 6,-1-1,0 1,-1-1,0 0,-1 0,-8 21,-35 74,29-70,-51 108,1-6,-83 249,144-368,1 1,1 0,0 0,2 0,0 0,2 38,1-51,0 0,1-1,-1 1,1-1,1 0,0 0,0 1,0-2,0 1,1 0,1-1,-1 0,1 0,0 0,0 0,0-1,1 0,0 0,0 0,1-1,12 7,4-1,1 0,0-2,0-1,1-1,-1-1,31 2,7-2,81-5,-80-3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54.6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0 126,'117'-6,"230"-42,-310 42,0-2,0-2,55-22,-60 17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2:55.0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1,'0'0,"0"0,4 0,11 0,14 0,15 0,10 0,8 0,4 0,3 0,0 0,-12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11.7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0 370,'1'-5,"0"1,0-1,1 0,0 1,-1-1,1 1,5-8,-5 9,12-22,1 0,2 1,0 1,1 1,1 1,1 0,27-20,-29 26,1 1,0 1,0 1,2 0,-1 2,1 0,1 2,-1 0,35-7,-52 14,1 0,-1 1,1-1,-1 1,0 0,1 0,-1 0,1 1,-1-1,1 1,-1 0,0 1,1-1,-1 1,0-1,0 1,0 1,0-1,-1 0,1 1,6 6,-7-5,0 0,0 1,-1-1,1 1,-1 0,0 0,-1 0,1 0,-1 0,0 1,0-1,0 0,-1 0,0 1,0-1,0 0,-1 1,-1 5,-3 17,-1-1,-2 0,-1-1,-1 0,-1 0,-25 40,-104 135,94-139,46-61,0-1,1 0,-1 1,1-1,-1 0,1 0,-1 1,1-1,-1 0,1 0,0 0,-1 0,1 1,-1-1,1 0,-1 0,1 0,-1 0,1 0,0-1,-1 1,1 0,-1 0,1 0,-1 0,1-1,-1 1,1 0,-1 0,1-1,-1 1,1-1,32-8,-31 8,28-7,0 1,0 2,0 1,1 2,-1 0,1 2,0 2,-1 1,1 1,-1 1,0 2,-1 1,1 1,-2 2,44 21,-53-22,1 1,-2 1,1 1,-2 0,0 1,0 1,-1 1,-1 0,-1 1,0 0,-1 2,-1-1,-1 1,-1 1,0 0,-2 1,0-1,-1 2,-1-1,-1 1,-1-1,1 26,-4-22,-1-1,-2 1,0 0,-1 0,-2-1,0 1,-2-1,-1-1,0 1,-2-1,-1-1,-1 0,-24 36,16-33,-1 1,-1-2,-1-1,-2-1,0-1,-1-1,0-1,-2-2,-59 28,-53 6,102-39,1 1,0 2,-58 32,76-33,2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12.6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365 48,'-31'-20,"26"17,1 0,-1 0,0 0,-1 0,1 1,0 0,-1 0,1 0,-1 1,0 0,0 0,1 0,-1 1,0 0,0 0,0 0,1 1,-1-1,0 2,1-1,-1 1,0-1,1 1,0 1,-1-1,1 1,0 0,1 0,-1 1,0-1,1 1,0 0,0 0,0 1,0-1,1 1,-1 0,-2 5,-11 19,1 0,1 1,1 1,2 0,2 1,0 0,-7 48,7-8,2-1,3 106,9-68,5 1,4-1,6-1,4-1,4-1,6-1,54 121,-69-185,3-1,1-1,2 0,2-2,1-1,46 47,-60-71,1 0,0 0,1-2,0 1,1-2,0 0,0-1,20 6,-23-10,0-1,0 0,0-1,0 0,0-1,1-1,-1 0,0-1,1 0,-1-1,0-1,16-4,-10 0,-2-1,1 0,-1-1,0-1,-1 0,0-1,-1-1,0-1,-1 0,0 0,-1-2,-1 0,0 0,-1-1,-1 0,0-1,8-20,1-8,-1-1,-2-1,-3 0,-1-1,8-79,-12 45,-3-1,-4-1,-3 1,-5 0,-2 1,-37-145,30 170,-2 2,-3 0,-2 1,-2 2,-3 0,-2 2,-2 1,-2 1,-2 2,-62-61,83 92,-1 1,-1 0,0 1,-1 1,0 1,-1 0,-29-12,23 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13.2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70,'0'0,"0"0,0 0,24-2,100-5,449-42,-508 38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14.3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115 1,'0'0,"-1"15,0 1,-1-1,-6 21,-2 11,-36 290,15 2,15 420,18-721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15.1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359 87,'-33'-2,"24"1,0 1,1 0,-1 1,1 0,-1 1,1 0,0 0,-1 0,1 1,0 1,1-1,-1 1,-13 9,11-5,1 0,0 1,0 0,1 0,0 1,1 0,0 1,-9 17,0 9,1 0,3 1,1 0,1 1,-4 41,-4 61,6 1,6 1,7 0,31 243,-18-296,3-1,30 88,-35-140,2 0,1-1,2-1,1 0,2-1,2-1,30 36,-42-57,1-1,0-1,0 0,1 0,0-1,1-1,0 0,0 0,1-2,0 1,27 7,-29-12,-1 0,1 0,-1-1,1-1,-1 0,1 0,0-1,-1-1,1 0,-1 0,0-1,1-1,-1 1,-1-2,1 0,10-6,1-4,0-1,0-1,-2-1,0-1,-1-1,-1 0,-1-2,-1 1,-1-2,-1 0,16-35,0-10,-3-1,36-140,-45 132,-4-2,-3 0,-3-1,-4 0,-3 0,-14-112,5 133,-3 0,-2 1,-3 0,-2 1,-2 1,-3 1,-3 1,-2 1,-42-61,52 89,0 1,-2 1,0 1,-2 0,0 2,-2 0,0 2,-1 1,0 0,-2 2,0 1,0 1,-1 2,-41-12,27 14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15.7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1,'0'0,"4"0,11 0,15 0,16 0,13 0,9 0,5 0,4 0,1 0,0 0,-12 0,-4 0,-12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16.7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0 359,'0'0,"5"-6,17-22,2 2,1 0,1 2,1 0,45-28,-17 16,2 3,66-27,-101 50,0 2,40-11,-57 17,-1 1,1 0,0 0,0 1,-1-1,1 1,0 0,0 0,0 1,-1-1,1 1,0 0,0 0,-1 1,1-1,-1 1,0 0,1 0,-1 1,7 4,-9-4,0 0,0 0,0 0,-1 0,1 0,-1 1,0-1,1 0,-2 1,1-1,0 1,-1-1,1 1,-1-1,0 1,0-1,0 1,-1-1,1 1,-2 3,-2 11,-1-1,-12 28,15-40,-62 124,-1 1,64-129,1 0,-1 0,0 0,1 0,-1 0,1 0,0 0,-1 0,1 0,0 0,0 0,-1 0,1 1,0-1,0 0,0 0,0 0,1 0,-1 1,0-1,0 0,1 0,-1 0,1 0,-1 0,1 0,-1 0,1 0,-1 0,1 0,0 0,0 0,0-1,-1 1,1 0,0 0,0-1,0 1,0 0,0-1,0 1,0-1,0 0,0 1,1-1,0 1,8 0,-1-1,1 1,-1-1,19-3,-6 1,16 0,1 2,0 2,0 2,-1 1,0 2,0 1,-1 2,61 26,-80-28,-1 1,0 1,0 1,-1 0,0 1,-1 1,-1 0,16 19,-20-19,-1-1,0 2,-1-1,-1 1,0 0,-1 0,-1 1,0 0,-1 0,0 0,2 23,-5-23,0 0,-2 0,1 0,-2 0,0 0,0-1,-2 1,0-1,-6 15,1-6,-2-1,-1 0,0-1,-30 38,1-13,-1-2,-3-1,-74 54,34-35,-2-4,-96 47,149-87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17.0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230 0,'0'0,"-3"3,-7 7,-7 8,-9 9,-4 12,-3 9,1 7,3 6,6-9,7-2,5-11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14.9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0,'0'0,"0"0,1 21,60 401,-13-128,-11 273,1-862,-30 249,29-86,-32 117,0 1,2 0,0 0,0 1,1 0,1 0,0 1,1 0,20-20,-23 27,-1 0,1 0,0 1,0 0,0 0,0 1,1 0,0 0,-1 1,1-1,0 2,0-1,1 1,9 0,-6 2,-1 0,1 1,-1 0,0 0,0 1,0 1,0 0,-1 0,13 8,4 4,-2 2,0 1,0 0,-2 2,-1 1,31 38,-8-3,-2 1,-3 3,-2 1,-3 2,-3 1,-3 2,27 90,-48-107,-7-42,-1-1,1 1,1-1,-1 1,2-1,-1 0,1 0,0 0,5 9,2-3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17.7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293 1,'-16'11,"1"1,0 1,1 1,0 0,1 0,0 1,2 1,-18 30,10-10,1 0,2 1,-14 48,10-8,3 0,3 1,-4 93,18 236,0-402,17 194,-13-168,2 0,1-1,2 0,16 40,-22-63,1 0,-1 0,1-1,1 0,-1 0,1 0,0 0,0-1,1 0,0 0,-1 0,2-1,-1 0,0 0,1-1,0 1,0-1,0-1,0 1,0-1,1-1,-1 1,0-1,1-1,-1 1,1-1,0 0,13-3,-5 1,0-1,-1-1,0-1,1 0,-2-1,1 0,-1-1,0-1,0 0,-1-1,0 0,20-19,-20 14,0-1,-1 0,-1-1,0 0,-1-1,-1 0,0-1,-2 1,0-2,-1 1,0-1,-2 0,0 0,2-35,-6 40,0 1,0 0,-2 0,1 0,-2 0,0 0,0 0,-1 1,-1-1,0 1,0 0,-1 1,-1-1,0 1,-1 0,0 1,0 0,-1 0,-1 1,1 0,-2 1,-17-13,8 11,1 0,-1 1,-1 1,0 1,0 1,0 1,-1 0,1 2,-1 1,0 0,0 2,0 0,0 2,0 0,0 1,1 2,-24 7,23-4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18.2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0,'0'0,"4"0,12 0,16 0,18 0,15 0,10 1,8 1,3 1,-11 0,-5 0,1 0,-12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18.7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175 1,'-1'9,"0"0,-1 0,0 0,0 0,-1 0,-7 15,-4 13,-23 89,6 3,5 1,6 0,-6 238,26-354,1 0,0-1,0 1,1-1,1 1,0-1,1 0,9 20,-10-27,1 0,0 0,0 0,0-1,1 0,0 1,0-2,0 1,1 0,0-1,-1 0,1-1,1 1,-1-1,0 0,1-1,0 1,7 1,13 1,0 0,1-2,0-1,-1-2,1 0,0-2,28-5,-3-2,1-3,81-29,-67 13,-11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19.0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138 1,'-26'125,"5"2,-5 146,19-193,-50 956,56-1016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19.4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315 1,'0'0,"-5"3,-6 6,-10 9,-9 9,-6 8,-5 6,-1 5,7-6,9-9,3-4,-1-3,3-6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20.1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14 270,'0'-2,"-1"0,1 0,0 0,0 0,0-1,0 1,0 0,0 0,1 0,-1-1,0 1,1 0,0 0,1-3,3-4,0 1,0 0,1 0,0 1,0-1,1 1,0 1,0-1,1 1,0 0,12-6,13-7,53-21,-86 40,55-23,72-21,-112 40,1 0,0 1,0 0,-1 2,2 0,-1 0,0 1,0 1,31 7,-44-8,0 1,1 0,-1 1,0-1,0 1,0-1,0 1,0 0,-1 0,1 0,0 0,-1 0,1 1,-1-1,0 1,0 0,0 0,0 0,-1 0,1 0,-1 0,1 0,-1 0,0 0,-1 1,1-1,0 0,-1 1,0-1,0 1,0-1,0 0,0 1,-1-1,-1 7,-3 11,-1-1,-1 1,-1-1,-16 30,21-43,-222 403,121-229,-109 257,200-407,2-1,1 2,1-1,-8 59,16-81,1-1,0 0,0 0,0 0,1 1,0-1,0 0,1 0,1 0,-1 0,1-1,0 1,1-1,0 1,0-1,0 0,1-1,0 1,0-1,1 0,0 0,0-1,0 0,11 7,5 0,0-1,1-1,0 0,0-2,1-1,41 7,156 10,-165-20,635 28,-526-30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31.9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0,'35'10,"0"-3,0 0,52 1,-30-3,85 14,81 7,-198-25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32.3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27,'21'3,"54"6,-1-5,1-2,0-4,0-2,106-22,-126 13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32.8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 1,'-3'529,"2"361,2-842,1 0,10 51,-5-70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33.6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93 241,'-1'0,"0"-1,0 1,0 0,0-1,0 1,0-1,1 1,-1-1,0 0,0 1,0-1,1 0,-1 1,0-1,1 0,-1 0,1 0,-1 1,1-1,-1 0,1 0,0 0,0 0,-1 0,1 0,0 0,0 0,0 0,0 0,0 0,0 0,0-2,3-32,1 25,0 0,1 1,0 0,0 0,1 0,0 1,1 0,0 0,0 0,0 1,1 0,0 1,18-11,-14 9,0 1,0 1,1 0,-1 1,1 0,1 1,-1 0,1 1,-1 1,16-1,-26 3,0 0,0-1,-1 1,1 1,0-1,0 0,0 1,-1 0,1-1,0 1,0 0,-1 0,1 1,-1-1,1 0,-1 1,0 0,1-1,-1 1,0 0,0 0,0 0,-1 1,1-1,0 0,-1 1,1-1,-1 1,0-1,0 1,0 0,0-1,-1 1,1 0,-1 0,1 0,-1-1,0 1,0 5,-2 10,1-1,-2 1,0-1,-2 0,-6 20,-196 491,113-305,69-163,5-15,-19 69,38-112,0 1,0 0,1 0,-1 0,1-1,0 1,0 0,0 0,0 0,0 0,0 0,1 0,-1-1,1 1,0 0,0 0,0-1,0 1,1 0,-1-1,3 3,-2-2,1-1,0 0,0 1,0-1,0-1,1 1,-1 0,0-1,1 0,-1 0,1 0,-1 0,1 0,5 0,13-1,-1 0,1-1,0-1,30-7,-45 7,256-40,-199 35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15.4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1,'201'-1,"266"4,-449-3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34.0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294 1,'0'0,"0"0,-5 5,-7 9,-12 16,-10 16,-6 15,-3 11,1 7,8-10,9-17,5-4,5-11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3:34.9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61 356,'0'0,"0"0,-36-12,34 10,-1 0,1 0,1-1,-1 1,0 0,0-1,1 1,-1 0,1-1,0 0,0 1,0-1,0 0,0 0,1 0,-1 1,1-1,0 0,0 0,0 0,0 0,0 0,1 0,-1 1,1-1,0 0,0 0,0 1,0-1,2-4,3-6,1 1,0 0,1 0,18-21,-5 9,1 1,45-35,-55 48,0 2,1 0,-1 0,2 1,-1 1,1 0,0 1,18-5,-29 10,0-1,0 0,1 1,-1-1,0 1,0 0,1 0,-1 1,0-1,0 1,1-1,-1 1,0 0,0 0,0 0,0 1,0-1,0 1,0 0,-1-1,1 1,-1 0,1 1,-1-1,0 0,0 1,0-1,0 1,0 0,0 0,-1-1,1 1,-1 0,0 0,0 1,0-1,1 5,0 6,0 1,0-1,-2 1,1 0,-2-1,0 1,-4 17,-19 72,-6-1,-54 129,45-128,-5 11,5-17,4 1,-35 167,68-255,0 0,1 0,1 0,-1 0,2 1,0-1,0 0,1 0,0 0,1 0,6 15,-5-18,1 0,0 0,0 0,0-1,1 0,0 0,1 0,0-1,-1 0,2 0,-1-1,1 0,0 0,10 4,7 1,-1 0,1-2,1-1,0-1,0-1,45 3,165-9,-192-1,328-5,-253 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4:10.5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71 1,'-9'32,"4"-16,-15 75,4 0,4 1,4 0,7 154,60 371,-59-613,5 31,69 486,-45-365,63 196,-84-328,2 9,2-1,24 49,-33-74,1 0,0-1,0 0,0 1,1-2,0 1,0 0,1-1,-1 0,1 0,0-1,1 0,-1 0,1 0,-1-1,1 0,11 4,-13-7,-1 1,0-1,1 0,-1 0,0 0,1-1,-1 0,0 1,1-1,-1-1,0 1,0-1,0 0,0 1,0-2,0 1,-1 0,1-1,-1 0,0 0,0 0,1 0,3-6,5-7,0 0,-2-1,17-34,13-38,40-130,10-102,-66 230,99-390,136-464,-229 852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4:11.4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74 0,'0'0,"0"0,0 0,0 0,0 0,-14 34,9-23,-6 15,1 0,1 1,1 0,-8 54,16-75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4:11.7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63 1,'0'0,"-1"5,-3 11,-4 16,-2 13,-2 9,1 1,2-4,1-11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4:15.1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145 0,'0'0,"0"0,0 8,0 0,-17 914,0-676,-83 424,94-644,1-2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4:15.8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81 243,'0'0,"0"0,6-3,54-31,1 3,2 2,1 4,1 2,69-14,-41 17,0 4,1 4,100 0,-174 12,20-1,60 7,-91-6,1 2,-1 0,0 0,0 0,0 1,0 1,-1-1,1 1,-1 1,0 0,14 11,-19-13,0 0,0 0,-1 0,1 1,-1-1,0 1,0-1,-1 1,1 0,-1 0,0 0,0 0,0 0,0 0,0 0,-1 0,0 0,0 0,0 0,-1 0,1 0,-1 0,0 0,0 0,0 0,-1 0,1 0,-1 0,0-1,-3 5,-6 11,-1-1,-1-1,0 0,-23 22,-420 357,200-186,229-187,-224 208,219-198,2 1,2 2,1 1,2 0,-29 59,49-86,1 0,0 0,0 0,1 1,1 0,0-1,0 1,1 0,0 15,2-21,-1 1,1-1,1 0,-1 0,0 0,1 0,0 0,1 0,-1 0,1 0,0-1,0 1,0-1,0 0,1 0,0 0,0-1,0 1,0-1,10 6,7 3,1-1,1-1,0-1,32 7,103 19,-113-27,223 40,-147-29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4:17.4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802 21,'-96'-10,"17"1,52 8,-1 0,1 3,0 0,-1 1,1 2,1 1,-1 1,-38 16,44-14,1 1,0 2,1 0,1 1,0 0,0 2,2 0,-1 1,2 0,-24 34,22-25,2 0,0 1,2 1,1 0,1 1,1 0,1 0,2 1,-5 42,10-56,2 1,0-1,0 0,2 1,-1-1,2 0,0 0,10 24,-9-28,1 0,1-1,0 0,0 0,1 0,0-1,1 0,0 0,0-1,1 0,0-1,14 10,-2-5,0-1,1-1,0-1,0 0,1-2,0-1,1-1,24 3,-2-3,0-3,0-1,53-6,-25-4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4:18.5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219 0,'-1'4,"0"0,0 0,0 0,0 0,1 1,-1-1,1 6,-1 8,-29 170,-63 215,11-66,81-331,0-2,0-1,0 0,0 1,0 0,1-1,-1 1,1-1,0 1,0 0,1-1,-1 1,1-1,-1 1,1-1,3 7,-4-10,1 0,-1 1,1-1,-1 0,1 0,-1 0,1 0,-1 0,1 0,0 0,-1 0,1 0,-1 0,1 0,-1 0,1 0,-1 0,1 0,0-1,-1 1,1 0,-1 0,1-1,-1 1,1 0,-1-1,0 1,1 0,-1-1,1 1,-1-1,0 1,1 0,-1-2,15-17,-14 19,42-71,62-134,-48 85,-20 45,-12 21,3 1,2 1,46-62,-74 112,-1 0,1-1,0 1,0 0,0 0,0 0,0 1,0-1,0 0,1 1,-1 0,1-1,-1 1,1 0,-1 0,1 0,0 1,-1-1,1 1,0-1,0 1,3 0,-3 1,0 0,1 0,-1 0,0 1,0-1,0 1,-1 0,1 0,0 0,-1 0,1 0,-1 1,1-1,-1 1,3 4,4 7,-1 0,-1 0,0 1,0 0,-2 0,6 22,-4-4,-2 0,-1 0,-1 1,-2-1,-4 44,-6-5,-24 99,30-135,3-35,0-1,0 0,0 0,0 0,0 1,0-1,0 0,0 0,1 0,-1 1,0-1,0 0,0 0,0 0,0 0,0 0,1 1,-1-1,0 0,0 0,0 0,0 0,1 0,-1 0,0 0,0 0,0 0,0 1,1-1,-1 0,0 0,0 0,0 0,1 0,-1 0,0 0,0 0,0 0,1-1,-1 1,0 0,0 0,0 0,1 0,-1 0,16-16,73-113,-47 65,3 2,57-61,-94 115,-1 1,1 0,0 0,1 1,-1 0,1 1,1 0,15-7,-21 11,0 0,-1 0,1 0,0 0,-1 1,1-1,0 1,0 0,-1 0,1 1,0-1,-1 1,1 0,0 0,-1 0,1 0,-1 1,1-1,-1 1,0 0,0 0,1 0,-1 0,-1 1,1-1,0 1,3 4,2 5,0-1,-1 1,-1 0,0 1,-1-1,0 1,-1 1,0-1,-1 0,2 16,1 24,-1 65,-5-106,-8 252,8-238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4:19.1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53,'0'0,"0"0,7-1,88-15,121-15,-183 28,0 2,0 1,0 2,48 8,-76-10,-1 1,0 0,1 1,-1-1,0 1,0-1,0 1,0 0,0 1,-1-1,1 1,0-1,-1 1,0 0,4 5,-6-6,0 0,0 0,0 1,-1-1,1 0,-1 0,1 1,-1-1,0 0,0 1,0-1,0 0,0 0,-1 1,1-1,-1 0,1 0,-1 1,0-1,0 0,0 0,0 0,0 0,-1 0,1 0,0-1,-1 1,0 0,1-1,-1 1,-2 1,-18 16,-1 0,-1-2,-1 0,0-2,-47 21,43-22,0 1,1 2,0 0,-35 31,61-47,0 0,0 0,1 1,-1-1,1 0,-1 1,1-1,0 1,-1 0,1-1,0 1,0 0,0 0,0 0,1 0,-1-1,0 1,1 0,-1 1,1-1,0 0,0 0,0 0,0 0,0 0,0 0,0 0,1 0,-1 0,1 0,-1 0,1 0,0 0,0 0,0-1,0 1,0 0,0 0,0-1,1 1,-1-1,1 1,-1-1,1 1,-1-1,1 0,3 2,10 6,1-1,0 0,1-1,26 8,-26-9,286 85,-198-63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15.8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66,'0'0,"0"0,6 0,10-1,18-1,16-2,11-1,7-1,3 0,2-1,-2 0,-1 0,-4-3,-13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9:39.9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0,'0'0,"0"0,0 0,0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4:18.6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6:13.8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6:32.3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479 13,'0'0,"0"0,-13-3,2 0,0 1,1 0,-1 1,0 0,0 0,1 1,-1 1,0 0,0 0,0 1,1 1,-1 0,-15 6,12-2,0 1,0 0,1 1,0 0,1 1,0 0,0 1,-18 24,9-8,1 0,1 2,1 1,2 0,-24 62,33-72,1 0,1 0,0 0,2 1,0-1,1 1,2 0,0 0,1 0,0-1,6 22,-4-32,-1 0,2-1,-1 1,1-1,1 0,0-1,0 1,1-1,0 0,0 0,1 0,0-1,8 7,-4-5,2-1,0 0,0-1,0 0,1-1,-1 0,29 7,11-3,-1-2,1-3,101-3,-125-2,120-2,-9-2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6:46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690 195,'-17'-25,"10"17,-5-10,-1 1,-1 1,0 1,-1 0,-1 0,-23-16,31 26,0 1,0 0,0 0,-1 0,1 1,-1 1,0-1,0 1,1 1,-1 0,-1 0,1 1,0 0,0 0,0 1,0 0,-14 4,4 1,1 0,0 1,0 1,1 0,0 2,0 0,1 0,0 2,1 0,1 1,-16 17,13-11,1 1,0 1,2 1,1 0,0 1,2 0,0 1,-7 28,10-29,2 2,1-1,2 0,0 1,1 0,1 0,2 0,4 37,-1-44,-1 0,2-1,0 1,2-1,-1 0,2 0,0 0,2-1,-1-1,2 0,23 27,-28-36,0 1,0-1,1-1,0 1,0-1,0 0,0-1,1 0,0 0,0-1,0 0,0 0,1 0,-1-1,1-1,-1 0,1 0,0 0,-1-1,1 0,0-1,0 0,-1 0,1-1,-1 0,0-1,1 0,-1 0,0 0,-1-1,1-1,-1 1,1-1,9-9,3-5,0 0,-2-2,0 0,-1-1,-1 0,-2-1,0-1,-1-1,17-46,-5-1,-4-2,17-96,-29 102,-6 43,1 0,12-46,-16 71,0-1,0 1,0-1,0 1,0 0,1-1,-1 1,0 0,0-1,0 1,0-1,0 1,1 0,-1-1,0 1,0 0,0 0,1-1,-1 1,0 0,1-1,-1 1,0 0,1 0,-1 0,0-1,1 1,-1 0,0 0,1 0,-1 0,0 0,1-1,-1 1,1 0,-1 0,0 0,1 0,10 15,3 25,46 211,7 27,-47-212,2-1,36 70,-30-84,-2-11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6:46.7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18,'0'0,"5"0,11-1,17-2,16 0,12-1,7 1,-8 1,-4 1,-12 1,-13 1,-1 1,-7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6:47.1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22,'0'0,"0"0,0 0,4 0,10 0,14-3,15 0,14 0,9-1,-6 1,0 0,4 2,-9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6:58.4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305 272,'0'0,"-14"-35,9 20,-6-16,-1 1,-23-40,32 63,-1 0,-1 1,1-1,-1 1,0 0,-1 0,1 1,-1 0,0 0,0 0,-1 1,1 0,-1 0,0 0,-15-4,20 7,0 1,-1 0,1 0,0 0,-1 0,1 0,0 0,-1 1,1-1,0 1,-1 0,1-1,0 1,0 0,0 0,0 1,0-1,0 0,0 1,0-1,1 1,-1 0,0-1,1 1,-1 0,1 0,0 0,0 0,0 0,0 0,0 0,-1 4,-4 9,1 0,1 0,-4 26,7-36,-17 130,-1 235,18-365,1 0,0 0,1 0,-1 0,1 1,0-1,0 0,1 0,-1 0,1 0,0-1,0 1,4 5,-3-7,0-1,0 1,0 0,0-1,0 0,1 0,-1 0,1 0,-1 0,1-1,0 1,0-1,0 0,0 0,0-1,0 1,7-1,31 3,0 0,70 13,-97-12,1 0,-1 1,0 1,0 0,0 2,-1-1,24 19,-19-11,-1 0,-1 2,-1 0,0 1,-1 1,-1 0,-1 1,0 0,9 23,-15-28,-1-1,-1 1,0 0,0 0,-2 1,0-1,-1 1,0 0,-1 0,-1 0,0-1,-2 1,0 0,-6 24,4-29,0-1,-2 1,1-1,-1 0,-1-1,0 1,0-1,0-1,-1 1,-1-1,0-1,0 1,0-2,-1 1,0-1,0-1,0 1,-20 5,-1 0,0-1,-1-2,0-2,0 0,-47 1,38-8,21-2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6:58.7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 1,'0'0,"0"0,0 0,0 0,-2 4,-2 10,-2 12,-1 10,-1 4,2-1,2-6,2-9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6:59.6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424 209,'-29'-30,"0"-3,-58-48,79 73,-1 1,0 1,-1 0,1 0,-1 1,0 0,0 1,-1 0,1 0,-1 1,0 1,-17-2,23 4,0 0,1 1,-1-1,1 1,-1 0,1 1,-1-1,1 1,0 0,0 0,0 0,0 1,0-1,0 1,0 0,1 0,0 0,-1 0,1 1,1-1,-1 1,0 0,1 0,0 0,0 0,0 1,0-1,1 0,-2 6,-3 13,0 0,2 1,1 0,-1 28,-1 43,5-1,16 144,-16-234,1-1,-1 1,1 0,0 0,0-1,0 1,1-1,-1 1,1-1,0 0,0 1,0-1,0 0,1 0,-1 0,1-1,0 1,-1-1,1 1,0-1,1 0,-1 0,0 0,1-1,-1 1,1-1,-1 0,1 0,5 1,8 0,0-1,0-1,1 0,-1-2,23-4,23 0,-41 5,-1 2,1 0,0 2,-1 0,0 2,0 0,0 1,0 1,-1 1,0 1,31 20,-39-22,-1 1,1 1,-2 0,1 0,-1 1,-1 1,0 0,0 0,-1 0,-1 1,0 0,0 1,-1 0,-1 0,0 0,-1 0,0 1,-1 0,1 14,-2-14,-1 0,-1 0,-1 0,0 0,0 0,-1-1,-1 1,-1 0,0-1,0 0,-1 0,-1 0,-14 22,10-21,0-1,-1 0,-1-1,0 0,-1-1,0 0,-1-1,0-1,0 0,-1 0,-17 5,19-7,-1-1,0-1,-1-1,1 0,-28 4,25-7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14:36.5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95 199,'-22'24,"17"-19,-39 50,41-51,0 0,1 0,0 0,-1 0,1 0,1 0,-1 1,1-1,-1 1,1 0,1-1,-1 7,1-11,0 1,0-1,0 0,1 1,-1-1,0 1,1-1,-1 0,0 1,1-1,-1 0,0 1,1-1,-1 0,1 0,-1 1,0-1,1 0,-1 0,1 0,-1 0,1 1,-1-1,1 0,-1 0,1 0,-1 0,1 0,-1 0,1 0,-1 0,1-1,-1 1,1 0,-1 0,1 0,-1 0,0-1,1 1,-1 0,1 0,-1-1,0 1,1 0,-1-1,1 1,-1 0,1-2,23-14,-23 16,50-44,53-57,-67 63,1 1,1 2,53-36,-85 68,-9 3,1 1,-5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17.2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1 199,'39'-23,"173"-87,-181 97,0 1,1 1,0 2,1 2,38-5,-65 11,0 1,0-1,-1 1,1 1,0-1,0 1,0 0,-1 0,1 1,-1 0,1 0,-1 0,1 0,-1 1,0 0,0 0,-1 1,6 4,-7-5,0 1,0 0,0 0,-1 0,1 1,-1-1,0 0,0 1,-1 0,0-1,1 1,-1 0,-1-1,1 1,-1 0,0 0,0 0,0 0,-1 0,0-1,0 1,-2 6,-4 14,-2-1,-1 1,-1-2,-1 1,-1-2,-1 0,-25 32,3-13,-1-1,-67 57,112-101,-1 0,1 1,1-1,-1 2,0-1,14-1,66-10,-62 13,0 1,0 2,0 0,0 1,0 2,0 1,-1 0,0 2,0 1,-1 1,0 1,-1 2,26 17,-32-19,-1 2,0 0,-1 0,-1 2,0-1,-1 2,20 30,-26-33,0 0,0 1,-2 0,1 0,-2 0,0 1,0 0,-2 0,0-1,0 1,-2 18,0-22,-1 0,-1-1,0 1,0 0,-1-1,0 0,-1 0,0 0,-1 0,-8 12,3-7,-1 0,-1-1,0 0,-1-1,-21 17,-10 3,-2-3,-97 48,-30-1,155-71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00.9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47 261,'-1'-13,"-1"-1,0 0,-8-23,-1-6,-8-84,18 126,1 1,0 0,0-1,0 1,0-1,0 1,0 0,0-1,0 1,0-1,0 1,0 0,0-1,0 1,0-1,0 1,0 0,0-1,1 1,-1-1,0 1,0 0,0-1,1 1,-1 0,0-1,0 1,1 0,-1 0,0-1,1 1,10 7,15 25,-22-27,85 120,81 150,52 147,128 214,-347-632,2 4,0 0,0 0,1 0,0-1,0 0,1 0,12 9,-13-13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01.2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1056,'4'-6,"9"-13,12-16,19-21,20-22,23-22,22-14,17-8,9 1,5 5,-1 8,-4 7,-25 22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04.0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1 238,'37'-26,"21"-11,1 3,119-50,-148 72,0 2,1 1,0 1,1 1,-1 2,1 2,0 1,44 2,-67 0,0 1,-1 1,1 0,0 0,0 0,-1 1,1 0,-1 1,0 0,0 0,-1 1,1 0,-1 0,0 1,10 10,-10-7,0 0,0 1,-1 0,-1 1,1-1,-2 1,0 0,0 0,-1 0,0 1,2 16,0 19,-1 0,-3 1,-4 47,-24 145,-3 41,30-175,2-62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04.3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71,'0'0,"4"0,10-3,18-4,16-2,16-3,12 2,8 0,5 3,1 2,-2 1,-5 2,-16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04.6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147 0,'0'0,"-2"4,-6 8,-6 8,-4 8,-4 8,1 2,1 1,4-2,3-3,5-4,4-7,4-6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05.2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0 110,'0'0,"32"-13,-18 5,20-8,10-4,48-16,-80 32,-1 1,1 0,0 1,0 0,0 0,0 2,0-1,0 2,21 2,-29-2,0 0,-1 0,1 1,0-1,0 1,-1 0,1 0,-1 0,1 0,-1 1,0-1,0 1,0 0,0 0,-1 0,1 0,-1 0,0 1,0-1,0 1,0 0,0-1,-1 1,0 0,0 0,0 0,0 0,-1 0,1 0,-1 0,0 0,0 0,-2 8,0 11,-2 1,-1-1,-1 1,-13 31,16-48,-50 133,26-74,2 2,4 1,-15 81,34-137,0 0,1-1,1 1,0 0,1 0,0-1,4 14,-4-20,1 0,0-1,0 1,1 0,0-1,0 0,0 0,0 0,1 0,0 0,0 0,0-1,1 0,0 0,-1 0,9 4,4 1,1 0,-1-2,2 0,-1-1,1-1,26 4,123 8,-149-16,253 5,-144-9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07.0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0,'40'1326,"48"164,-86-1467,17 160,-10-143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08.0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1418,'0'29,"13"131,7-1,49 190,-64-326,-4-13,1 1,1-1,0 0,0 0,7 14,-2-70,13-303,51-604,-66 901,-4 14,3-1,1 1,2 0,1 1,15-39,-20 69,0 0,1 1,-1-1,1 1,1 0,-1 0,1 1,0 0,0 0,0 0,1 0,0 1,0 0,0 1,0 0,10-3,15-4,0 1,52-7,-66 13,334-53,363-67,280-109,-984 229,0 1,1 1,-1 0,0 0,0 1,1 1,-1 0,0 0,0 1,0 1,0-1,0 2,0 0,-1 0,0 1,0 0,0 0,0 1,-1 1,0 0,11 10,7 10,0 0,-3 1,0 2,-1 0,20 39,3 11,50 125,17 93,26 63,-117-315,-2-12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0:32.2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0,'0'0,"0"0,0 0,0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8:57.5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448 75,'-7'-3,"0"0,-1 0,1-1,0 0,-7-5,-17-9,20 13,0 0,0 1,-1 0,0 1,1 0,-1 1,0 0,-1 1,1 0,0 1,-24 2,28 0,0 0,-1 1,1 0,0 0,1 0,-1 1,1 0,-1 1,1-1,0 2,1-1,-1 1,1 0,0 0,1 0,-1 1,-7 13,2 1,1 0,1 1,1 0,1 0,0 0,2 1,1 0,1 0,1 0,0 1,2-1,1 0,1 1,1-1,1 0,1 0,1-1,1 1,11 23,-15-39,1 0,0 0,0 0,1-1,0 0,0 0,1 0,-1 0,1-1,1 0,-1-1,1 1,-1-1,1 0,0-1,1 0,-1 0,12 3,-13-5,-1 0,1-1,0 0,0 0,0 0,0-1,0 1,0-2,0 1,0 0,-1-1,1 0,0-1,-1 1,0-1,0 0,0 0,0-1,0 0,0 0,-1 0,0 0,0 0,7-11,0-1,-1-1,0-1,-1 0,-1 0,-1-1,0 0,-2 0,0-1,-1 1,2-31,-2-19,-9-115,4 156,46 116,264 535,-304-613,0 0,0-1,1 1,0-1,1-1,0 1,0-1,14 12,-2-7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18.0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294 1,'0'0,"0"0,0 0,-4 6,-274 370,266-362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8:58.3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1 163,'39'-17,"50"-29,-58 28,2 0,0 3,1 1,71-20,-104 34,1-1,-1 1,0 0,1 0,-1 0,0 0,1 0,-1 0,0 1,1-1,-1 0,0 1,1-1,-1 1,0-1,1 1,-1-1,0 1,0 0,0 0,0 0,0 0,0-1,0 1,1 2,0 0,0 0,0 1,-1-1,0 0,1 1,-1-1,0 1,-1 0,1 5,1 5,-2 1,0 0,-4 24,-4-1,-17 53,14-56,-12 64,23-98,0 1,0 0,0 0,0 0,0-1,0 1,1 0,-1 0,1-1,-1 1,1 0,0-1,-1 1,1 0,0-1,0 1,0-1,0 0,1 1,-1-1,0 0,0 1,1-1,-1 0,1 0,-1 0,1 0,-1-1,1 1,0 0,-1-1,1 1,0-1,0 1,-1-1,1 0,2 0,10 2,0-1,0 0,24-3,-27 1,244-25,-193 18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8:59.2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16,'43'-3,"45"-5,-1 5,1 3,91 13,-170-12,0 0,1-1,-1 0,1 0,-1-1,0-1,15-2,3-5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8:59.6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0,'0'26,"2"132,6 1,31 169,-39-326,3 15,0 0,11 28,-9-33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9:00.6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1,'2'18,"0"1,1 0,1-1,7 21,3 13,63 447,-38 9,-35-456,-3-42,-1-5,1 1,0 0,-1 0,0 0,-1-1,1 1,-1 0,0 0,-1-1,-2 8,4-13,0 1,0-1,0 0,0 0,-1 0,1 0,0 0,0 0,0 0,0 0,-1 1,1-1,0 0,0 0,0 0,-1 0,1 0,0 0,0 0,0 0,-1 0,1 0,0 0,0 0,0 0,0 0,-1-1,1 1,0 0,0 0,0 0,-1 0,1 0,0 0,0 0,0 0,0-1,0 1,-1 0,1 0,0 0,0 0,0-1,0 1,0 0,0 0,0 0,0 0,0-1,0 1,0 0,0 0,-1 0,1-1,0 1,0 0,1 0,-1 0,0-1,0 1,0 0,0 0,0 0,0-1,0 1,0 0,0 0,-2-18,2-10,2-1,1 1,1-1,2 1,0 0,13-31,-12 40,0 0,2 1,0 0,1 0,1 1,0 1,1 0,1 0,25-22,-29 30,0 2,1-1,0 1,1 0,-1 1,1 1,0-1,0 2,0-1,1 2,-1-1,1 2,0-1,-1 2,1 0,0 0,-1 1,1 0,0 1,-1 0,1 1,-1 0,15 7,-11-3,0-1,-1 2,0 0,0 1,-1 1,0 0,0 0,-1 1,-1 1,0 0,-1 1,0 0,0 0,-2 1,0 0,10 24,-14-28,0 0,-1 0,-1 0,0 0,0 0,-1 1,0-1,-1 0,0 1,-1-1,0 1,-1-1,0 0,0 0,-1 0,0 0,-1 0,0-1,-9 16,6-15,-1 0,0 0,0 0,-1-1,0-1,-1 1,0-2,0 1,-1-1,0-1,0 0,-1 0,1-1,-1-1,-22 6,18-6,-1-1,1-1,-1 0,0-1,0-1,0 0,0-2,-22-4,10-1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9:01.2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0 149,'0'0,"0"0,6-3,35-24,2 2,1 2,0 2,79-25,-122 45,0 1,1-1,-1 1,0 0,1-1,-1 1,0 0,1 0,-1 0,0 0,1 0,-1 0,0 0,1 0,-1 0,0 1,0-1,1 1,-1-1,0 1,0-1,1 1,-1 0,1 0,-1 1,-1-1,1 0,-1 1,0-1,1 0,-1 1,0-1,0 0,0 1,0-1,0 1,0-1,0 0,0 1,0-1,-1 1,1-1,-2 3,-3 10,-2 0,0 0,-11 15,13-20,-22 35,14-27,2 1,0 1,1 0,0 0,2 1,0 0,2 1,-5 21,11-38,-1 0,1 0,1 1,-1-1,1 0,-1 0,1 0,0-1,1 1,-1 0,1 0,-1 0,1-1,0 1,0-1,1 0,-1 1,1-1,0 0,0 0,0-1,0 1,0-1,0 1,1-1,-1 0,1 0,0-1,4 3,13 3,0 0,0-2,0 0,27 2,-33-4,199 21,-149-19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9:01.7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99,'4'1,"-1"-1,1-1,-1 1,0 0,1-1,-1 0,1 0,-1 0,3-1,9-3,-1 2,78-21,1 4,2 4,134-5,-194 19,-18 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9:02.1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1 121,'0'0,"0"0,3-1,11-2,14-3,13-5,11-2,7-1,3 0,3 1,1 2,2 1,1 3,1-2,-11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49:03.2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0 246,'23'-24,"-15"12,108-102,-99 100,0 1,1 0,0 1,1 1,30-13,-46 23,0-1,0 1,0 0,0 0,0 0,0 0,0 1,1-1,-1 1,0 0,0 0,1 0,-1 1,0-1,0 1,0-1,0 1,1 0,-1 0,0 1,-1-1,1 0,0 1,5 3,-6-1,1-1,-1 0,0 1,0-1,0 1,0 0,-1 0,1 0,-1 0,0 0,0 0,0 0,-1 0,0 0,1 0,-2 0,1 0,0 1,-2 4,-4 23,-2 0,-1-1,-2 0,-16 36,12-34,2 0,2 1,-10 45,20-75,0 0,1 0,-1 0,1 0,0 0,0 0,0 0,1 0,-1 0,1 0,0 0,0 0,1 0,-1 0,1 0,0-1,0 1,0-1,4 6,-2-5,1-1,-1 1,1-1,-1 0,1-1,0 1,0-1,0 0,0 0,0-1,1 1,-1-1,1 0,6 0,27 2,0-2,0-2,42-6,118-24,-153 22,21-3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6:48.1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0,'11'23,"28"64,-5 2,38 148,5 194,-76-420,9 58,-4 0,-2 0,-10 116,-6-150,12-34,0-1,0 0,0 0,0 0,0 1,-1-1,1 0,0 0,0 0,0 1,0-1,-1 0,1 0,0 0,0 0,-1 1,1-1,0 0,0 0,0 0,-1 0,1 0,0 0,0 0,-1 0,1 0,0 0,-1 0,1 0,0 0,0 0,-1 0,1 0,0 0,0 0,-1 0,1 0,-8-19,6 0,0 1,2-1,0 1,0-1,2 1,1-1,0 1,8-24,0 5,2 1,1 1,20-35,-27 58,-1 1,2 0,-1 1,1-1,1 1,0 1,0 0,1 0,0 1,1 0,-1 1,1 0,1 1,0 0,-1 1,2 0,-1 0,0 2,17-4,-15 6,0-1,0 2,0 0,0 0,0 2,0 0,0 0,0 1,0 1,-1 0,0 1,0 0,0 1,0 1,-1 0,0 0,17 16,-10-7,-1 1,-1 1,-1 1,-1 1,0 0,-1 1,19 41,-25-46,-1 0,-1 0,0 1,-1 0,-1 0,-1 0,0 1,-2-1,0 1,0-1,-5 34,2-42,-1 0,0 0,-1 0,0-1,0 0,-1 1,0-1,0-1,-1 1,0-1,0 0,-1-1,1 1,-2-1,1 0,-1-1,1 0,-2 0,1-1,0 0,-1 0,-10 2,6-1,0-1,-1 0,0-1,1-1,-1 0,0-1,-1-1,1 0,0 0,0-2,0 1,1-2,-1 0,-16-6,-5-13,23 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6:48.5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41,'0'0,"5"0,12-1,17-1,19-1,13-2,9-1,-7 0,-4 1,-12 0,-15 2,-1 1,-8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19.0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326 1,'-10'3,"0"1,0 0,0 1,1 0,-1 1,1 0,1 0,-1 1,-9 9,11-10,-13 12,1 1,0 1,2 1,0 1,1 0,1 1,2 0,0 1,1 1,-11 35,15-37,2 0,0 0,2 1,1-1,0 1,2 0,1-1,0 1,2 0,1 0,1-1,8 29,-11-47,1 0,0 0,0 0,1 0,-1 0,1 0,0-1,0 0,1 1,-1-1,1 0,0 0,0-1,1 1,-1-1,1 0,5 3,-6-5,0 1,-1-1,1 0,0-1,0 1,0-1,-1 1,1-1,0 0,0-1,0 1,0-1,-1 1,1-1,0 0,-1 0,1-1,0 1,-1-1,0 0,1 0,-1 0,0 0,0-1,3-2,5-7,0 1,-2-1,1 0,-1-1,-1 0,0-1,-1 0,-1 0,0 0,6-24,3-19,10-79,-24 130,10-96,-7 57,13-62,-17 106,0 0,0-1,0 1,0 0,1-1,-1 1,1 0,-1-1,1 1,-1 0,1 0,-1-1,1 1,0 0,0 0,0 0,0 0,0 0,0 0,0 0,0 1,0-1,0 0,0 0,1 1,-1-1,0 1,0-1,1 1,-1 0,0-1,1 1,-1 0,0 0,1 0,-1 0,0 0,1 0,-1 0,0 0,1 1,-1-1,0 1,1-1,-1 1,0-1,0 1,0 0,1-1,-1 1,0 0,0 0,0 0,1 1,10 7,-1 1,0 1,17 20,-24-27,37 47,-2 2,-2 2,-3 1,-2 1,-3 2,-3 1,-2 1,-2 1,-4 1,18 108,-33-144,0 1,-2 0,-1 0,-2-1,0 1,-2-1,-1 1,-13 39,12-49,-2 0,0 0,-1-1,0 0,-2-1,0 0,0 0,-2-2,0 1,0-1,-1-1,-32 22,20-18,0-1,-1-1,-36 14,54-25,0-1,0 0,0 0,0-1,0 0,0-1,-1 0,1 0,0-1,-1 0,1-1,-1 0,1 0,-18-6,8-2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6:48.8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0 139,'0'0,"0"0,5-2,11-4,14-5,16-4,13-2,7-2,5 1,-10 4,-5 1,-2 0,-11 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6:49.3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327 1,'-20'6,"1"2,1 0,0 1,1 1,0 1,0 0,1 1,1 1,0 0,1 1,0 1,1 0,1 1,0 0,1 1,1 0,0 0,2 1,-13 37,14-35,1 0,1 0,1 1,1-1,1 1,0 0,2-1,0 1,1 0,1 0,2-1,0 1,0-1,2 0,1 0,0-1,1 0,15 24,-14-30,1 0,0-1,1 0,0-1,1 0,0 0,1-2,0 1,1-2,-1 0,2 0,-1-2,1 1,30 7,-12-6,1-2,0-1,0-2,0-1,64-4,-22-5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6:49.7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50,'0'0,"0"0,4-1,10-1,16-3,14-2,12 0,9-1,4 3,-10 0,-3 2,-13 1,-1 0,-8-1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6:50.0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85,'0'0,"0"0,5 0,13-2,22-2,24-4,23-3,20-3,12-2,7 0,-20 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31.1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58,'12'-1,"-1"-1,0 0,1 0,-1-1,11-5,19-5,-8 5,0 2,1 1,0 1,40 1,-63 3,0 1,0 0,0 0,0 2,0-1,0 1,0 1,-1 0,1 0,-1 1,-1 0,1 1,0 0,-1 1,-1 0,14 13,-7-2,-1 2,-1 0,0 0,-1 1,-2 1,0 0,-1 0,-2 1,10 42,-8-15,-2 0,-2 1,-2 80,-6-88,-1 0,-2-1,-2 0,-2 0,-1-1,-3 0,-26 55,25-65,-1-1,-2 0,-1-2,-1 0,-1-1,-2-1,0-1,-2-2,-48 37,63-53,0-1,0-1,0 0,-1 0,-12 3,18-6,0-1,0 0,0 0,0 0,0 0,0-1,0 0,0 0,0 0,0-1,0 0,0 0,-8-2,13 3,0 0,-1 0,1 0,0 0,0 0,0 0,0 0,-1 0,1 0,0 0,0 0,0 0,0 0,0 0,-1-1,1 1,0 0,0 0,0 0,0 0,0 0,-1 0,1 0,0 0,0 0,0-1,0 1,0 0,0 0,0 0,0 0,0 0,-1-1,1 1,0 0,0 0,0 0,0 0,0 0,0-1,0 1,0 0,0 0,0 0,0 0,0-1,0 1,0 0,0 0,1 0,-1 0,0 0,0-1,0 1,12-4,18 2,39 10,102 24,-19-2,-64-16,1-4,0-3,141-9,-166-5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32.0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0 188,'37'-23,"22"-15,132-78,-188 115,0-1,0 1,0-1,0 1,0 0,1 0,-1 1,0-1,1 1,-1-1,1 1,-1 0,0 0,5 1,-6 0,-1 0,0-1,1 1,-1 0,0 0,0 0,0 0,1 0,-1 0,0 0,-1 0,1 1,0-1,0 0,0 0,-1 1,1-1,-1 1,1-1,-1 0,1 1,-1-1,0 1,0-1,0 1,0-1,0 1,0-1,0 1,0-1,-1 1,1-1,0 1,-2 1,-5 28,-2-1,-1 0,-1-1,-17 30,-13 36,31-70,1-4,1 1,1 1,1-1,-4 29,9-46,1 0,-1 1,1-1,0 0,1 1,0-1,-1 1,2-1,-1 0,0 0,1 0,0 0,0 0,1 0,-1 0,1-1,0 1,1-1,-1 0,1 0,-1 0,1 0,8 5,7 2,0 0,0-1,1-2,1 0,-1-1,1-1,0-1,34 4,16-1,89-3,113-18,-176 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20.2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556 205,'-22'-32,"10"14,-1 1,-1-1,0 2,-2 0,1 1,-34-24,43 34,-1 1,-1 0,1 1,0-1,-1 2,0-1,1 1,-1 0,0 0,0 1,0 0,-1 1,1 0,0 0,0 0,0 1,0 1,0-1,0 1,0 0,-12 6,7-2,0 1,1 0,0 0,0 2,1-1,0 1,0 1,1 0,0 0,1 1,-11 17,10-11,0 0,1 0,1 1,1 0,1 0,0 1,-5 36,8-32,1 0,0 0,2 0,1-1,1 1,1 0,0 0,2-1,1 0,0 0,2 0,1-1,0 0,23 35,-29-50,1-1,0 1,0-1,1 0,0 0,0 0,0-1,0 1,1-1,0 0,0-1,0 0,0 0,0 0,1-1,-1 1,1-1,-1-1,1 0,0 0,0 0,0-1,-1 1,1-2,0 1,0-1,0 0,-1 0,1-1,0 0,-1 0,10-5,2-3,-1 0,0-1,-1 0,0-2,-1 0,0 0,-1-1,-1-1,0-1,-1 1,0-2,-2 0,0 0,12-29,-3-1,-1-2,-2 0,-3 0,11-77,-22 100,-2 20,1 0,-1 0,1 0,0 0,0 0,1 0,0 0,3-9,-4 16,0-1,0 0,-1 1,1-1,0 1,-1-1,1 1,0-1,-1 1,1-1,-1 1,1-1,-1 1,1 0,-1-1,1 1,-1 0,0 0,1-1,-1 1,0 0,0 0,1-1,-1 2,10 24,31 97,-15-39,3-1,4-1,69 124,-69-166,-14-23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20.9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1 202,'21'-24,"-14"18,23-25,49-40,-67 62,0 1,0 0,1 0,0 1,0 1,1 0,-1 1,18-4,-30 8,1 1,0-1,0 1,0-1,0 1,0 0,0 0,0 0,0 0,0 0,0 1,0-1,0 0,0 1,0 0,0-1,-1 1,1 0,0 0,0 0,2 2,-3-1,1 0,-1 0,0-1,0 1,-1 0,1 0,0 0,-1 0,1 0,-1 0,0 1,1-1,-1 0,0 0,0 0,-1 4,-2 9,-1 1,0-1,-1-1,-8 19,11-27,-18 37,-18 48,35-83,1 0,0 1,0-1,1 0,0 1,1-1,-1 1,3 15,-1-20,0 0,1 0,-1 0,1-1,0 1,0-1,0 1,1-1,-1 0,1 0,0 0,0 0,0 0,0 0,0-1,1 0,-1 1,1-1,-1-1,1 1,0 0,0-1,0 0,0 0,6 1,13 2,0 0,1-2,28-1,-31 0,70 1,-48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21.5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1 163,'0'0,"0"0,4-2,10-5,15-6,13-6,11-3,8-1,3 2,0 3,0 4,-12 5,-15 3,-3 1,-9 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21.8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1,'0'0,"0"5,0 12,0 17,1 18,3 16,2 12,5 9,5 7,6 5,0-15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20.0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1,'3'21,"39"183,10 58,-52-260,0-1,0 1,0 0,0 0,1-1,-1 1,0 0,1-1,0 1,-1 0,1-1,0 1,0-1,0 1,0-1,0 1,0-1,0 0,0 1,0-1,1 0,-1 0,1 0,-1 0,1 0,1 0,-1-1,0 0,0-1,1 1,-1-1,0 0,0 1,0-1,0 0,0 0,0-1,0 1,-1 0,1-1,0 1,0-1,-1 1,1-1,-1 0,0 1,2-4,26-37,-2 0,21-46,-27 47,2 1,53-72,-74 110,0-1,0 1,0 0,0 0,0 0,0 0,1 0,-1 0,1 0,-1 1,1-1,-1 1,1 0,0 0,0 0,0 0,0 1,-1-1,1 1,0-1,5 1,-5 1,1 0,-1 0,0 0,1 1,-1-1,0 1,0 0,0 0,0 0,0 0,0 1,-1-1,1 1,-1-1,3 4,5 9,-1-1,0 1,-1 1,-1-1,0 1,4 18,0 9,-9-30,1 0,1 0,0 0,0-1,1 1,11 17,-15-28,0 0,1 0,-1-1,1 1,0 0,-1-1,1 0,0 1,0-1,0 0,0 0,0 0,0 0,0 0,0 0,1-1,3 1,-2-1,0 0,0 0,0-1,0 0,0 0,0 0,0 0,-1 0,1-1,0 0,-1 0,1 0,4-4,20-16,-1-1,-1-1,-1-1,35-47,-26 30,44-41,-66 72,1 0,1 1,-1 0,1 1,1 1,0 0,29-11,-37 17,0 0,1 0,-1 1,1 0,-1 0,1 1,-1 0,1 0,0 1,-1 0,1 0,-1 1,8 2,-4 0,0 1,0 0,-1 1,0 0,0 1,-1 0,15 13,0 5,-1 1,-2 1,0 1,29 53,-13-7,47 130,-49-112,-23-62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23.7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262 135,'0'0,"0"0,0-6,0 1,0 0,0 0,-1 0,1 0,-1 0,0 1,-1-1,1 0,-1 0,0 1,-1-1,1 1,-1-1,1 1,-1 0,-1 0,1 0,0 1,-1-1,0 1,0 0,0 0,0 0,0 0,-1 1,1 0,-1 0,0 0,-8-2,-6 0,9 2,1 0,-1 0,0 1,0 0,0 1,-19 2,26-2,0 1,0 1,0-1,0 0,0 1,1-1,-1 1,0 0,1 0,-1 0,1 0,0 0,-1 1,1-1,0 1,1-1,-1 1,0 0,1 0,-1 0,1 0,0 0,0 0,0 0,1 0,-1 3,-3 16,1-1,1 1,1-1,0 1,5 36,25 111,-20-125,-6-29,-1-1,0-1,2 1,-1-1,2 0,6 14,-10-24,1-1,-1 0,0 0,1 1,0-1,-1 0,1-1,0 1,0 0,0 0,0-1,0 1,0-1,1 0,-1 0,0 0,1 0,-1 0,1 0,-1 0,1-1,-1 1,1-1,0 0,-1 0,1 0,-1 0,1 0,0-1,-1 1,1-1,3-1,49-18,-40 14,0 0,0 1,23-4,-32 9,0-1,0 1,0 0,0 0,0 1,0-1,0 1,0 1,-1-1,1 1,0 0,-1 0,6 4,6 4,-2 1,0 0,0 1,-1 1,-1 0,0 1,0 0,11 19,5 11,39 77,-55-94,-1 0,-1 1,-1 0,-2 1,-1 0,-1 0,-2 1,2 37,-6-54,0-1,0 1,-2-1,1 0,-2 1,1-1,-2 0,0-1,0 1,-1 0,0-1,-1 0,0-1,-1 1,0-1,-1 0,0-1,-1 0,0 0,0-1,0 0,-15 9,12-10,0 0,-1-1,0-1,0 0,0-1,0 0,-1-1,0 0,1-2,-1 1,0-1,0-1,-21-3,18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24.0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 0,'0'0,"0"0,0 0,0 0,-1 5,-3 6,-4 11,-2 8,-2 3,2-1,6-6,4-8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24.8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435 112,'-42'-19,"13"5,-101-42,116 51,-1 0,0 2,0-1,0 2,0 0,0 1,-17 0,28 2,-1-1,1 1,0 0,0 0,0 0,0 1,0-1,0 1,0 0,1 0,-1 0,1 1,-1-1,1 1,0 0,0 0,0 0,0 0,1 1,-1-1,1 1,0-1,0 1,0 0,0 0,1 0,-1 0,1 0,0 0,0 8,-2 12,1 1,1-1,1 0,5 31,-3-28,1 37,14 117,-16-177,-1-1,1 1,0-1,0 1,0-1,0 0,1 1,-1-1,1 0,0 0,0 0,0 0,0-1,1 1,-1 0,1-1,-1 0,1 1,0-1,0 0,0 0,0-1,0 1,0-1,1 0,-1 1,5 0,7 0,0-1,-1-1,1 0,0 0,21-5,33 0,-56 6,0 0,0 0,0 2,-1-1,1 2,-1-1,1 2,-1 0,-1 0,1 1,-1 0,21 16,-19-10,0 0,-1 1,0 0,-1 1,0 1,-1-1,-1 2,12 24,-5 1,-1 1,-2 0,-2 1,-2 1,-2 0,3 77,-8-79,-2 0,-3 0,0 0,-14 55,14-80,-2-1,0 0,0 0,-2-1,0 0,-1 0,0 0,-1-1,-1 0,0-1,-1 0,0-1,-24 20,29-27,-1 0,-1 0,1-1,0 0,-1 0,0-1,0 0,0-1,-1 0,1 0,0 0,-1-1,1-1,-1 1,1-1,-12-2,-7-4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25.5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1 158,'24'-20,"-16"12,-5 5,16-14,0 1,0 1,2 0,-1 2,2 0,0 2,29-12,-50 23,1-1,-1 0,1 1,-1 0,1-1,0 1,-1 0,1 0,0 0,-1 0,1 0,0 0,-1 0,1 0,0 1,-1-1,1 1,0-1,-1 1,1 0,-1 0,2 1,-2-1,0 0,0 1,0-1,-1 1,1-1,-1 1,1-1,-1 1,1-1,-1 1,0-1,0 1,0 0,0-1,0 1,0-1,0 1,-1 2,-2 8,0 1,-1-1,-1 0,-7 14,-23 38,23-43,0 1,1 0,1 1,-12 40,22-61,-1 0,1 0,0 1,-1-1,1 0,0 0,1 1,-1-1,0 0,1 0,-1 1,1-1,-1 0,1 0,0 0,0 0,0 0,0 0,1 0,-1 0,0-1,1 1,-1 0,1-1,0 1,0-1,-1 1,1-1,0 0,0 0,0 0,0 0,0 0,0 0,1-1,-1 1,0-1,0 1,1-1,3 0,12 2,0-1,1-1,-1 0,19-4,-18 2,305-19,-248 19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25.9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1 104,'0'0,"3"0,11-2,15-3,14-4,13-3,8-1,3-2,0 2,-11 2,-5 3,-12 2,-12 3,-2 0,-4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26.3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78,'0'0,"0"0,5 0,13-3,19-4,20-2,14-3,11 2,6 0,3 3,-1 2,-1 0,-3 0,-17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27.2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0 321,'4'-2,"0"1,-1-1,1 0,-1 0,1 0,-1 0,0 0,0-1,3-3,9-5,59-39,3 3,1 4,2 3,143-49,-208 85,-1 0,1 1,0 1,0 0,0 1,0 0,1 2,19 2,-30-3,0 1,-1 0,1 0,-1 0,1 1,-1 0,0 0,0 0,0 0,0 1,0-1,0 1,0 0,-1 0,0 1,1-1,-1 1,-1-1,1 1,0 0,-1 0,0 0,0 0,0 1,0-1,-1 0,0 1,0 0,0-1,1 9,-2 9,0-1,-1 1,-1-1,-1 1,-9 30,-40 109,23-77,-80 293,94-308,2 0,3 1,0 113,14-122,3-12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27.5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0 112,'0'0,"4"-2,8-4,11-4,11-5,13-2,10 0,9 0,7 4,5 4,4 4,1 4,1 3,-14 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7:27.9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165 1,'0'0,"-3"5,-3 11,-7 15,-6 15,-3 13,-3 8,0 4,5-9,5-17,5-5,5-3,3-7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8:42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827 207,'-33'-29,"12"11,0 0,-2 1,0 2,0 0,-48-21,59 31,0 1,-1 0,0 1,1 0,-1 1,0 1,0 0,0 1,0 0,0 1,0 0,0 1,0 1,-22 7,10 0,2 1,-1 1,2 1,-1 1,2 1,0 1,1 1,1 1,0 0,1 2,1 0,1 1,1 0,-14 28,16-27,1 1,1 1,1 0,2 0,0 1,1 0,2 0,0 1,2 0,1 0,1-1,1 1,1 0,7 35,-5-48,0-1,1 0,0 0,1 0,1 0,0-1,0 1,1-2,0 1,1-1,14 15,-17-21,1 1,-1-1,0 0,1 0,0 0,0-1,0 0,0 0,1-1,-1 0,1 0,-1 0,1-1,0 0,0 0,-1 0,1-1,0 0,0-1,0 0,0 0,-1 0,10-3,0-3,0 0,-1-1,0 0,0-1,-1-1,0-1,0 0,-1 0,-1-1,0-1,-1 0,13-19,8-16,-2 0,33-74,88-265,-102 246,-48 140,-1-1,1 0,-1 0,1 0,0 0,0 0,0 1,0-1,0 0,1 1,-1-1,0 1,1 0,2-3,-4 4,1 0,0 0,-1 0,1 0,0 0,-1 0,1 0,-1 0,1 0,0 0,-1 0,1 0,-1 1,1-1,-1 0,1 0,-1 1,1-1,-1 0,1 1,-1-1,1 0,-1 1,1-1,-1 1,0-1,1 1,-1-1,1 2,4 7,-1 0,0 0,0 0,3 13,-5-15,65 219,-32-99,5-3,66 141,-98-249,0-1,1 0,1 0,0-1,1 0,0 0,1-2,14 13,10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34.2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 2076,'-6'-27,"3"-3,0-1,2 1,2 0,0-1,2 1,7-30,53-181,-41 165,19-66,142-477,47 20,-225 588,1-1,0 1,0 0,1 1,1-1,0 2,0-1,16-13,-21 20,0 1,1 0,-1 0,1 0,0 0,0 0,-1 1,1-1,0 1,0 0,0 0,0 1,0-1,1 1,-1 0,0 0,0 0,0 1,0 0,0-1,0 1,0 1,0-1,0 0,0 1,-1 0,1 0,-1 0,6 4,1 2,0 1,0 0,0 1,-1 0,-1 0,0 1,0 0,-1 0,6 13,8 21,17 51,-31-77,151 441,88 222,-229-641,81 179,-72-169,1-2,41 55,-63-97,0 0,0 0,0-1,1 1,0-2,0 1,1 0,-1-1,1 0,0-1,1 0,-1 0,15 6,-4-8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8:42.9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20 225,'-2'0,"1"-1,0 1,0-1,0 0,0 0,-1 1,1-1,0 0,1 0,-1 0,0 0,0 0,0-1,1 1,-1 0,0 0,1 0,-1-1,1 1,-1 0,1-1,0 1,0 0,-1-1,1 1,0 0,0-1,0 1,1 0,-1-1,0 1,0 0,1-1,-1 1,2-3,-1-2,1 1,1-1,-1 0,1 1,0-1,5-7,4 0,1 1,-1 0,2 1,0 0,0 1,1 0,0 2,25-12,-30 15,1 1,-1 0,1 1,-1 0,1 0,0 1,1 1,-1 0,0 0,0 1,0 0,0 1,1 1,14 3,-23-4,0 0,0 1,0-1,0 1,0 0,0 0,-1 0,1 0,-1 0,1 0,-1 1,0-1,0 1,0 0,0-1,-1 1,1 0,-1 0,1 0,-1 1,0-1,0 0,0 0,-1 0,1 1,-1-1,0 0,0 1,0-1,0 0,-2 6,-1 10,-1 0,-1-1,-1 0,-10 24,9-25,-8 19,9-23,-1 1,2 0,0 1,1-1,0 1,1 0,1 0,-1 16,4-28,-1-1,1 1,-1 0,1 0,0-1,0 1,0 0,0-1,1 1,-1-1,1 0,-1 1,1-1,0 0,0 0,0 0,0 0,1 0,-1-1,0 1,1-1,-1 1,1-1,-1 0,1 0,0 0,-1 0,1-1,5 1,8 2,1-1,-1-1,32-2,-34 1,154-9,-80 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8:43.4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20,'0'0,"0"0,0 0,0 0,5 0,12-1,18-1,21-1,20-1,16 1,12 0,6 1,1 0,-18 2,-17 1,-20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8:43.7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32,'0'0,"0"0,6 0,13-1,24-3,28-2,24-2,18 1,15 3,-15 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8:44.4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0 190,'40'-28,"-2"2,1 2,2 1,0 2,2 2,79-24,-115 41,-1 1,1 0,0 0,0 1,0-1,0 1,-1 1,1 0,0 0,0 0,10 3,-14-2,0-1,0 1,0 0,0 0,0 0,0 0,0 0,-1 1,1-1,-1 1,0 0,0 0,0-1,0 1,0 1,0-1,-1 0,0 0,1 1,-1-1,0 0,-1 1,1-1,0 5,0 9,-1 1,0-1,-1 0,-1 0,-8 34,-34 89,26-84,-10 29,-42 126,-49 259,118-464,-11 82,12-82,0 1,0-1,1 1,-1-1,2 1,-1-1,1 0,-1 0,2 1,3 8,5-1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8:44.7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77,'0'0,"0"0,0 0,0 0,5 0,13-3,20-2,25-2,22-3,18 0,13 0,6 1,0-3,-20 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8:45.1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228 0,'0'0,"0"0,-3 3,-7 7,-7 9,-7 11,-6 9,-1 8,-2 8,7-6,3-3,5-3,6-9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8:45.6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1 230,'27'-17,"-16"9,61-37,2 4,151-61,-215 98,-1 1,1 1,-1-1,1 2,0-1,0 1,13 1,-21 0,0 0,1 0,-1 1,0-1,0 1,0-1,0 1,0 0,0 0,0 0,0 0,0 0,0 0,0 1,-1-1,1 1,-1-1,1 1,-1-1,1 1,-1 0,0 0,0 0,0 0,0 0,0 0,0 0,-1 0,1 0,-1 0,1 0,-1 0,0 1,0-1,0 0,0 0,0 0,0 1,-1 1,-3 20,-1-1,-1 1,-1-1,-1 0,-1-1,-1 0,-13 21,1 2,-63 128,-81 175,129-261,5 2,-23 95,50-163,1 0,0 0,2 1,0-1,2 33,1-49,-1 0,1 1,0-1,0 0,0 1,1-1,0 0,0 0,0 0,1 0,0-1,-1 1,2-1,-1 1,0-1,1 0,0 0,0-1,0 1,1-1,-1 0,1 0,-1 0,1-1,0 1,8 2,5-1,0 0,-1-1,1-1,0-1,0 0,26-3,113-19,-131 16,260-48,-142 24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8:46.6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1 138,'87'-54,"3"-2,-81 51,0 1,0 0,0 1,1 0,-1 1,1-1,0 2,13-1,-22 1,1 1,-1 0,0 0,1 0,-1 0,1 1,-1-1,1 0,-1 0,1 1,-1-1,0 1,1 0,-1-1,0 1,0 0,1 0,-1 0,0-1,0 1,0 0,0 1,0-1,0 0,1 2,-1 0,0-1,-1 1,1 0,0 0,-1 0,0-1,0 1,0 0,0 0,0 0,-1 0,0 3,-3 10,-1-1,-1 0,-11 22,17-37,-93 159,60-109,3 2,-28 64,57-114,0 1,0-1,0 1,0-1,1 1,-1-1,0 1,1 0,0-1,0 1,0 0,0-1,0 1,0 0,1-1,-1 1,1-1,0 1,0 0,0-1,0 0,3 5,-2-5,0 0,1 1,0-1,0-1,-1 1,1 0,0-1,0 1,1-1,-1 0,0 0,0 0,1 0,-1-1,0 1,1-1,5 0,35-1,1-3,65-13,31-2,-60 15,-9 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8:47.0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1 103,'0'0,"0"0,0 0,5-1,13-2,19-4,19-4,15-3,9 0,8-1,5 1,3 1,-15 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8:47.9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226 107,'-3'0,"1"-1,-1 0,1 0,0-1,-1 1,1 0,0-1,0 1,-3-4,-3-1,-24-17,18 13,-1-1,0 2,0 0,-33-14,46 23,1 0,-1 0,1-1,-1 1,1 0,-1 0,1 1,-1-1,1 0,-1 0,1 1,-1-1,1 1,-1-1,1 1,0 0,-1-1,1 1,0 0,0 0,0 0,-1 0,1 0,0 0,0 0,0 0,1 1,-1-1,0 0,0 1,1-1,-1 0,0 1,1-1,0 1,-1-1,1 1,0-1,0 3,-3 10,1 0,0 0,1 18,0-23,0 116,5 0,38 228,-35-334,4-19,16-28,-11 8,-10 14,1 1,-1 0,1 0,0 0,0 1,0 0,1 0,0 1,0-1,0 2,0-1,0 1,0 1,0 0,1 0,-1 0,0 1,1 0,-1 1,1 0,-1 0,0 1,13 4,-8-1,0 0,0 2,-1-1,0 2,0-1,-1 2,0 0,0 0,-1 1,0 0,-1 0,0 1,10 17,-7-9,-2 0,0 1,-1 1,0-1,-2 1,-1 0,-1 1,0 0,-2 0,0 0,-2 0,0 0,-1 0,-5 33,2-41,0 0,0 0,-1-1,-1 1,0-1,-1 0,-1 0,0-1,0 0,-1 0,-1-1,0 0,0 0,-1-1,0 0,-1-1,0 0,-1-1,0 0,0 0,-1-2,0 1,-21 6,12-6,-1-2,0 0,0-1,-29 1,16-4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34.7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0 125,'4'1,"-1"-1,1 1,-1-1,1 1,0-1,-1 0,1-1,5 0,9 0,211-1,-1-9,249-46,-263 18,-122 23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8:48.3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280 1,'0'0,"-4"4,-6 7,-9 10,-8 13,-7 12,-4 11,-2 8,6-6,9-15,4-3,5-1,5-7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8:49.0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297 143,'-23'-21,"18"15,-18-18,-35-33,53 53,1 0,-1 0,0 1,0 0,0 0,-1 0,1 0,-1 1,1 0,-9-2,11 5,1-1,-1 0,1 1,0-1,0 1,-1-1,1 1,0 0,0 0,0 0,0 1,0-1,0 0,0 1,0-1,0 1,1 0,-1-1,1 1,-1 0,1 0,0 0,-1 0,1 0,0 0,0 1,1-1,-2 4,-4 11,1 0,-6 30,9-35,-14 62,4 0,-5 137,17-210,-1-1,1 1,0 0,0 0,0 0,0 0,0-1,0 1,0 0,0 0,0 0,0 0,0-1,1 1,-1 0,0 0,1 0,-1-1,0 1,1 0,-1 0,1-1,-1 1,1 0,-1-1,1 1,0-1,-1 1,1-1,0 1,-1-1,1 1,0-1,0 0,0 1,-1-1,1 0,0 0,0 1,0-1,-1 0,1 0,0 0,0 0,0 0,0 0,0 0,-1-1,1 1,0 0,0 0,0-1,-1 1,2-1,7-3,0-1,-1 0,1 0,7-8,5-2,-13 10,1 0,1 0,-1 1,0 1,1 0,0 0,-1 0,1 1,0 1,1 0,-1 0,0 1,0 0,0 1,0 0,19 5,-17-2,0 0,0 2,-1-1,1 2,-1-1,-1 1,1 1,-1 0,-1 1,1 0,-1 0,-1 1,8 11,4 8,-1 2,-2 1,-1 0,-1 1,-2 0,-1 1,-2 1,-2 0,8 61,-10-32,-2 0,-4 0,-2 1,-16 96,12-128,-1 0,-2-1,-1 0,-1-1,-2 0,-33 57,37-74,-1 0,-1 0,0-1,-1 0,0-1,-23 17,26-22,0-1,-1-1,0 1,0-2,-1 1,0-1,1-1,-1 0,0 0,-22 1,-2-4,5-4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8:49.7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83,'0'0,"20"-4,69-29,-69 24,0 1,0 1,1 1,0 1,36-5,-56 10,-1-1,1 1,0 0,0 0,-1 0,1 0,0 0,-1 0,1 1,0-1,0 0,-1 0,1 0,0 1,-1-1,1 0,0 1,-1-1,1 0,-1 1,1-1,-1 1,1-1,-1 1,1-1,-1 1,1 0,-1-1,1 1,-1-1,0 1,0 0,1-1,-1 1,0 0,0 0,0-1,0 1,1 0,-1-1,0 1,0 0,0 0,-1-1,1 1,0 0,0-1,0 1,-1 0,1-1,0 1,0 0,-1 0,-22 43,20-39,-63 95,39-62,2 1,1 1,-30 69,52-104,1-1,-1 0,1 1,0 0,0-1,0 1,1 0,-1-1,1 1,0 0,1-1,-1 1,1 0,0-1,0 1,0-1,1 1,-1-1,3 5,0-5,-1 0,1 0,-1 0,1 0,0 0,1-1,-1 0,0 0,1 0,0 0,0-1,0 0,0 0,0 0,0-1,8 2,26 3,1-1,0-2,73-4,-23-3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11.0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44 1006,'0'0,"-2"4,0-1,0 1,0 0,0-1,0 1,1 0,0 0,0 0,0 0,-1 7,2-8,-10 52,2 0,3 1,2 76,28 166,-24-295,0 14,1 0,1-1,1 0,0 1,1-2,9 19,-14-33,0 0,0-1,1 1,-1-1,0 1,1 0,-1-1,0 1,1-1,-1 1,1-1,-1 1,1-1,-1 0,1 1,-1-1,1 1,-1-1,1 0,-1 0,1 1,0-1,-1 0,1 0,-1 0,1 0,0 1,-1-1,2 0,12-15,4-34,-17 47,181-768,-144 589,83-455,-120 630,0 1,0 1,0-1,1 0,-1 0,1 0,1 1,-1-1,1 1,-1 0,1-1,0 1,1 1,6-8,-5 8,0 0,1 0,-1 1,1 0,-1 0,1 0,0 0,-1 1,1 0,0 0,0 1,10 0,265 17,-107-2,99-3,0-12,490-65,-698 52,-46 8,0 2,-1-1,1 2,22 0,-34 2,-1 1,0 0,1 0,-1 1,0-1,0 1,0 0,0 1,0 0,-1 0,1 0,-1 0,0 1,0 0,0 0,6 7,2 4,-1 0,-1 1,-1 0,0 0,-1 1,0 0,6 22,33 132,-42-147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11.9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430 56,'-19'-10,"0"1,0 0,-1 1,-39-9,52 16,0 0,0 0,0 1,0 0,0 1,0-1,1 1,-1 1,0-1,0 1,0 0,1 1,-1 0,1 0,0 0,0 1,0-1,-9 10,1-1,2 1,0 0,1 1,0 1,1 0,0 0,2 1,0 0,0 0,2 1,-5 17,1 2,1 0,2 1,2-1,-1 51,5-59,2-1,1 1,1-1,2 0,0 0,11 30,-12-47,0 1,1-2,0 1,0 0,1-1,1 0,-1-1,9 10,-10-14,0 1,0-1,1 0,-1-1,1 1,0-1,0 0,0 0,0-1,0 0,1 0,-1 0,1-1,8 1,-9-2,1 0,-1 0,0-1,0 1,0-1,0-1,0 1,-1-1,1 0,0 0,-1-1,1 1,5-5,-2 1,-1-1,1 0,-1 0,0-1,-1 0,11-16,0-3,-2-1,-1-1,21-59,-10 5,26-145,-14 46,-36 176,-1 1,1-1,0 0,0 1,1-1,5-8,-8 14,1-1,-1 1,0 0,1-1,-1 1,0-1,1 1,-1 0,1-1,-1 1,1 0,-1-1,1 1,-1 0,1 0,-1 0,1-1,-1 1,1 0,0 0,-1 0,1 0,-1 0,1 0,-1 0,1 0,0 0,0 1,0-1,1 1,-1 1,0-1,1 0,-1 0,0 0,0 1,0-1,0 0,0 1,0-1,0 1,0 0,0 1,17 44,-1 0,-3 1,9 56,1 6,-19-92,67 239,-52-198,2-1,38 70,-36-89,-3-10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12.6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177 166,'-34'24,"29"-21,-2 3,-1-1,-1 1,1-1,-1-1,0 0,0 0,-1 0,1-1,-1-1,-17 3,26-5,0 0,0 0,0 0,0 0,0 0,1 0,-1 0,0 0,0 0,0-1,1 1,-1 0,0-1,0 1,0 0,1-1,-1 1,0-1,1 1,-1-1,0 0,1 1,-1-1,1 1,-1-1,1 0,-1 0,1 1,0-1,-1 0,1 0,0 0,-1 0,1-2,0 1,1-1,-1 0,0 1,1-1,0 1,-1-1,1 1,0-1,0 1,2-3,37-52,-22 36,1 1,27-22,-38 36,0 0,1 0,0 0,0 1,0 1,0 0,1 0,-1 0,15-2,-22 6,0-1,1 1,-1 0,0 0,1 0,-1 0,0 0,1 0,-1 1,0-1,0 1,1-1,-1 1,0 0,0 0,0 0,0 0,0 0,0 1,0-1,0 1,0-1,-1 1,1 0,-1-1,1 1,-1 0,0 0,1 0,-1 0,0 0,0 1,-1-1,1 0,0 0,-1 1,1-1,-1 0,0 1,0-1,0 3,1 11,-1 0,-1 0,0 0,-5 25,-12 30,12-54,1 0,1 1,1 0,1 0,0 0,1 21,1-36,1-1,-1 1,1 0,0-1,0 1,0-1,1 1,-1-1,0 0,1 1,0-1,-1 0,1 0,0 0,0 0,0 0,0-1,1 1,-1 0,0-1,1 0,-1 0,1 0,-1 0,1 0,0 0,-1 0,1-1,0 1,0-1,4 0,11 1,1-1,-1 0,31-5,-31 3,105-14,-63 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15.2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1142,'2'23,"28"142,61 191,-73-289,-13-49,-3-8,0 0,1 0,0 0,1-1,-1 1,2-1,0 0,0 0,0 0,1-1,9 10,-14-17,0 0,0-1,0 1,1 0,-1-1,0 1,1-1,-1 1,1-1,-1 1,0-1,1 0,-1 0,1 0,-1 0,1 0,-1 0,1 0,-1-1,1 1,-1 0,0-1,1 1,-1-1,0 0,1 1,-1-1,0 0,0 0,0 0,1 1,-1-1,0-1,0 1,0 0,-1 0,1 0,0 0,0-1,0-1,6-8,0-1,-1 1,7-19,-13 28,26-67,29-133,-4-79,-42 226,61-429,-58 356,-9-230,-6 331,-12-52,-1-1,16 78,0 1,0-1,0 0,0 0,0 1,0-1,1 0,-1 1,1-1,-1 0,1 1,0-1,-1 1,1-1,0 1,0-1,0 1,0 0,0-1,1 1,-1 0,0 0,1 0,-1 0,0 0,1 0,-1 0,1 0,0 1,-1-1,1 0,0 1,-1 0,1-1,0 1,1 0,10-2,1 1,-1 0,24 2,-18 0,491 30,-294-14,94 6,460 28,2-42,-158-36,413-9,319 65,-482-4,-292-29,-436-4,1-6,157-38,-277 48,-1 0,1 1,0 1,0 1,33 1,-41 1,-1 1,0 0,0 0,0 1,-1-1,1 2,-1-1,1 1,-1 0,0 1,0 0,-1 0,0 0,9 10,1 4,0 1,-2 0,-1 1,0 0,-2 1,0 0,11 36,40 174,-53-193,3 26,-10-46,1 0,0 0,2 0,0-1,2 1,0-1,10 19,-3-18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17.4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1 210,'41'-19,"44"-22,10-5,143-48,-233 92,1 0,0 1,0-1,1 1,-1 1,0-1,0 1,0 0,1 0,-1 1,0 0,0 0,0 0,7 3,-9-2,-1 0,1 0,-1 1,0-1,0 1,0 0,0-1,-1 1,1 1,-1-1,0 0,0 1,0-1,0 1,-1-1,1 1,-1 0,0 0,0 0,0-1,-1 1,1 0,-1 5,0 37,-1-1,-3 0,-2 0,-1-1,-15 47,8-27,8-40,-67 348,58-274,-3 180,20-240,1-12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17.7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60,'0'0,"0"0,4 0,10-3,14-4,16-3,13-1,9 1,6 2,5 3,2 2,-13 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18.1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124 1,'0'0,"0"0,-3 3,-5 8,-7 8,-3 10,-3 8,2 3,3 2,5-3,4-5,3-9,2-9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35.2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82,'0'0,"0"0,0 0,0 0,5-1,12-1,18-3,18-2,11-1,7 0,2 1,-11 1,-5 0,-12 0,-4 0,0-4,-6 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18.6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1 149,'18'-13,"28"-17,65-32,-96 54,0 2,1 0,0 0,0 1,0 1,0 1,0 1,33-2,-45 4,-1 0,0 0,1 1,-1-1,1 1,-1 0,0 0,1 0,-1 0,0 0,0 1,0-1,0 1,0 0,0 0,0 0,-1 0,1 1,-1-1,1 1,-1 0,0-1,0 1,0 0,-1 0,1 0,-1 0,1 1,-1-1,0 0,0 1,-1-1,1 0,-1 1,0-1,1 1,-2-1,1 1,-1 3,-1 15,-1 1,-1-1,-2 0,-13 36,17-51,-76 203,34-100,-49 195,89-289,1 0,1 0,1 0,0 0,1 1,0-1,5 24,-3-31,0-1,1 0,-1 0,2-1,-1 1,1 0,1-1,-1 0,1 0,0 0,1-1,0 0,0 0,0 0,0-1,9 6,9 3,1 0,0-2,1-1,0 0,0-2,1-1,1-2,42 6,-4-5,1-4,93-5,-60-6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19.0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0,'0'0,"5"0,11 0,18 0,17 0,15 0,10 1,5 1,0-1,-13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20.7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360 39,'-26'-17,"-10"-5,-11 33,6-10,26-1,0 1,0 0,0 1,-20 4,31-5,0 1,0-1,0 1,0 0,0 0,0 0,1 1,-1-1,1 1,-1 0,1 0,0 0,0 1,1-1,-1 0,1 1,-1 0,1 0,-3 6,-2 12,0 0,1 1,1 0,-2 30,-2 99,8-105,-1-27,1-12,0 0,1 0,0 0,0 0,0 0,1 1,1-1,-1 0,5 12,-5-19,1 0,-1 0,1-1,-1 1,1 0,-1-1,1 1,-1-1,1 1,0-1,-1 0,1 0,-1 0,1 0,0 0,-1 0,1 0,1-1,12 1,0 3,0 1,0 1,0 0,-1 0,0 2,0 0,0 0,-1 1,0 1,-1 0,0 1,0 0,-1 1,-1 1,15 18,-6-5,-1 1,-1 1,-2 0,0 1,-2 1,16 51,-24-63,-1 1,0 0,-1 0,-1 1,-1-1,-1 0,0 1,-1-1,-1 1,-1-1,-1 0,-6 20,6-28,0 1,-1-1,0 0,-1 0,0 0,-1-1,0 0,0 0,-1-1,0 0,0 0,-1-1,0 0,0 0,-1-1,0-1,0 1,0-2,-1 1,-18 4,-25 1,37-9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21.1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174 1,'0'0,"0"0,-3 3,-6 7,-6 10,-6 10,-3 9,-2 7,4-4,2 0,5-7,4-3,5-6,5-6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21.7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366 127,'-11'-7,"0"0,1 0,0-1,-9-9,-24-19,34 30,-1 0,-1 0,1 0,-1 2,1-1,-21-4,28 8,0 0,-1 1,1-1,-1 1,1 0,0 0,-1 1,1-1,-1 1,1-1,0 1,-1 0,1 0,0 1,0-1,0 1,0-1,0 1,0 0,0 0,1 0,-1 1,1-1,-1 1,1-1,0 1,-2 3,-5 9,0 1,2 0,0 1,1 0,0-1,2 2,-3 18,-12 130,16-131,1-15,0-8,1 0,0 1,1-1,2 19,-2-29,0-1,0 1,1 0,-1 0,1-1,-1 1,1 0,-1-1,1 1,0-1,0 1,0-1,0 1,0-1,0 0,1 1,-1-1,0 0,1 0,-1 0,0 0,1 0,-1 0,1 0,0 0,-1-1,1 1,0-1,-1 1,1-1,0 0,0 0,-1 1,1-1,0 0,0-1,2 1,84-18,-73 13,1 1,0 1,1 0,-1 2,0-1,1 2,21 2,-23 0,-1 1,1 1,-1 0,0 1,0 1,0 0,-1 1,1 0,-2 1,23 18,-19-12,-1 1,-1 1,0 0,-1 1,-1 0,0 1,10 22,-7-8,-2 1,0 1,-3 0,-1 0,-1 1,-2 0,-1 1,-1 69,-5-70,-2 0,-1 0,-1-1,-3 0,-13 41,17-61,-1-1,-1 0,0-1,-1 1,0-1,-1 0,0-1,-1 0,0 0,-1-1,0 0,0-1,-1 0,-1-1,-20 13,6-9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22.9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 96,'0'0,"0"0,-46 0,46-3,8-4,28-16,47-22,-75 42,-1 0,1 0,0 1,0 0,0 0,1 1,15 0,-22 1,0 0,0 0,0 0,0 1,0-1,0 1,0-1,0 1,0 0,0 0,0 0,-1 0,1 0,0 0,-1 0,1 0,0 1,-1-1,0 1,1-1,-1 1,0 0,0 0,0-1,0 1,0 0,0 0,0 0,-1 0,1 0,-1 0,1 0,-1 0,0 0,0 0,0 3,0 8,-1-1,0 1,-1-1,-1 1,0-1,0 0,-9 20,-46 84,37-76,-5 7,13-25,0 1,2 0,-11 34,21-56,1 0,0-1,-1 1,1 0,0 0,0 0,0 0,0 0,0 0,0 0,0 0,0 0,0 0,0 0,1 0,-1 0,0 0,0-1,1 1,-1 0,1 0,-1 0,1 0,-1-1,1 1,0 0,-1 0,1-1,0 1,-1-1,1 1,0 0,0-1,0 0,0 1,-1-1,1 1,0-1,0 0,0 0,0 1,0-1,0 0,0 0,0 0,0 0,0 0,2-1,55-7,-47 5,335-48,-286 46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23.9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235 128,'-37'0,"-160"0,276-40,-48 25,-10 3,0 2,1 0,-1 1,2 1,-1 1,1 1,37-4,-58 10,-1-1,1 1,0 0,-1 0,1 0,-1 0,1 1,-1-1,1 0,-1 1,1-1,-1 1,0-1,1 1,-1 0,0-1,1 1,-1 0,0 0,0 0,0 0,1 0,-1 0,0 0,-1 1,1-1,0 0,0 0,0 1,-1-1,1 1,-1-1,1 0,-1 1,1-1,-1 1,0-1,0 1,0 0,0-1,0 1,0-1,0 1,-1-1,1 1,0-1,-1 2,-3 10,0 0,0-1,-1 1,-8 14,9-20,-62 111,37-71,-30 70,56-112,1 1,0 0,0-1,1 1,0 0,0 1,0-1,0 0,1 0,0 0,2 11,-1-14,0 0,0 0,0 0,0 0,1 0,-1-1,1 1,0 0,0-1,0 0,0 1,0-1,0 0,1 0,-1 0,1 0,0-1,-1 1,1-1,0 1,0-1,0 0,0 0,0 0,3 0,23 3,0-2,0-1,1-1,-1-1,0-2,47-10,-25 5,60-8,-4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46.8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111 1,'0'0,"-27"0,-57 0,154 26,-42-19,0-2,1 0,0-2,-1-1,41-2,145-22,-196 20,15-3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47.2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1,'0'0,"0"0,0 0,6 1,146 15,218-4,-314-13,-5-2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47.8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21,'0'0,"0"0,20 0,110 3,-45 0,161-16,-210 7,-2-2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35.6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1 150,'0'0,"4"0,11-1,17-2,15-3,13-1,10-1,4-4,2-2,0-2,1-1,-1 1,3-1,2-1,-12 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48.2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86 0,'0'0,"0"0,-2 7,-22 133,0-15,-12 214,43-250,1-44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48.7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14,'0'0,"0"0,24 0,135 3,-36 0,172-17,-256 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56.1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763 155,'-7'-1,"0"-1,1 0,-1 0,1-1,-1 0,1 0,0-1,0 1,-9-9,-1 1,-13-8,-1 1,-1 1,-59-23,79 36,0 1,0 1,0 0,0 0,0 1,-1 1,1 0,0 0,0 1,-1 0,1 1,0 1,0 0,0 0,1 1,-12 5,5 1,0 0,1 2,0 0,1 0,1 1,0 1,0 1,1 0,1 0,1 1,0 1,1 0,-11 26,3-2,3 0,1 1,1 0,-12 86,21-89,0 0,3 1,6 70,-2-88,0-1,2 0,0 1,2-1,0-1,1 0,1 0,16 27,-21-41,0-1,0 1,0-1,1 0,0 0,0 0,0-1,1 0,-1 0,1 0,0 0,0-1,0 0,1-1,-1 1,10 1,-6-2,0-1,0 0,-1-1,1 0,0-1,0 0,0 0,0-1,-1 0,14-6,-1 0,0-2,0-1,-2-1,1-1,-1 0,-1-1,-1-2,29-29,-14 6,-1-2,-2-2,-2-1,-2 0,25-59,-23 34,-2 0,-4-2,15-76,-32 123,-2-1,0 1,-1-1,-1 0,-2 1,-6-48,7 72,0 0,0 0,0 0,0 0,0 0,0 0,0 0,0 0,0 0,1 0,-1 0,0 0,0 0,0 0,0 0,0 0,0 0,0 0,0 0,0 0,0 0,0 0,0 0,0-1,0 1,0 0,0 0,0 0,0 0,0 0,0 0,0 0,1 0,-1 0,0 0,0 0,0 0,0-1,-1 1,8 13,8 19,76 265,0-1,-62-216,62 122,-76-175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56.6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1,'21'3,"156"23,-76-10,167 6,-230-24,-5-2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56.9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5,'0'0,"5"0,8 0,15 0,14 0,11 0,10 0,7 0,5 0,-10 0,-2 0,4-2,-11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57.6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39,'0'0,"0"0,6 0,492 10,-360-6,-128-3,23 0,46-5,-71 4,-1-1,1-1,0 0,0 0,-1 0,1-1,-1 0,0 0,0-1,0 0,10-7,-4-2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58.0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85 0,'0'0,"-21"34,9-6,1-1,2 1,1 1,0 0,3 0,0 0,2 1,0 41,25 240,-22-309,3 28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59:58.4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0,'0'0,"0"0,5 1,12 1,17 3,17 2,14 2,12 1,8 0,7-1,3-2,1-4,-16-2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0:33.7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138 0,'-7'21,"-20"61,-44 150,61-192,2 1,2-1,-2 79,8-110,0 0,0 0,1 1,0-1,1 0,0 0,0 0,1-1,0 1,1 0,0-1,0 0,1 0,0 0,0-1,1 1,-1-1,2-1,-1 1,1-1,0 0,0 0,1-1,0 0,11 5,8 2,0 0,2-2,-1-1,1-2,0 0,56 4,-40-8,1-3,0-1,78-13,-61 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0:34.0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195 0,'-6'25,"-171"1182,175-1186,-3 19,0 59,7-66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36.1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1,'46'602,"-41"-557,4 32,23 98,-27-155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0:34.4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151 0,'0'0,"-3"4,-5 7,-7 10,-5 11,-4 12,-2 10,3-4,5 3,5-7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0:35.0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476 2,'-12'-1,"0"1,-1 0,1 1,0 1,0 0,0 0,0 1,0 1,0 0,1 0,0 1,0 1,0 0,0 0,-17 15,7-1,0 2,2 0,1 1,0 1,2 0,1 2,1-1,1 2,-15 44,7-10,4 2,2 0,-9 85,17-85,4 0,2 0,12 108,-7-139,1 0,2-1,1 0,2-1,1 0,1 0,1-1,2-1,22 32,-32-52,1-1,0 0,0 0,1 0,0-1,0 0,0-1,1 1,0-2,0 1,0-1,1 0,0 0,-1-1,1-1,0 1,14 1,-11-3,1-1,-1-1,1 1,-1-2,0 0,0 0,0-1,0-1,0 0,0 0,-1-1,17-10,-17 8,0 0,-1 0,0-1,0-1,0 0,-1 0,-1-1,1 0,-2 0,1-1,-2 0,1 0,-1-1,-1 1,6-20,-9 24,0-1,-1 0,0 0,0-1,-1 1,1 0,-2 0,1 0,-1 0,-1 0,0 0,0 0,0 0,-1 1,0-1,0 1,-1-1,0 1,0 0,-1 1,0-1,0 1,-1 0,1 0,-12-8,4 5,0 0,0 1,0 1,-1 0,0 1,-1 1,1 0,-1 0,0 2,-27-4,21 5,0 1,0 1,-1 0,1 2,0 0,0 1,-26 8,4 8,26-9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0:35.5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141 0,'0'0,"0"0,-1 12,0 0,-1-1,0 1,-1-1,-5 13,-4 18,-65 352,61-277,-2 165,18-272,0-1,0 0,1 1,0-1,1 0,0 0,0 0,1 0,0 0,1 0,9 15,-10-19,1-1,0 0,0 0,1 0,-1 0,1 0,0-1,0 0,0 0,0-1,0 1,1-1,-1 0,1-1,0 1,-1-1,1 0,0 0,0-1,5 0,19-1,0-1,0-2,0-1,-1-1,0-1,-1-2,1-1,-2-1,1-2,-2 0,40-27,-14 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0:35.8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51 1,'-4'23,"-39"455,40 3,3-463,6 147,-4-139,2 0,1 0,0 0,12 28,-4-23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0:36.5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620 4,'-43'-2,"25"1,0 1,0 1,0 1,0 0,1 1,-1 1,1 1,0 0,0 1,1 1,0 1,0 0,0 1,1 1,1 0,0 1,0 1,1 0,0 1,1 0,-20 30,5-3,2 1,1 2,3 0,1 1,3 1,1 1,2 1,-13 88,18-69,2 2,4-1,3 0,3 0,20 122,-16-154,0-1,2 0,2-1,1 0,1-1,20 33,-28-56,0 0,1 0,0-1,0 0,1-1,0 1,1-1,-1-1,1 1,1-1,-1 0,1-1,0 0,0-1,1 0,-1 0,1-1,0 0,0-1,0 0,0 0,0-1,0 0,0-1,12-1,-7-2,-1 0,1-1,-1 0,0-1,0-1,-1 0,1-1,-1 0,-1-1,0 0,0-1,0-1,-1 0,-1 0,1-1,-2 0,0-1,12-19,-10 13,0 1,-2-2,0 1,-1-1,-1-1,0 0,-2 0,0 0,-2 0,0-1,-1 1,-1-39,-2 49,-1 0,1-1,-2 1,1 0,-1 0,-1 1,0-1,0 1,-1-1,0 1,-1 1,0-1,0 1,-1 0,0 0,0 1,-1 0,-9-7,7 8,0 0,-1 0,1 1,-1 1,0 0,-1 0,1 1,0 0,-1 1,0 0,1 1,-1 1,0 0,0 0,-20 4,6 2,1 1,0 0,0 3,1 0,0 1,-36 22,-1 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0:53.5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282 386,'0'0,"-26"-13,16 7,-191-123,200 129,0-1,1 0,-1 1,0-1,0 1,0-1,-1 1,1-1,0 1,0 0,0-1,0 1,0 0,0 0,0 0,-1 0,1 0,0 0,0 0,0 0,0 0,0 1,0-1,-1 0,1 1,0-1,0 1,0-1,0 1,0 0,1-1,-1 1,0 0,0 0,0 0,0-1,1 1,-1 0,0 0,1 0,-1 0,1 0,-1 0,1 0,0 0,-1 1,1-1,0 0,0 0,0 0,0 0,0 0,0 0,0 2,-1 12,0 0,2 1,2 20,-2-19,31 315,135 595,-74-578,-63-257,71 149,-95-228,1-1,0 0,1 0,0 0,1-1,0-1,16 16,-22-24,1 1,-1-1,1 1,-1-1,1 0,0 0,0-1,0 1,0-1,0 0,0 0,1 0,-1-1,0 1,0-1,1 0,-1 0,0-1,1 1,-1-1,0 0,0 0,0 0,0-1,0 1,0-1,0 0,6-4,-1-1,1 0,-1-1,-1 0,1-1,-1 0,-1 0,0 0,0-1,-1 0,7-14,7-20,18-55,-34 86,142-506,-39-13,47-192,-138 663,2 1,3 1,45-90,-39 104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0:54.0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1,'0'0,"0"0,0 0,0 0,0 0,0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0:54.3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1,'0'0,"0"0,0 0,0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0:57.3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1,'26'27,"-16"-18,47 55,-3 2,-3 2,-4 3,60 115,122 325,-209-464,120 330,-76-196,-56-160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0:57.8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1328 12,'-57'-5,"32"1,1 2,0 1,-1 1,1 1,-1 1,-32 7,20 3,-1 2,2 1,0 2,1 1,1 2,0 1,-42 36,-200 197,250-228,-85 87,5 4,-104 149,199-250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36.5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83,'33'-2,"-15"3,375-32,125-4,-174 22,-292 11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0:58.4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75,'0'0,"8"0,358-34,24-1,-326 32,-34 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0:58.8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70,'0'0,"0"0,0 0,4 0,13-3,18-4,17-3,14-1,11 1,8 0,4 3,4 1,1 3,-17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0:59.9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175 1,'0'0,"0"0,-3 5,-102 323,84-242,-21 165,40-236,1 0,1 0,0 0,1 0,1 0,0 0,1 0,1 0,6 16,-6-21,1-1,0 1,1-1,0 0,1-1,-1 0,1 0,1 0,0-1,0 0,0 0,1-1,14 8,1-2,0-1,1-1,0-2,0 0,1-2,0-1,0-1,49 2,-26-6,0-1,0-3,91-19,-114 16,1-1,-1-1,35-17,-6-4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1:00.3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98 0,'-3'27,"-6"63,-77 1133,86-1138,2-13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1:00.6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266 0,'0'0,"-3"4,-8 5,-7 9,-7 12,-8 12,-3 13,-2 12,3 9,8-10,8-15,7-5,5-3,5-8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1:01.6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524 3,'-4'0,"1"-1,-1 0,1 1,-1 0,0 0,1 0,-1 0,-4 2,-1-2,-5 1,-1 0,0 1,1 1,0 0,0 1,0 0,0 1,0 1,1 0,0 1,-23 16,20-10,-1 1,2 1,0 0,1 1,0 1,1 0,-15 27,4 2,3 2,1 0,2 1,3 1,-18 102,21-74,4 1,3 0,8 117,2-136,3 1,2-2,3 1,3-2,25 64,-32-99,1-2,1 1,1-1,0-1,2 0,1-1,0 0,1-1,27 23,-33-33,1 0,0-1,0 0,0-1,1 0,0-1,0 0,0-1,1 0,-1-1,1-1,0 0,0 0,0-1,0-1,0 0,0-1,25-5,-19 2,-1-2,1 0,-1-1,0-1,-1 0,0-2,0 0,-1-1,0 0,-1-1,-1-1,18-19,-16 14,-1-1,-1-1,-1 0,0 0,-2-2,0 1,-2-1,0-1,9-35,-14 38,0 1,-2-1,0 0,-1 0,0 0,-2 0,-1 0,0 0,-1 1,-1-1,-10-27,7 31,1 2,-2-1,0 1,0 0,-1 1,-1 0,-1 0,1 1,-2 0,0 1,0 1,-1 0,0 0,-1 1,-18-9,9 8,0 1,-1 0,0 2,0 1,-1 1,0 1,0 1,0 1,0 1,0 2,-31 3,38-2,1 1,0 0,-1 1,1 1,1 0,-1 2,1-1,0 2,1 0,0 1,0 1,1 0,0 1,0 1,2 0,-21 24,17-10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1:03.8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59 0,'-1'3,"-1"0,1 1,0-1,0 0,1 1,-1-1,1 0,0 1,0 4,-2 6,-22 225,6 284,10-157,8-361,0-1,0 1,1 0,-1 0,1 0,0-1,2 6,-3-10,0 1,0-1,0 0,1 1,-1-1,0 0,0 1,0-1,1 0,-1 1,0-1,0 0,1 0,-1 1,0-1,0 0,1 0,-1 0,0 1,1-1,-1 0,0 0,1 0,-1 0,0 0,1 0,-1 0,1 1,-1-1,0 0,1 0,-1 0,0 0,1-1,16-18,25-65,55-161,-57 134,-17 48,-17 40,1 0,2 1,0 0,2 0,0 1,1 1,23-29,-34 46,1 1,0 0,0 0,0 0,0 0,1 0,-1 0,1 0,-1 1,1 0,-1-1,1 1,0 0,0 0,-1 0,1 1,0-1,0 0,0 1,0 0,0 0,0 0,0 0,0 1,0-1,0 1,-1-1,1 1,0 0,4 2,-2 0,0 1,-1 0,1 0,-1 0,0 0,0 1,-1 0,1 0,-1 0,0 0,0 0,-1 0,1 1,1 9,6 22,-3 1,-1 1,-1-1,-2 54,-1-31,-2-59,0 0,0-1,0 1,0 0,0-1,0 1,0 0,0 0,1-1,-1 1,1 0,-1-1,1 1,0-1,0 1,0-1,-1 1,1-1,1 1,-1-1,0 0,0 0,0 0,2 2,-1-3,-1 0,1 0,0 0,-1-1,1 1,-1 0,1-1,-1 1,1-1,-1 1,1-1,-1 0,1 1,-1-1,1 0,-1 0,0 0,0 0,2-2,10-10,0-1,-1 0,10-17,49-76,-39 55,2 2,2 1,78-79,-108 122,0 0,1 1,0 0,0 0,0 1,0 0,1 0,0 0,0 1,0 0,0 1,0 0,1 0,-1 0,0 1,1 1,-1 0,1 0,-1 0,1 1,-1 0,1 1,-1 0,0 0,0 1,0 0,0 0,0 1,-1 0,1 0,-1 1,0 0,-1 0,9 8,3 6,0 1,-2 0,0 1,-2 0,0 2,-1-1,9 25,62 180,-59-154,9 28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11.6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965 221,'-36'-24,"-1"1,-2 2,0 2,-1 1,-52-15,73 28,-1 0,0 2,0 0,0 2,-1 0,1 1,0 1,0 0,0 2,0 0,0 2,0 0,-28 12,21-4,1 0,0 2,2 1,0 1,0 1,2 1,0 1,1 1,1 1,2 0,-22 34,28-38,1 1,1 0,1 1,1 0,1 1,1-1,-5 24,9-29,0 0,1 0,0 1,2-1,-1 0,2 0,0 1,1-1,1 0,8 23,-8-29,-1 0,2-1,-1 1,1-1,0-1,1 1,0-1,0 1,1-2,0 1,0-1,0 0,1-1,0 1,0-1,0-1,1 0,-1 0,1-1,0 0,0 0,12 1,-7-2,0 0,0-2,0 0,0 0,0-1,0-1,0-1,0 0,-1 0,1-1,-1-1,0 0,0-1,15-10,-1-2,-1-2,-1 0,-1-2,-1-1,-1-1,0 0,-2-2,-2 0,0-2,-1 0,23-56,-2-11,-5-2,30-143,-62 236,9-29,-1 28,2 18,7 26,-1 2,18 74,-7-22,134 353,-114-334,117 198,-150-286,36 43,-46-60,1-1,1 0,-1 0,1-1,0 0,1 0,-1-1,1 1,0-2,10 5,20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12.3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0 265,'0'0,"27"-33,4-1,1 2,61-47,-79 68,1 1,1 0,-1 1,1 1,1 0,0 1,0 1,0 1,31-6,-42 10,0 1,0-1,0 1,0 1,0-1,0 1,0 0,0 0,0 1,0-1,-1 2,1-1,-1 0,7 5,-8-4,0 0,-1 0,0 0,1 1,-1-1,0 1,-1 0,1 0,-1 0,0 0,1 0,-2 1,1-1,-1 1,1-1,-1 1,0-1,0 9,-1 13,0-1,-2 1,0-1,-9 34,6-39,1 0,1 0,1 0,1 0,0 0,2 0,0 0,5 24,-4-38,1 1,0-1,0 1,0-1,1 0,-1 0,2 0,-1 0,1-1,-1 0,1 0,1 0,-1 0,1-1,0 0,0 0,0-1,0 0,1 0,-1 0,13 3,10 1,1 0,1-2,51 2,-64-6,184 6,-149-7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12.9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91,'0'0,"0"0,5-1,10-1,18-3,17-4,13-1,11-1,7 2,2 0,-3 1,-6 1,-14 2,-11-2,-12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14:36.8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1,'0'0,"0"0,14 15,39 38,3-2,66 46,131 76,-211-145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37.2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0 289,'23'-24,"-13"11,27-28,2 3,1 1,2 2,78-50,-117 83,0 0,0 0,1 0,-1 1,0 0,1 0,-1-1,1 2,-1-1,1 0,-1 1,1 0,-1-1,1 2,3-1,-6 0,0 1,0-1,0 1,0-1,0 1,0-1,0 1,0 0,0-1,0 1,0 0,-1 0,1-1,0 1,-1 0,1 0,-1 0,1 0,0 2,0-1,0 1,-1 0,1 0,-1 0,0 0,1 0,-1 0,-1 0,1 0,-1 3,-8 35,-2 0,-2-1,-34 72,18-46,-9 25,-9 18,4 1,-41 172,82-275,1 0,0-1,0 1,1 0,-1 0,2 0,-1 0,1 0,0 0,0 0,1 0,0-1,0 1,4 7,-3-9,1 0,0 0,0 0,0 0,0-1,1 1,0-1,0 0,0-1,0 1,1-1,-1 0,1 0,0-1,10 4,9 0,0 0,0-1,1-2,0-1,0-1,-1 0,1-3,35-5,24-7,94-30,-91 17,-9 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13.2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 1,'0'0,"-1"4,-1 12,0 16,-1 18,2 13,4 12,3 8,6 4,4 0,3-2,4-3,3-4,-4-15,0-8,3-6,-4-11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14.1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0,'5'28,"41"160,47 228,-18 261,-55 6,16-823,-23 93,1 0,3 0,2 2,28-51,-37 79,1 0,1 1,1 0,0 1,24-22,-27 30,-1-1,1 1,1 1,-1 0,1 0,0 1,0 1,1 0,-1 0,16-2,-14 5,0 0,0 1,-1 0,1 1,0 0,0 1,0 1,-1 0,1 1,-1 0,0 0,0 2,-1-1,0 2,1-1,-2 2,1-1,-1 1,13 15,-2-3,-2 1,0 2,-2 0,0 0,-2 2,0 0,18 47,-26-57,-2 1,0 1,-1-1,0 1,-1-1,-1 1,-1 0,-1 0,0 0,-4 28,2-35,0 0,-1 0,0 0,-1-1,0 1,0-1,-1 0,0 0,-1 0,0-1,-1 0,1 0,-1-1,-1 0,1 0,-1 0,-1-1,-15 9,-3-1,0-1,-1-1,0-2,-1-1,-48 9,56-15,0 0,0-1,0-1,-1-1,1-1,0-1,-1 0,-34-10,18-2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14.6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3 187,'0'0,"0"0,0-1,0 1,1 0,-1 0,0 0,0 0,0 0,0 0,0-1,0 1,0 0,0 0,0 0,0 0,0 0,0-1,0 1,1 0,-1 0,0 0,0 0,0-1,0 1,-1 0,1 0,0 0,0 0,0-1,0 1,0 0,0 0,0 0,0 0,0 0,0-1,0 1,0 0,-1 0,1 0,0 0,0 0,0 0,0 0,0-1,0 1,-1 0,1 0,0 0,0 0,0 0,0 0,-1 0,1 0,0 0,0 0,0 0,-1 0,26-16,38-16,-14 8,-9 3,2 2,0 1,1 2,70-15,-109 30,0 0,0 1,0 0,0 0,0 0,0 0,0 1,0-1,0 1,0 0,7 3,-9-4,-1 1,0 0,1 1,-1-1,0 0,0 0,0 0,1 1,-1-1,0 1,-1-1,1 1,0-1,0 1,-1-1,1 1,-1 0,1-1,-1 1,0 0,0-1,1 1,-1 0,0-1,-1 1,1 0,0 0,0-1,-1 1,0 2,-7 23,-1 0,-1 0,-1-1,-19 30,13-22,-27 68,40-91,1 0,1 1,0-1,0 0,1 1,0-1,1 1,1-1,0 1,4 19,-3-24,1 0,0 0,0 0,0 0,1 0,0-1,1 0,-1 1,1-2,1 1,-1-1,1 1,0-2,0 1,0 0,0-1,1-1,0 1,0-1,0 0,0 0,12 2,16 3,-1-1,1-1,55 0,-87-5,466-9,-318-1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16.3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0 138,'0'0,"6"0,11-4,18-3,17-5,11-4,7-4,-9 3,-2 1,0 1,-10 4,-1 3,-10 2,-10 2,-11 3,2 0,-3 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16.6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91,'0'0,"0"0,0 0,5 0,10-2,19-4,16-2,16-2,11-1,8 1,7 2,4 2,5 1,4 2,0-2,-2-3,-20-1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17.0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675 1,'-49'11,"28"-7,-1 1,1 1,-31 14,20-4,2 1,0 2,2 1,0 2,1 0,1 2,1 1,2 1,0 0,-19 32,14-15,2 1,1 1,3 1,2 2,1-1,-14 64,26-84,2 0,0 1,2 0,1 0,1 0,2 0,4 37,-2-52,-1 0,2 0,-1 0,2-1,0 0,0 0,1 0,1-1,0 0,0 0,1 0,0-1,1-1,0 1,1-1,0-1,19 14,-6-10,1 0,0-1,0-1,1-1,0-2,1 0,-1-2,34 3,3-3,0-3,84-8,-95 1,-2-2,1-2,-1-2,-1-3,53-21,-13-4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17.7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0 358,'0'0,"2"-3,-1-1,1 1,0 0,0 0,0 0,0 0,0 0,1 0,-1 0,5-2,1-4,20-23,2 1,2 2,0 1,2 2,1 1,1 2,0 1,2 2,1 2,0 1,62-17,-95 32,1 0,0 1,0 0,0 0,0 1,0 0,0 0,0 1,8 1,-13-2,0 1,0 0,0 0,0 0,-1 0,1 0,0 0,-1 0,1 1,0-1,-1 1,0-1,1 1,-1 0,0-1,0 1,0 0,0 0,0 0,0 0,0-1,-1 1,1 0,-1 1,1-1,-1 0,0 0,0 0,0 0,0 0,0 0,-1 0,1 0,-1 3,-5 25,-1 0,-1 0,-2-1,-16 36,15-43,2 0,0 1,2 0,0 0,2 1,1 0,0 0,1 28,3-47,0 1,1-1,0 0,0 0,0 0,1 0,-1 0,1 0,1 0,-1 0,0-1,1 1,0-1,0 0,1 0,-1 0,1 0,0-1,0 1,0-1,0 0,1 0,-1 0,1-1,0 0,-1 0,1 0,8 2,10 1,0 0,1-2,-1-1,1 0,25-3,414-40,-442 38,144-18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32.6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627 241,'-12'-35,"7"20,0 0,-1 1,-1-1,0 2,-1-1,-1 1,0 0,-1 1,-14-15,18 21,-1 1,0-1,0 1,0 1,-1 0,0 0,1 0,-2 1,1 0,0 0,0 1,-1 0,0 0,1 1,-1 1,0-1,1 1,-14 2,6 1,0 0,0 1,0 0,1 2,0 0,0 0,0 1,1 1,0 1,0 0,1 1,1 0,-1 1,2 0,-1 1,2 0,-1 1,2 0,0 1,-8 15,5-5,0 0,2 0,0 1,2 1,1-1,1 1,1 0,1 1,2-1,0 1,4 41,0-43,2-1,0 1,2-1,0-1,2 1,0-1,2-1,22 40,-27-54,1 0,0 0,0 0,0-1,1 0,0-1,0 1,1-1,0-1,0 1,0-1,0-1,1 1,0-2,0 1,0-1,0 0,1-1,-1 0,1-1,0 0,-1 0,1-1,0 0,12-3,-9 1,-1 0,0-1,1-1,-1 0,-1-1,1 0,-1 0,0-1,0-1,17-13,-14 7,0 0,0-1,-1-1,-1 0,-1 0,14-25,-6 4,-2-1,-1-1,-2-1,-2 0,14-80,-19 50,-5 46,1-1,7-29,-10 52,0 1,0 0,0 0,0 0,0 0,0 0,0-1,0 1,0 0,0 0,0 0,0 0,0 0,0-1,0 1,0 0,0 0,0 0,0 0,0 0,1 0,-1-1,0 1,0 0,0 0,0 0,0 0,0 0,1 0,-1 0,0 0,0 0,0 0,0 0,0 0,0 0,1-1,-1 1,0 0,0 0,0 0,0 0,1 0,-1 0,0 1,0-1,0 0,0 0,0 0,1 0,-1 0,0 0,0 0,0 0,0 0,0 0,0 0,0 0,1 1,-1-1,0 0,0 0,0 0,0 0,0 0,9 17,4 21,108 299,-93-272,4-2,2-1,44 59,-39-68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33.1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72,'0'0,"4"0,10-1,15-3,15-4,11-2,8-1,-8 2,-1 1,-9 2,-1 2,-8 0,-10 3,4-2,-2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33.4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62,'0'0,"0"0,4 0,9-2,14-3,13-2,12-1,6 1,6 1,-9 2,-4 1,2-2,-1-2,-9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37.6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1,'0'0,"0"0,0 0,0 0,0 0,0 0,0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33.8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1,'36'27,"149"131,171 188,-239-228,-73-72,-28-30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34.2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0 820,'0'0,"4"-5,8-10,12-16,18-20,18-20,15-15,10-7,3 0,-2 5,-6 10,-11 12,-16 17,-12 11,-9 6,-10 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34.9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1,'0'0,"13"45,17 51,-5 2,19 139,-17 208,-28-419,1 5,4-34,3-20,-1-1,1 1,2 1,0-1,1 1,1 1,1 0,1 1,21-27,-26 39,0-1,1 1,0 0,0 1,1 0,0 1,0 0,0 0,1 1,0 0,0 1,0 0,1 1,-1 0,1 1,-1 1,1-1,0 2,13 0,-14 1,0-1,0 2,0 0,0 0,0 1,-1 0,1 1,-1 0,0 1,0 0,-1 1,1-1,-1 2,0-1,-1 2,1-1,-2 1,10 10,-12-10,0 0,0 0,-1 0,0 1,0-1,-1 1,0 0,0 0,-1 0,-1 0,1 1,-1-1,-1 0,0 1,0-1,-1 0,0 1,-1-1,0 0,0 0,-7 16,3-12,-1 1,0-1,-1-1,-1 0,0 0,0 0,-1-1,-1-1,0 0,0 0,-1-1,0 0,-1-1,1-1,-2 0,1-1,-1 0,0-1,0 0,0-2,-1 1,0-2,1 0,-1 0,-17-2,-5-7,21 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35.3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86,'11'1,"1"-1,-1 0,0-1,1 0,12-4,14-1,80-7,303-45,-406 55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35.7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34,'0'0,"4"0,10 0,17-1,15-2,14 0,9-1,6 0,1 1,0 1,-14 0,-6 0,-2-2,-10-2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36.0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0,'2'3,"0"0,0 0,1 0,-1 0,1-1,0 1,0-1,4 3,2 3,449 491,-206-206,-232-272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36.4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1 827,'0'0,"3"-5,6-9,11-16,13-16,18-20,18-17,13-13,8-3,1 3,-5 9,-11 14,-18 18,-12 10,-13 13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36.9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370 0,'-15'1,"0"0,0 0,1 1,-1 1,0 1,1 0,0 1,0 0,0 1,1 1,0 0,0 1,1 0,-1 1,2 0,0 1,0 0,0 1,2 0,-14 19,11-12,2 0,0 0,1 2,0-1,2 1,0 0,1 0,2 1,0 0,1 0,1 0,0 0,4 42,-1-52,1 1,0-1,1 1,0-1,0 0,1 0,1 0,0-1,0 0,1 0,1 0,-1-1,1 1,1-2,0 1,0-1,1 0,12 9,-2-6,-1 0,1-1,1-1,0-1,0-1,1-1,-1 0,1-2,24 3,38 1,-6-4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37.5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58,'0'0,"0"0,0 0,0 0,5 0,11-1,17-3,15-3,12-1,-4 0,1 0,-10 1,0 1,-8 2,-11 1,-10 2,7 1,-2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37.9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27,'0'0,"0"0,5 0,12 0,16 0,15 0,14 0,9 0,6-1,3-2,0-3,-1-2,-15-1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38.8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142 1,'-24'37,"6"-4,1 0,2 0,1 2,2 0,1 0,2 1,2 1,1-1,1 1,2 0,2 0,4 43,-1-69,-1 1,2-1,0 0,0 0,1 0,0 0,1-1,0 1,1-1,0-1,0 1,1-1,1 0,-1 0,18 14,-11-13,-1-1,1 0,1-2,0 1,0-2,0 0,1-1,0 0,-1-1,29 2,-3-1,-1-2,1-2,0-2,-1-2,1-1,-1-2,55-16,-51 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38.2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1,'3'22,"15"96,12 80,66 236,-73-366,-2-10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39.1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340 819,'4'-84,"18"-105,3-24,-23 178,-2 0,-1 1,-2-1,-8-37,10 66,0-1,-1 1,0 0,0 0,-1 1,1-1,-1 0,0 1,-1 0,1-1,-1 2,0-1,-1 0,1 1,-1-1,1 1,-1 1,-1-1,1 1,0-1,-11-3,8 5,0 0,0 0,0 1,0 0,0 0,0 1,0 0,0 0,0 1,0 0,1 0,-1 1,0 0,0 1,1 0,-13 6,11-4,-1 0,1 0,0 1,1 1,0-1,0 1,0 1,1-1,0 2,0-1,1 0,0 1,0 0,1 1,-5 13,5-10,1 1,1 0,0 0,1 1,0-1,1 1,1-1,0 1,1-1,6 27,-1-13,2 0,1-1,1 0,1-1,15 27,82 117,7 15,-103-162,-1 1,-1 1,-1-1,-2 1,0 1,4 33,-7-23,-2 1,-2 0,-6 53,4-68,-2 0,-1 0,0 0,-2-1,0 0,-20 37,24-52,0-1,0 1,-1-1,0 0,0-1,0 1,-1-1,1 1,-1-1,0-1,-1 1,1-1,0 0,-1 0,0 0,0-1,0 0,0 0,0 0,0-1,0 0,0 0,-13 0,12-2,0 0,0 0,-1-1,1 0,0 0,1-1,-1 1,0-2,1 1,-1-1,1 0,0 0,1 0,-1-1,1 0,0 0,0-1,0 1,1-1,-6-9,4 5,0-1,1 1,0-1,1 0,1 0,-1-1,2 1,0-1,0 1,1-1,0 0,2-17,1 11,0 1,2-1,0 1,1 0,1 1,0-1,15-25,-1 9,2 1,1 0,1 2,2 1,1 1,55-45,-25 29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37.2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163 98,'-28'-26,"10"7,14 13,0 1,-1 0,0 0,0 1,0-1,0 1,-1 0,1 1,-1-1,-11-4,16 8,0 0,0 1,0-1,0 0,0 0,0 1,0-1,-1 1,1-1,1 1,-1-1,0 1,0 0,0-1,0 1,0 0,0 0,1 0,-1-1,0 1,1 0,-1 0,1 0,-1 0,1 0,-1 0,1 0,0 1,-1-1,1 0,0 1,-9 42,8-38,-11 127,9 228,5-228,2 283,21 951,-25-1336,0-15,0 0,1 0,0 0,1-1,1 1,1-1,0 0,8 19,-5-21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37.9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126 102,'-33'-29,"23"18,-2 0,12 11,-1 0,1 0,-1 0,1 1,-1-1,1 0,0 1,-1-1,1 0,-1 1,1-1,0 1,-1-1,1 0,0 1,-1-1,1 1,0-1,0 1,-1-1,1 1,0-1,0 1,0-1,0 1,0 0,0-1,0 1,0-1,0 2,-4 15,2 1,0 0,0 22,6-45,0 0,0 0,0 0,-1 0,5-11,-4 7,-1-1,-1 1,0-1,0 1,0-14,-2 21,0-1,0 0,0 0,0 1,-1-1,1 0,-1 0,0 1,0-1,-2-4,3 6,-1 0,0 0,1 0,-1 1,0-1,0 0,0 0,0 0,0 1,0-1,0 0,0 1,0-1,0 1,-1 0,1-1,0 1,0 0,0-1,-1 1,1 0,0 0,0 0,0 0,-2 1,0-1,1 1,-1 0,1 0,-1 0,1 0,-1 0,1 0,0 1,0-1,0 1,-1-1,2 1,-1 0,0 0,0 0,0 0,1 0,-1 1,1-1,0 0,0 1,0-1,0 1,-1 2,-1 3,1 0,0 0,0 0,1 0,0 1,0 11,3 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38.4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244 30,'-37'-14,"33"11,0 1,0 0,0 1,-1-1,1 1,0 0,-1 0,1 0,-1 0,1 1,-1 0,1 0,-1 0,1 0,-1 1,-7 2,5 0,0 0,1 0,0 1,0 0,0 0,0 0,1 1,0 0,0 0,0 0,0 1,1-1,0 1,0 0,1 0,-1 1,1-1,-2 9,-1 2,0 0,2 1,0-1,1 1,0 0,1 20,3-29,0 0,0 0,1 0,0 0,1 0,0-1,1 1,7 13,-9-18,0-1,0 0,0-1,0 1,1 0,-1-1,1 1,-1-1,1 0,0 0,4 3,-5-5,-1 1,1 0,0-1,-1 0,1 1,0-1,-1 0,1 0,0 0,0 0,-1 0,1 0,0-1,-1 1,1 0,0-1,-1 0,1 1,0-1,-1 0,1 0,-1 0,0 0,2-1,0-1,0 0,0 0,0-1,0 1,-1-1,0 1,0-1,0 0,0 0,-1 0,1 0,-1 0,0 0,0-1,0 1,-1 0,0 0,0-1,0 1,-1-9,-1 10,1 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39.2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48 260,'28'-34,"-5"7,2 0,0 2,2 1,1 0,1 3,1 0,41-21,-65 40,0-1,0 1,0 0,1 0,-1 1,1 0,-1 0,10 1,-13 0,-1 0,0 0,0 0,0 1,1-1,-1 1,0 0,0 0,0-1,0 1,0 0,0 1,0-1,-1 0,1 0,0 1,-1-1,1 1,-1 0,1-1,-1 1,0 0,0 0,0 0,0 0,0 0,0 0,1 4,0 2,-1 0,0 0,0 0,-1 0,0 0,0 0,-1 0,0 0,-3 9,-25 75,20-68,-132 334,-3 8,107-258,-33 162,70-268,-7 28,2 1,2 0,-1 49,4-74,0 0,1 0,-1 1,1-1,0 0,1 0,0 0,-1 0,2-1,-1 1,1 0,0-1,0 0,0 1,1-1,0 0,0-1,0 1,1-1,-1 0,1 0,0 0,0-1,10 6,-2-5,1 1,0-2,0 1,0-2,1 0,-1-1,20 0,107-13,-116 9,229-30,129-14,-219 33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58.9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 0,'0'21,"-21"326,0-37,22 834,1-1120,-2 2,2 1,1-1,1 0,2 0,8 27,-6-32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00.0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1291,'2'45,"1"-1,3 1,19 77,-3-47,42 95,-64-168,0 0,1-1,-1 1,1-1,0 1,0-1,-1 1,1-1,0 1,0-1,0 0,0 1,1-1,-1 0,0 0,0 0,1 0,-1 0,1 0,-1 0,1 0,1 0,-2-1,0-1,1 1,-1-1,0 1,0-1,0 1,0-1,0 0,0 0,0 0,0 1,0-1,0 0,0 0,0 0,-1 0,1 0,0-1,-1 1,1 0,0-2,6-14,-1 0,8-34,-14 48,188-1139,-176 1017,8-57,-20 179,1-1,0 1,-1 0,1 0,1 0,-1 0,0 0,1 0,0 0,0 0,-1 0,2 1,-1-1,0 1,0 0,1-1,-1 1,1 0,0 1,0-1,0 0,-1 1,2-1,-1 1,0 0,0 0,0 0,4 0,8-1,1 1,0 1,-1 0,29 4,-12-1,124 3,0-6,195-27,307-75,-459 67,-109 18,-42 6,67-5,-109 15,0 1,0 1,0-1,0 1,0 0,0 0,-1 1,1-1,0 1,-1 1,1-1,-1 1,0 0,8 5,-5-1,0 0,-1 1,0 0,0 0,0 0,-1 1,8 14,2 12,-1 0,-2 1,14 56,-23-75,45 205,-42-198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50.1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0,'11'7,"0"1,-1 0,0 0,0 1,8 10,9 8,49 47,-3 4,-3 3,-4 2,82 139,-53-53,116 285,-180-381,-18-45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50.5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1023 0,'0'0,"-7"5,-91 51,2 5,4 3,-117 106,100-67,3 5,-90 122,178-207,-3 2,1 2,-24 44,37-58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39.1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 0,'-3'23,"-20"493,42 2,-18-501,-1 4,1 0,1 0,1 0,1 0,1 0,7 20,2-12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51.3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0 187,'21'-23,"-15"18,18-19,2 1,46-32,-61 48,1 0,-1 0,1 1,0 0,1 1,-1 1,1 0,0 1,26-4,-37 7,1-1,-1 1,0 0,1 0,-1 0,1 1,-1-1,0 1,1-1,-1 1,0 0,0-1,0 1,1 0,-1 1,0-1,0 0,0 1,-1-1,1 1,0-1,1 3,-1-1,-1-1,0 1,0 0,0 0,0 0,-1 0,1 0,-1 0,0 0,0 0,0 0,0 0,0 0,-1 0,0 3,-4 13,-1 0,-1 0,-1 0,-12 20,15-28,-21 36,-21 45,43-83,0 0,1 1,0-1,1 1,0-1,0 1,0 16,2-24,1 0,-1 0,0 0,1 0,-1 0,1 0,0 0,-1-1,1 1,0 0,0 0,0-1,0 1,1-1,-1 1,0-1,1 1,-1-1,1 0,-1 0,1 0,-1 1,1-2,0 1,0 0,-1 0,1 0,0-1,0 1,2-1,7 2,0 0,-1-1,1-1,14 0,-24 0,225-13,35-1,-47 11,-130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51.9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21,'251'2,"439"-17,-618 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52.3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1,'0'0,"0"0,0 5,4 11,3 15,4 14,4 11,2 7,3 4,1 2,2 2,0-2,2-1,0-4,4-7,-4-13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52.7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0,'31'29,"21"24,-2 1,-2 3,59 93,98 202,-100-161,-71-136,-5-11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53.1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878 1,'-71'54,"3"4,2 2,3 3,-61 79,-194 292,158-193,154-230,4-6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53.8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1 166,'31'-25,"0"3,0 1,1 2,2 1,-1 1,67-22,-96 38,0 0,-1 0,1 1,0-1,-1 1,1 0,0 0,0 0,-1 0,1 0,0 1,4 1,-7-1,0-1,0 1,1 0,-1 0,0 0,0 0,0 0,0 0,0 0,0 0,0 1,-1-1,1 0,0 0,-1 1,1-1,-1 1,1-1,-1 0,0 1,1-1,-1 1,0-1,0 1,0-1,0 1,0-1,0 0,-1 1,1-1,0 1,-1-1,-1 3,-6 21,-1 0,-1-1,-1 0,-22 33,21-38,0 1,2 0,0 1,1 0,1 0,-8 37,16-55,-1 0,1 0,0 0,-1 0,1 0,1 0,-1 0,0-1,1 1,-1 0,1 0,0 0,0 0,0-1,1 1,-1-1,0 1,1-1,0 1,-1-1,1 0,0 0,0 0,1 0,-1 0,0 0,1 0,-1-1,1 1,-1-1,1 0,-1 0,1 0,0 0,0 0,0-1,0 1,-1-1,6 1,13 0,0 0,0-1,0-2,29-4,-34 4,511-80,-437 70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54.3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0 132,'0'0,"5"0,15-4,21-3,23-6,19-3,12-2,6 1,-3 3,-7 1,-20 5,-22 2,-10 2,-6-2,-9 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54.6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0 223,'0'0,"0"0,0 0,4 0,12-3,17-5,20-4,17-6,18-4,16-3,14-2,8 1,3 2,-3 2,-6 3,-23 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55.1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436 1,'-4'0,"1"0,-1 0,0 0,1 1,-1 0,1 0,-1 0,1 0,-6 3,0-1,-14 5,0 1,1 1,0 1,1 1,0 0,1 2,1 0,0 2,1 0,0 1,1 1,2 0,-1 1,2 1,1 0,0 1,-10 25,14-28,2 1,0 1,0-1,2 1,1 1,0-1,1 0,2 1,0-1,1 1,1 0,1-1,0 1,2-1,1 0,0 0,1 0,1-1,1 0,16 28,-10-25,1-2,1 1,1-2,1 0,1-1,0-1,1 0,1-2,0 0,1-2,37 18,-21-15,1-1,0-2,1-2,0-1,1-3,58 5,4-8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3:55.8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104 145,'0'0,"-26"0,8 1,13 0,0 0,-1-1,1 1,0-2,-1 1,1 0,0-1,-1 0,-5-2,13 0,-1 1,1 0,0-1,0 1,0 0,1 0,-1 0,0 0,1 0,0 1,-1-1,4-1,30-17,0 1,74-27,-90 39,2 1,-1 1,0 1,1 0,0 2,0 0,25 3,-45-2,1 1,0 1,0-1,0 0,0 1,-1-1,1 1,0 0,-1 0,1 0,0 0,-1 0,1 1,-1-1,0 1,1 0,-1 0,0-1,0 1,0 1,0-1,-1 0,1 0,0 1,-1-1,0 1,0-1,1 1,-1 0,-1-1,1 1,0 0,-1 0,1-1,-1 1,0 0,0 0,0 0,0 0,-1-1,0 5,-4 14,0-1,-1-1,-1 1,-16 31,12-26,-13 27,10-24,1 1,2 1,-9 35,19-62,0 0,0 0,1-1,0 1,-1 0,1 0,0 0,0 0,1 0,-1-1,0 1,1 0,0 0,0-1,0 1,0 0,0-1,0 1,1-1,-1 1,1-1,0 0,-1 1,1-1,0 0,0 0,1-1,-1 1,0 0,1-1,-1 1,1-1,4 2,6 1,0 0,0-2,0 1,1-2,-1 0,16 0,289-16,-239 9,83-5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39.5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250 1,'0'0,"0"0,-2 4,-6 7,-6 11,-5 9,-5 8,-4 5,-1 4,3-8,2-2,6-7,-1-4,-1-2,1-5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4:42.1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235 377,'-44'-5,"20"2,3 1,0-1,0-1,0-1,-29-11,48 15,0 1,0-1,1 0,-1 0,1 0,-1 0,0-1,1 1,0 0,-1 0,1-1,0 1,0-1,0 0,0 1,0-1,0 0,0 1,1-1,-1 0,0 0,0-3,1 1,0 1,1-1,-1 0,0 0,1 1,0-1,0 0,0 1,1-1,2-6,6-6,-1 1,2 0,20-23,-29 37,21-26,1 2,49-38,-65 56,0 1,0 0,1 1,0 0,0 0,1 1,-1 0,1 1,0 0,0 0,0 1,0 1,21-2,-28 3,0 1,0-1,0 0,0 1,0 0,0 0,-1 0,1 0,0 0,0 0,-1 1,1-1,-1 1,1 0,-1-1,0 1,0 0,1 1,-1-1,-1 0,4 4,-3-1,0 1,0-1,0 0,-1 1,1-1,-1 1,-1-1,1 1,-1-1,0 11,-3 9,-1 1,-2-1,-14 45,-160 370,-16 48,193-479,1 0,0 0,0 1,1-1,0 0,0 1,1-1,1 1,-1-1,2 1,-1-1,1 0,0 0,5 11,-2-10,0 0,1 0,0-1,1 0,0 0,0 0,1-1,0 0,1-1,0 0,13 9,7 2,2-2,0-1,1-1,0-1,1-2,0-2,60 10,246 11,-320-30,164 4,-103-6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4:42.62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1,'5'3,"0"0,-1 1,1 0,-1 0,0 0,0 1,5 6,6 6,245 305,-182-217,157 164,-225-259,0-2,0 1,20 11,-4-7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4:42.9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881 1,'-4'1,"0"-1,0 1,0 1,0-1,0 1,1-1,-1 1,0 0,-3 4,-1-2,-38 22,2 2,1 3,1 1,2 1,-67 74,-153 217,248-308,-39 52,2 2,-72 141,107-166,12-26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4:43.8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156 178,'-35'6,"13"-1,14-3,1 0,-1 0,1-1,-1 0,0-1,1 1,-1-1,0-1,1 1,-11-3,18 2,-1 1,1 0,0 0,0 0,-1-1,1 1,0 0,0 0,-1-1,1 1,0 0,0-1,-1 1,1 0,0-1,0 1,0 0,0-1,0 1,0 0,0-1,0 1,0-1,-1 1,1 0,1-1,-1 1,0 0,0-1,0 1,0 0,0-1,0 1,0 0,1-1,10-17,20-11,-31 28,31-25,45-29,-65 48,1 0,1 0,-1 1,1 1,0 0,0 0,22-3,-33 7,-1 1,1 0,-1-1,1 1,-1 0,1 0,-1 0,1 0,-1 0,1 0,-1 0,1 1,-1-1,1 1,-1-1,1 1,-1-1,0 1,1 0,-1 0,0-1,0 1,1 0,-1 0,0 0,0 0,0 1,0-1,0 0,0 0,-1 1,1-1,0 0,-1 1,1-1,-1 1,1-1,-1 1,0-1,1 1,-1-1,0 1,0-1,0 1,0-1,0 1,-1-1,1 1,-1 2,-2 10,-1-1,0 0,0 0,-8 16,10-26,-47 100,24-55,-35 98,59-143,0 0,0 0,0 0,0-1,1 1,-1 0,1 0,0 0,0 0,0 0,0 0,0 0,1 0,0 0,-1 0,1 0,0-1,0 1,0 0,1 0,-1-1,1 1,1 2,1-3,-1 1,1 0,0-1,0 0,0 0,0 0,0-1,0 1,0-1,1 0,-1 0,0 0,1-1,8 0,46 0,1-3,60-10,10-2,-64 11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4:45.2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0,'0'0,"0"0,0 0,7 0,820 11,-794-10,-5-2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4:45.5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28,'0'0,"0"0,4 0,9 0,16 0,14 0,12 0,9 0,6-1,4-1,3-1,0-1,0 0,0 0,-1-1,-14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4:51.1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0,'26'415,"-15"-293,18 646,-30-743,2 1,0-1,7 33,1-23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4:52.2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536 657,'2'-28,"2"2,0-1,2 0,14-40,0 0,-15 46,25-116,-27 120,-1 0,-1 0,-1 0,0-1,-2 1,-2-18,2 29,1 0,-1 1,0-1,0 1,0-1,-1 1,0 0,0-1,0 2,-1-1,1 0,-1 1,0-1,-1 1,1 0,-8-5,5 5,-1 0,0 0,0 1,0 0,0 1,0-1,-1 1,1 1,-1 0,-12 0,2 1,-1 1,1 1,-1 1,1 1,0 0,0 1,0 1,1 1,-23 12,21-7,1 0,0 1,1 0,0 2,1 0,1 1,1 1,0 0,1 1,0 1,-19 37,27-44,1 0,0 0,1 0,0 1,1-1,0 1,1 0,1 0,0 0,0 0,2 0,-1 0,2 0,0 0,0 0,1 0,1-1,0 1,1-1,0 0,1-1,7 13,7 4,0 0,2-2,1 0,1-2,44 35,152 94,-77-57,-102-68,-1 2,-1 1,-2 2,-1 2,32 41,-63-68,0-1,0 1,-1 0,0 0,-1 1,0-1,0 1,0-1,-1 1,-1 0,1 0,-2 0,1 0,-2 18,0-20,0 0,0 0,-1-1,0 1,0 0,-1-1,0 1,0-1,0 0,-1 0,0 0,0-1,-1 1,1-1,-1 0,0 0,0-1,-1 1,-10 5,4-3,-1-1,0 0,-1-1,1-1,-1 0,0 0,0-2,0 1,0-2,0 0,-1-1,1 0,0-1,0-1,0 0,0-1,-24-8,27 7,1 0,-1-1,1 0,0 0,0-1,1-1,-1 0,1 0,1-1,0 0,0 0,0-1,1 0,0 0,1-1,0 0,1 0,0 0,0-1,1 1,0-1,-2-14,3-1,1 1,0-1,3 0,0 1,1-1,1 1,2 0,0 0,2 0,11-28,4-2,3 0,2 2,43-63,-8 27,-1 11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4:53.0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1 119,'0'0,"17"-6,77-31,-57 20,1 2,1 2,67-14,-104 26,0 1,-1-1,1 1,0 0,-1-1,1 1,0 0,0 0,-1 0,1 0,0 0,0 0,-1 1,1-1,0 1,0-1,-1 1,1 0,-1-1,1 1,-1 0,1 0,-1 0,1 0,-1 0,0 1,0-1,1 0,-1 0,1 3,-1-1,-1 1,0-1,1 1,-1-1,-1 1,1-1,0 1,-1-1,0 1,0-1,0 0,0 1,0-1,-4 6,-17 31,-52 73,-6 9,77-117,1 1,-1-1,0 1,1-1,0 1,1 0,-1-1,1 1,0 0,1 0,-1 0,1 0,0 0,2 11,-1-13,1 0,-1 0,1 0,0-1,0 1,0-1,0 1,1-1,-1 0,1 0,0 0,0 0,0 0,0-1,1 0,-1 1,0-1,1 0,0 0,0-1,-1 1,9 1,10 2,0 0,0-1,1-1,43-1,97-13,-127 8,102-10,-6-2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11.6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260 501,'-39'0,"-20"-2,-91-17,149 19,1 0,-1 0,1-1,-1 1,1 0,-1 0,1 0,-1-1,1 1,-1 0,1-1,-1 1,1 0,0-1,-1 1,1 0,0-1,-1 1,1-1,0 1,-1-1,1 1,0-1,0 1,-1-1,1 1,0-1,0 1,0-1,0 0,3-23,16-19,8 0,3 2,1 1,1 2,3 1,1 1,1 2,50-35,-73 60,-1-1,1 2,0 0,1 0,20-6,-31 13,-1 0,1 0,0 0,0 0,0 1,0 0,0-1,0 1,0 1,0-1,-1 1,6 1,-7-1,0 0,0 0,1 0,-1 0,0 1,0-1,0 1,-1-1,1 1,0 0,-1 0,1 0,-1 0,1 0,-1 0,0 0,0 1,0-1,0 0,0 1,0 2,1 5,0 0,-1 0,-1 1,1-1,-1 0,-1 1,0-1,-1 0,-3 13,-33 95,30-94,-121 302,-67 208,189-510,1 1,1 0,1 0,1 0,1 0,1 1,4 34,-1-47,1-1,0 1,0-1,1 0,1 0,0 0,1-1,0 0,1 0,0 0,1-1,0 0,0 0,1-1,0 0,14 10,1-3,0-1,1 0,0-2,1-1,1-1,0-1,54 11,11-4,101 6,-46-10,271-13,-344-7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40.3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1 289,'33'-28,"26"-19,2 3,1 2,3 3,72-32,-129 68,-1 0,1 0,-1 1,1 0,0 0,0 1,0 0,11 0,-17 1,1 1,0-1,-1 0,1 1,-1 0,1-1,-1 1,0 0,1 0,-1 1,0-1,1 0,-1 1,0-1,0 1,0 0,0-1,-1 1,1 0,0 0,-1 1,0-1,1 0,-1 0,0 1,0-1,0 0,0 1,0 3,2 7,-2 0,1 0,-2 0,0 0,0 0,-1 0,-1-1,-3 17,-35 108,26-94,-91 263,-42 143,140-427,2 1,0-1,1 1,2 0,0 45,2-60,1-1,1 0,-1 1,1-1,0 0,1 0,0 0,0-1,1 1,-1-1,1 1,1-1,-1 0,1-1,0 1,0-1,1 0,-1 0,1-1,0 1,1-1,7 3,8 3,0-1,1-2,0 0,0-2,0 0,0-2,1 0,0-2,45-2,4-5,135-30,-139 20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12.0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1,'0'0,"6"4,77 59,-3 4,-3 3,98 116,173 261,-348-447,17 25,-11-16,0 0,0 0,1-1,0 1,0-1,1-1,0 1,1-2,10 8,-3-8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12.4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805 1,'0'0,"0"0,-4 2,-8 6,-10 8,-11 10,-12 12,-8 11,-12 14,-12 20,-8 18,-3 14,3 5,8-6,18-21,13-19,14-18,11-19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13.1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39 206,'0'0,"0"0,7-16,2-1,2 0,0 1,1 0,1 1,0 0,1 1,0 1,1 0,1 1,0 1,24-13,-40 23,1 0,0 1,0-1,0 1,0-1,0 0,0 1,0 0,0-1,0 1,0 0,0-1,0 1,1 0,-1 0,0 0,0 0,0 0,0 0,0 0,2 1,-3 0,0 0,1-1,-1 1,0 0,0 0,0 0,0 0,0-1,0 1,0 0,0 0,0 0,-1-1,1 1,0 0,0 0,-1-1,1 1,0 0,-1 0,0 0,-30 47,30-47,-89 112,-19 24,107-134,-1 1,1-1,0 0,0 1,1-1,-1 1,1 0,-1 0,1-1,-1 7,3-8,-1-1,0 0,0 1,1-1,-1 0,1 0,-1 1,1-1,-1 0,1 0,0 0,0 0,-1 0,1 0,0 0,0 0,0 0,0 0,0-1,0 1,1 0,-1-1,0 1,0 0,0-1,1 0,-1 1,0-1,0 0,1 1,-1-1,0 0,1 0,1 0,35 3,1-2,-1-2,57-7,-1 0,227 11,-249 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13.6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27,'0'0,"0"0,0 0,4 0,8-1,16-1,14-1,15-1,10 1,6-1,3 2,-1 1,-12 0,-7 0,-4-1,-9-1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13.9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99,'0'0,"0"0,0 0,5 0,14-4,18-5,19-4,17-4,18-2,15-1,-10 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15.9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64 330,'0'0,"-23"-4,21 4,1 0,-1 0,0 0,0-1,1 1,-1 0,0-1,1 1,-1-1,1 0,-1 0,1 1,-1-1,1 0,-1 0,1 0,0 0,0-1,-1 1,1 0,0-1,0 1,0 0,0-1,1 1,-1-1,0 1,0-1,1 0,-1 1,1-1,0 0,-1 1,1-1,0 0,0 1,0-1,0 0,0 0,1 1,-1-1,1 0,-1 1,1-1,-1 1,1-1,0 0,-1 1,3-3,4-7,0 0,1 0,1 1,0 0,12-11,12-9,1 1,39-25,-57 43,0 1,1 1,0 0,1 1,0 1,0 1,27-6,-42 11,0 1,0-1,1 0,-1 1,0 0,1 0,-1 0,1 0,-1 0,0 1,0-1,1 1,-1 0,0 0,0 0,0 1,0-1,0 1,0 0,0 0,0-1,-1 2,1-1,-1 0,1 1,2 3,-2-1,-1 0,-1 0,1 1,0-1,-1 0,0 1,-1-1,1 1,-1-1,0 1,0-1,-1 1,1-1,-1 0,-3 10,-8 23,-2 0,-2 0,-32 57,24-50,-27 71,50-115,1 0,-1 0,1 0,0-1,0 1,-1 0,1 0,0 0,0 0,0 0,0 0,0 0,0 0,0 0,0 0,0 0,1 0,-1-1,0 1,1 0,-1 0,0 0,1 0,-1 0,1-1,1 2,-1-1,1 0,-1 0,1 0,-1-1,1 1,0 0,-1-1,1 0,0 1,0-1,-1 0,1 0,3 0,9-1,1-1,-1-1,15-4,-14 3,31-6,0 2,0 2,1 2,0 3,-1 1,90 12,-119-9,1 0,-1 2,0 0,0 1,-1 1,0 0,0 1,0 1,-1 0,-1 1,0 1,0 0,-1 1,0 0,-1 1,-1 1,0 0,0 0,-2 1,0 0,10 23,-11-19,-1 1,-1 0,-1 0,-1 0,-1 0,0 1,-2 0,0-1,-3 24,-1-15,-1-1,-2 1,-1-1,-1-1,-1 0,-14 29,5-20,-1-1,-2-1,-1-1,-2 0,-1-2,-1-1,-2-2,-1 0,-53 39,68-57,-1-1,-1 0,0-1,0 0,-1-1,0-1,-25 6,6-6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16.6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0 273,'36'-31,"11"-5,2 2,1 2,1 3,1 1,2 3,64-20,-109 42,0 1,0-1,0 2,1-1,-1 1,0 1,1 0,-1 0,11 2,-17-2,-1 1,1 0,0 0,-1 0,1 0,-1 0,0 0,1 1,-1-1,0 1,0-1,0 1,0 0,0 0,0 0,0 0,-1 0,1 1,-1-1,1 0,-1 1,0-1,0 1,0-1,0 1,-1-1,1 1,-1 0,1 0,-1-1,0 1,0 0,0-1,0 1,-2 4,-1 13,0 0,-2 0,0-1,-2 0,-11 26,-55 97,39-81,-57 109,-97 187,141-256,-54 169,100-268,-4 13,0 1,2 0,0 0,-2 29,5-42,0 1,0 0,0 0,1 0,0-1,0 1,0 0,0 0,0-1,1 1,-1-1,1 0,0 1,0-1,1 0,-1 0,1 0,-1 0,1-1,0 1,0-1,0 1,0-1,0 0,6 2,5 2,0-1,1-1,-1 0,1-1,0 0,0-1,0-1,19-1,127-13,-129 9,494-65,-403 53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17.2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68 1,'-3'21,"-17"142,-2-1,-1 258,24-406,-1 0,2-1,0 0,0 1,1-1,1 0,0 0,1 0,7 14,-8-21,1 1,0-1,-1 0,2 0,-1 0,1-1,0 0,0 0,0 0,1-1,-1 0,1 0,0 0,1-1,-1 0,0-1,9 2,6 0,-1-1,1 0,0-2,0-1,0 0,0-2,0-1,34-8,8-6,92-37,-84 25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17.5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142 1,'0'0,"-1"5,-3 10,-5 18,-4 19,-4 17,-1 22,-2 25,0 27,3 24,4 20,6 9,5 2,5-4,4-11,0-36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40.8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1,'0'0,"0"0,4 5,41 46,41 44,138 200,-137-148,70 161,42 171,-170-417,-15-40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40.6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 0,'0'0,"-2"5,-2 9,-2 11,0 11,1-1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41.2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1138 1,'-22'5,"-8"4,1 1,1 2,0 1,0 1,1 1,-33 26,-142 125,183-149,-611 575,604-564,17-18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42.1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132 141,'0'0,"-14"0,-15 1,14 0,0-1,0-1,-16-2,31 3,-1 0,1 0,-1 0,1 0,-1 0,1 0,-1 0,1 0,-1-1,1 1,-1 0,1 0,-1 0,1-1,0 1,-1 0,1-1,-1 1,1 0,0-1,-1 1,1-1,0 1,-1 0,1-1,0 1,0-1,-1 1,1-1,0 1,0-1,0 1,0-1,0 1,0-1,0 1,0-1,0 1,0-1,0 0,16-24,29-14,-33 31,1 1,-1 0,1 0,1 1,-1 1,1 0,0 1,0 0,15-1,-25 4,0 1,0-1,0 1,0 0,0 0,0 0,0 0,0 1,0 0,0-1,0 2,0-1,0 0,0 1,-1-1,1 1,-1 0,1 1,-1-1,0 0,1 1,-1 0,-1 0,1 0,0 0,-1 0,1 1,-1-1,0 1,0-1,-1 1,1 0,-1-1,0 1,0 0,1 6,-1 0,0 0,-1-1,0 1,-1 0,0 0,-1 0,0-1,-1 1,1-1,-2 1,1-1,-10 15,-7 13,-44 56,41-62,-2 3,15-21,-1 1,2 0,0 0,0 1,-6 18,15-33,-1 1,1-1,0 1,0-1,0 1,0-1,-1 1,1-1,0 1,0-1,0 1,0-1,0 1,0-1,0 0,1 1,-1-1,0 1,0-1,0 1,0-1,1 1,-1-1,0 1,0-1,1 0,-1 1,0-1,1 1,-1-1,0 0,1 1,-1-1,1 0,0 1,23 1,33-14,-50 10,11-2,34-11,2 3,-1 1,1 3,109-1,-114 13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42.6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0,'633'43,"-597"-39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43.0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55,'0'0,"4"0,11 0,18 0,15-3,15-2,9-1,6-1,2 0,3 0,0 0,-2 0,-15 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47.4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151 1,'0'0,"0"0,-2 7,-31 134,-27 245,23 151,29-385,-2 257,12-356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48.3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522 20,'-3'-2,"-1"0,0 0,1 1,-1 0,0-1,0 1,0 1,-6-2,-3 0,4 0,1 1,0 0,-1 0,1 1,-1 0,1 1,-1 0,1 0,0 1,-1 0,1 0,0 1,0 0,1 0,-1 1,0 0,1 0,0 1,0 0,1 0,-1 1,1 0,0 0,-8 10,-8 14,1 0,1 1,2 1,-20 45,10-11,2 1,4 1,2 1,4 0,2 2,4 0,-3 101,13-106,2 1,3-1,3 0,3 0,2-1,4 0,2-2,31 68,-38-103,2-1,1 0,1-1,1-1,1-1,25 26,-36-42,2-1,-1 0,1 0,0-1,0 0,1-1,-1 0,20 7,-21-10,-1 0,1-1,-1 1,1-2,-1 1,1-1,-1 0,1-1,-1 0,1 0,-1-1,1 0,-1 0,8-3,-5-1,0 0,0 0,-1 0,0-1,0-1,-1 0,0 0,0 0,-1-1,0-1,0 1,-1-1,0 0,-1 0,0 0,-1-1,0 0,3-12,1-8,-1-1,-1 1,-2-1,-1 0,-1-42,-3 53,0 1,-1-1,-1 1,-1 0,-1 0,-1 0,0 1,-2 0,0 0,-15-25,16 34,-1 0,1 0,-2 0,1 1,-1 1,-1 0,1 0,-1 0,-1 1,1 1,-1 0,0 0,-1 1,1 1,-1 0,0 0,0 1,-16-1,15 2,-1 1,1 1,0 0,-1 1,1 0,-20 5,25-4,0 0,0 1,1 0,-1 0,1 0,0 1,0 0,0 1,0 0,1 0,-11 10,7-2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5:49.1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92 233,'-10'0,"1"1,1-1,0 0,-1-1,1 0,-14-4,21 5,0 0,0-1,0 1,0-1,0 1,0-1,0 1,0-1,0 0,0 0,0 1,1-1,-1 0,0 0,1 0,-1 0,0 0,1 0,-1 0,1-1,-1 0,1 0,0 1,0-1,0 0,0 0,1 0,-1 0,0 0,1 1,-1-1,1 0,0 0,0 1,-1-1,1 0,2-1,7-12,1 1,1 0,0 1,1 1,0 0,1 0,0 1,1 1,0 0,1 2,0-1,0 2,1 0,0 1,0 1,1 0,22-2,-36 6,0 1,0 0,1 0,-1 0,0 0,0 1,0 0,0-1,0 1,0 1,0-1,-1 1,1 0,0-1,-1 1,1 1,-1-1,0 1,1-1,3 5,-4-2,0 0,0 0,0 1,-1-1,1 1,-1-1,0 1,-1 0,0-1,0 1,0 0,0 9,-2 15,-1-1,-1 0,-2 0,-12 43,-137 420,-24 98,174-576,1 1,1 0,0 0,1 0,1 0,2 27,-1-37,0 0,0 0,1 0,0 0,0 0,0-1,1 1,-1-1,1 1,0-1,0 0,1 0,-1 0,1 0,0-1,0 1,0-1,1 0,-1 0,1-1,-1 0,7 3,10 3,1-1,0-1,0-1,0-1,0-1,36 0,140-12,-147 5,381-18,-320 19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08.0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0,'122'232,"56"120,-27 79,-31 11,-56-198,-63-242,0 6,1 1,1-1,-1 0,1 0,1 0,-1 0,1-1,1 1,-1-1,11 12,1-6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08.5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1395 5,'0'0,"-14"-1,-8-1,0 1,0 1,0 0,1 2,-1 1,0 1,1 0,-38 14,26-5,2 2,-1 1,2 1,-53 41,-70 68,5 7,-149 174,207-203,-131 196,192-255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09.5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1,'3'1,"0"1,0-1,0 0,0 0,1 0,-1 0,0-1,1 1,5-1,3 2,313 46,-147-23,-163-23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42.1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0 129,'0'0,"0"0,0 0,0 0,15-9,29-14,0 1,52-17,-72 31,1 1,0 1,0 1,0 1,49-1,-71 5,1-1,0 2,0-1,-1 0,1 1,0 0,-1 0,1 0,0 0,-1 1,1-1,-1 1,0 0,0 0,1 0,-1 0,-1 1,1-1,0 1,0 0,-1-1,0 1,1 0,-1 1,0-1,-1 0,1 1,-1-1,1 1,-1-1,0 1,0 0,-1-1,1 1,-1 0,0 6,0 6,0 1,-2 0,0 0,-1-1,0 1,-12 31,-14 17,-2-1,-3-1,-2-2,-53 66,61-87,25-36,-1 1,1-1,0 1,1 0,-1 0,1 0,0 1,0-1,1 0,-2 7,4-10,-1 0,0-1,1 1,-1 0,1 0,-1 0,1-1,0 1,0 0,0-1,0 1,0 0,0-1,0 1,0-1,1 0,-1 1,0-1,1 0,-1 0,1 0,0 0,-1 0,1 0,0-1,-1 1,1 0,0-1,0 1,0-1,0 0,0 0,2 0,47 11,-7-2,45 16,-74-20,1 1,-1 1,-1 1,1 0,-2 1,21 15,-20-11,0 1,-1 0,0 1,-1 0,-1 0,0 2,-1-1,-1 1,8 20,-8-11,-1 0,0 0,-2 0,-1 1,-2-1,1 32,-3-24,-2 0,-2 0,-1 0,-1 0,-2 0,-2-1,-1-1,-1 1,-2-1,-30 53,28-62,-1-1,-1-1,-1 0,0-1,-2-1,0-1,-45 30,32-27,-2-2,0-1,-1-1,-70 21,85-32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09.8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1,'56'10,"-19"-2,87 7,242-2,-300-15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13.3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63 1,'-13'25,"0"-4,7-12,0 0,1 0,0 0,1 1,-5 17,8-25,1 0,-1 0,1 0,0 0,0 0,0 0,0 0,1 0,-1 1,0-1,1 0,-1 0,1 0,0 0,0 0,0 0,0-1,0 1,0 0,0 0,1-1,-1 1,1-1,-1 1,1-1,-1 1,1-1,0 0,0 0,0 0,-1 0,1 0,4 1,31 10,1-1,0-1,60 6,-15-3,-63-9,34 8,1-3,1-2,-1-2,89-4,-109-6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13.6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223 0,'-8'11,"0"0,1 0,0 0,1 1,0 0,1 0,-4 15,-1-2,-19 56,3 2,-22 126,-3 175,48-347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14.2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0,'40'23,"-5"-8,1-1,1-2,0-2,0-1,1-2,69 4,-17-8,157-16,-173 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18.4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49 1561,'1'0,"-7"18,-10 59,4 0,2 1,4 0,7 132,18-312,163-1320,-181 1416,2-17,0 1,2-1,0 1,11-25,-14 41,1 0,0 0,1 0,-1 0,1 1,0 0,0 0,1 0,0 0,-1 0,2 1,-1 0,0 0,1 1,0 0,0-1,0 2,0-1,8-1,22-4,0 2,0 2,1 1,57 4,-6-2,478-48,-6-38,-236 34,-157 30,-43 7,180-47,-271 52,-23 8,0-1,0 1,0 1,0 0,16-1,-22 3,-1 0,1 1,0-1,-1 1,1 0,0 0,-1 0,1 0,-1 1,1 0,-1 0,0 0,0 0,0 0,0 0,0 1,0-1,-1 1,4 4,5 9,0 0,-1 0,-1 1,-1 1,0-1,-1 1,8 36,17 136,-30-182,3 30,-1-18,-2 0,0 1,-1-1,-2 26,-1-32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19.0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66 1,'-17'92,"-10"179,22-191,-12 156,26 414,3-564,-5-57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19.8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276 1,'-13'6,"1"0,-1 1,1 0,1 1,0 0,0 1,0 0,1 1,0 0,-8 13,4-5,2 1,1 1,0 0,1 0,-11 36,5 1,3 1,2 1,-6 110,11-67,5 1,4 0,5-1,4 0,28 113,-37-203,0 0,1-1,1 0,-1 0,2 0,0-1,0 1,1-1,0-1,0 1,13 11,-15-17,0 0,0-1,0 1,1-1,-1 0,1-1,-1 1,1-1,0 0,0-1,0 1,0-1,0 0,1-1,-1 1,0-1,0-1,0 1,1-1,-1 0,0 0,0-1,9-3,0-2,0 0,0-1,-1-1,0 0,-1-1,0 0,0-1,-1-1,-1 0,0-1,-1 0,0 0,15-27,-11 14,-1 0,-1 0,-2-1,0-1,-2 0,-1 0,4-33,-10 42,0 1,-1-1,-1 0,0 0,-2 1,0-1,-1 1,-1 0,-1 0,0 0,-2 1,1 0,-16-23,18 32,0 0,-1 1,1 0,-2 0,1 0,-1 1,0 0,0 0,-1 1,1 0,-1 0,0 1,-1 0,1 0,-1 1,1 0,-1 0,0 1,0 1,-1-1,1 1,0 1,0 0,0 0,-1 1,1 0,0 0,0 1,-11 4,15-5,-1 1,1-1,0 1,0 0,0 1,0-1,1 1,-1 0,1 0,-1 1,1-1,0 1,1 0,-1 0,-3 5,0 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20.7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65 281,'0'0,"-23"-7,20 6,1 0,-1 0,1 0,0-1,-1 1,1 0,0-1,0 0,0 1,0-1,0 0,0 0,1 0,-1-1,1 1,-1 0,1 0,0-1,0 1,0-1,0 1,-1-5,2 2,0 1,1 0,-1-1,1 1,0 0,0 0,0 0,0 0,1 0,-1 0,1 0,5-7,3-4,2 0,0 0,1 1,0 1,20-17,-23 23,-1 0,1 0,0 1,1 0,0 0,0 2,0-1,0 1,1 1,-1 0,15-2,-21 5,0 0,0 0,0 0,0 0,-1 1,1 0,0 0,0 0,-1 1,1-1,0 1,-1 0,0 1,1-1,-1 1,0 0,0 0,-1 0,1 0,-1 1,1-1,-1 1,0 0,0 0,-1 0,1 1,-1-1,0 0,3 10,1 7,0 0,-1 1,-1 0,-1 0,-1 0,-1 0,-1 0,-3 24,-32 178,35-223,-56 222,-96 251,101-325,49-144,0 1,0-1,1 1,0-1,0 1,1 0,-1 0,1 0,1-1,-1 1,1 0,0 0,0-1,0 1,1-1,0 1,0-1,0 0,1 1,0-1,4 5,-2-3,1-1,1 0,-1 0,1-1,0 1,0-1,0-1,1 1,0-1,0-1,0 0,0 0,13 3,26 2,1-2,0-2,0-2,56-5,-82 3,33-2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22.8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 0,'-21'3,"48"3,-9-3,114 23,0-7,226 5,-319-26,-21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23.3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1,'0'0,"0"0,0 0,12 0,0 2,0-1,18 6,8 1,106 8,203-4,-304-12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42.4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149 0,'0'0,"0"0,-1 5,-5 9,-5 14,-7 13,-4 11,-3 6,3-6,5-12,5-13,3 0,3-6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44.4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189 1,'-5'88,"-4"1,-27 117,15-93,-31 202,-13 381,64-660,2 0,8 59,-5-69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45.2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90 58,'140'-27,"-107"18,0 2,0 1,0 2,54 0,-82 4,-1 0,1 0,-1 1,0-1,1 1,-1 0,0 0,0 1,0-1,0 1,0 0,0 0,0 0,-1 1,1-1,-1 1,1 0,-1 0,0 0,0 1,0-1,-1 1,1-1,-1 1,4 8,-4-4,0 0,-1 0,1 0,-1 0,-1 0,0 1,0-1,0 0,-1 0,-1 1,1-1,-1 0,-4 9,-21 53,-3-2,-75 123,58-110,-23 42,-154 296,217-406,2-5,1 1,0 0,0 0,0 0,1 1,1-1,0 1,0 0,1-1,0 1,0 13,2-21,0 0,0-1,0 1,0 0,0 0,0-1,0 1,0 0,1-1,-1 1,1-1,-1 0,1 1,-1-1,1 0,0 0,0 0,-1 0,1 0,0-1,0 1,0 0,0-1,0 0,0 1,0-1,0 0,3 0,63-3,-62 2,78-12,93-29,-44 10,-79 20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45.5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277 1,'0'0,"0"0,-4 4,-6 9,-11 14,-10 17,-7 17,-6 19,-2 14,1 6,8-15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46.2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1 161,'20'-10,"23"-11,5-4,0 1,2 3,1 3,78-20,-120 37,1-1,0 2,-1-1,1 1,0 1,-1-1,1 2,-1-1,12 5,-17-5,0 0,0 1,0 0,-1 0,1 0,-1 1,1-1,-1 1,0 0,0-1,0 1,0 1,-1-1,1 0,-1 1,0-1,0 1,0 0,-1 0,1-1,-1 1,0 0,0 0,1 5,0 8,-1 1,-1 0,0 0,-1-1,-6 32,-28 92,20-89,-23 89,-49 200,73-269,3 1,-4 127,14-188,1 0,0 1,1-1,0 0,1 0,1 0,-1 0,2 0,0 0,5 11,1-12,-1-8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46.5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71,'0'0,"5"0,12 0,19 0,18 0,14 0,12 0,7 0,7-1,2-4,-1-5,-6-5,-10-5,-18 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47.2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75 164,'0'0,"16"-11,28-19,79-39,-104 60,0 0,1 2,0 0,0 1,0 2,1 0,25-2,-44 6,1-1,-1 1,1 0,0 0,-1 0,1 0,0 0,-1 0,1 1,-1 0,1-1,-1 1,1 0,-1 0,1 0,-1 1,0-1,1 0,-1 1,0 0,0-1,0 1,-1 0,1 0,0 0,-1 0,1 0,-1 1,1-1,-1 0,0 1,0-1,0 1,-1-1,1 1,0 5,-1 3,0 1,-1-1,0 1,-1-1,0 0,-1 0,-6 16,-39 96,-114 207,85-185,26-48,17-35,2 1,3 2,-29 94,56-154,1-1,0 1,0 0,0 0,1 0,-1 0,1 1,1-1,-1 0,1 0,-1 0,1 0,1 0,-1-1,1 1,0 0,0-1,3 6,-1-6,0 0,0 1,0-2,0 1,1 0,0-1,0 0,0 0,0 0,0-1,0 0,1 0,-1 0,1 0,8 0,24 5,0-3,0-1,47-2,117-16,-173 12,61-6,-10-2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47.9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1 104,'0'0,"6"-1,168-45,-115 28,97-18,-146 35,-1 0,1 1,0 0,-1 0,1 1,0 0,-1 0,1 1,15 6,-21-6,0-1,-1 1,1 0,0 1,-1-1,1 0,-1 1,0 0,0 0,0 0,0 0,0 1,-1-1,1 1,-1-1,0 1,0 0,0 0,-1 0,0 0,1 0,-1 0,-1 0,2 6,-2 9,0-1,0 0,-2 0,0 0,-8 28,-34 92,22-73,10-27,-87 302,85-279,2 1,3-1,-1 104,12-127,2-10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48.2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1,'0'0,"5"0,11 0,18 0,18 0,16 0,10 0,9 1,4 0,4 2,-2 1,-15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49.3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 1,'-3'1,"1"1,0 0,-1 0,1-1,0 1,0 1,1-1,-1 0,0 0,1 1,-1-1,1 1,0-1,-1 1,1 0,1-1,-2 5,3-5,0-1,0 1,0-1,0 0,0 1,0-1,0 0,1 0,-1 0,0 0,1 0,-1 0,1 0,-1 0,1 0,0-1,-1 1,1-1,0 1,-1-1,1 0,3 1,47 4,-41-5,50 4,-5 1,1-2,101-9,-133 1,-3-1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49.6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 0,'0'0,"-1"5,-1 9,-1 13,-1 14,-1 11,2 9,0-6,0 0,2 4,0-9,1-12,0 1,0-6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43.3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432 91,'0'0,"-24"1,0 1,-1 0,1 2,0 1,0 1,1 1,0 1,0 1,1 1,0 1,-26 17,38-22,1 1,0 0,0 0,1 0,0 1,0 1,1-1,0 1,0 1,1-1,0 1,1 0,0 0,1 1,0-1,1 1,0 0,0 0,1 0,1 0,0 1,0-1,1 0,1 1,0-1,3 15,-3-21,0 0,1 1,0-1,0 0,0 0,0 0,1 0,0-1,0 1,0-1,1 1,-1-1,1 0,0-1,0 1,0-1,1 1,-1-1,1 0,0-1,0 1,0-1,0 0,0-1,0 1,1-1,-1 0,1 0,6 0,-3 0,1-1,-1-1,0 1,1-2,-1 1,0-1,0 0,0-1,0 0,0-1,-1 0,1 0,-1 0,0-1,0-1,9-8,-4 1,0-1,-1 0,-1-1,-1-1,0 0,0 0,-2 0,8-22,3-17,15-75,6-19,-40 149,0-1,0 0,0 0,0 0,1 1,-1-1,0 0,0 0,1 1,-1-1,1 0,-1 1,1-1,-1 0,1 1,-1-1,1 1,-1-1,1 1,0-1,-1 1,1-1,0 1,-1 0,1-1,0 1,0 0,-1 0,1-1,0 1,0 0,1 0,0 1,0 0,0-1,-1 1,1 0,0 0,-1 1,1-1,-1 0,1 1,-1-1,1 0,1 4,34 57,-36-59,40 84,-5 1,-4 2,40 179,-46-128,14 278,-44-147,1-241,-1 0,-2-1,0 1,-2-1,-2 0,-21 46,26-67,-1 0,-1-1,1 1,-2-1,1-1,-1 0,0 0,0 0,-1-1,1 0,-1-1,-1 0,1 0,-1-1,0 0,-17 4,6-3,-1 0,1-2,-1 0,0-2,0 0,0-1,-23-4,16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6:50.3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43,'251'-35,"-200"28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7:00.5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0,'29'9,"41"6,0-2,89 3,143-8,2-1,-217-1,-80-5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7:02.0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51 0,'-6'25,"-14"109,7 1,5 177,7-204,-1-22,2 626,9-482,43 244,-46-436,13 68,-16-95,0-1,1 1,0-1,1 1,0-1,0-1,8 11,-12-18,1 0,-1 1,1-1,-1-1,1 1,0 0,0 0,0 0,0-1,0 1,0-1,0 0,0 0,1 0,-1 0,1 0,-1 0,0 0,1-1,-1 1,1-1,-1 0,1 0,0 0,-1 0,1 0,-1 0,1-1,-1 1,1-1,-1 0,0 0,1 0,-1 0,0 0,1 0,-1 0,0-1,2-1,4-4,0-1,0 0,-1 0,0-1,0 0,-1 0,10-19,26-70,-4-1,43-181,-63 213,99-392,53-191,-157 599,3 1,1 1,3 1,2 0,46-74,-48 94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7:02.3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7:02.7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 0,'0'0,"0"0,0 5,0 10,-1 17,-4 15,-1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7:11.1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76 0,'-8'39,"2"1,-2 67,3-35,-39 1191,41-1028,1-164,8 246,-2-285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7:12.2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73 248,'-26'11,"-21"8,87-63,-40 44,183-141,-163 128,1 0,0 2,1 0,0 1,0 2,1 0,37-7,-57 14,0 0,0 0,0 1,0-1,0 1,0 0,0 0,1 0,-1 1,0-1,0 1,0-1,0 1,0 0,0 0,0 0,0 1,0-1,-1 1,1 0,0-1,-1 1,1 0,-1 1,0-1,0 0,0 1,0-1,0 1,0-1,-1 1,1 0,-1 0,0 0,0 0,0 0,0 0,0 0,-1 0,0 0,1 0,-1 0,-1 7,1 7,-1 1,-2-1,1 0,-2 1,0-1,-11 26,-19 33,-3-2,-66 97,73-123,28-45,0 1,0-1,0 1,0 0,1 0,-1-1,1 1,0 0,0 0,0 0,1 0,-1 0,1 1,0-1,1 5,0-6,0-1,0 1,0-1,0 1,1-1,-1 1,1-1,-1 0,1 0,0 1,0-1,0-1,0 1,1 0,-1 0,0-1,1 0,-1 1,1-1,-1 0,1 0,5 1,32 10,44 5,-51-11,0 1,59 22,-63-15,-1 0,0 2,-1 1,-1 1,-1 2,0 0,-2 1,0 2,-1 0,-2 2,0 0,17 30,-25-34,0 0,-1 0,-1 1,-1 1,-1 0,-1 0,-1 0,-1 1,-2 0,0 0,-1 0,-1 0,-2 0,0 0,-1 0,-9 37,4-41,-1 1,-1-1,-1 0,0-1,-2 0,0-1,-1 0,0-1,-2-1,0 0,-1-1,0 0,-27 17,-14 6,-1-2,-2-3,-64 25,109-51,-43 20,-1-3,-76 20,101-37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6:07:13.2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1,'0'26,"32"521,-21-391,-10-146,-1-5,0 0,1-1,-1 1,1 0,0-1,0 1,3 5,-4-10,0 0,1 0,-1 1,0-1,1 0,-1 0,0 0,1 0,-1 0,0 0,1 0,-1 0,1 0,-1 0,0 0,1 0,-1-1,0 1,1 0,-1 0,0 0,1 0,-1-1,0 1,0 0,1 0,-1 0,0-1,1 1,-1 0,0-1,0 1,0 0,1 0,-1-1,0 1,0 0,0-1,0 1,0-1,0 1,0 0,1-1,-1 1,0 0,0-1,0 1,-1-1,11-21,46-163,-37 113,4 1,2 2,36-69,-59 133,1 1,-1-1,1 1,0 0,1 0,-1 0,1 0,0 1,0-1,8-4,-11 7,0 1,0-1,0 1,0-1,0 1,0 0,0 0,1-1,-1 1,0 0,0 0,0 0,0 0,0 1,1-1,-1 0,0 0,0 1,0-1,2 1,-1 1,-1-1,1 0,0 1,0 0,-1-1,1 1,-1 0,0 0,1 0,-1 0,0 0,0 0,0 0,0 3,8 26,-2 1,-2 0,0 0,-2 0,-2 52,1-10,-2-50,3 36,-2-57,-1 0,1 0,0 0,-1 0,1 0,1 0,-1 0,0 0,1 0,-1-1,1 1,0-1,0 1,0-1,3 3,-4-4,1 0,0-1,0 1,-1 0,1-1,0 1,0-1,0 0,-1 0,1 0,0 0,0 0,0 0,0 0,-1 0,1-1,0 1,0-1,-1 1,1-1,0 0,-1 1,1-1,0 0,-1 0,3-3,40-34,-41 34,158-182,-108 120,114-110,-157 167,1 0,1 0,-1 1,1 1,1 0,-1 1,1 0,0 1,1 0,-1 1,1 1,21-3,-26 5,-1 1,1 0,0 1,0 0,0 0,-1 1,1 0,-1 0,1 1,-1 0,0 1,0 0,0 0,-1 1,1-1,-1 2,0-1,0 1,-1 0,0 1,6 6,3 9,0-1,-2 2,0-1,-2 2,0 0,12 44,30 160,-44-180,21 113,-3-7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14:43.8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721 1,'-4'0,"0"0,0 1,-1-1,1 1,0 0,0 1,1-1,-6 3,-3 1,-46 12,1 2,2 3,-64 35,95-43,0 1,1 1,1 1,0 1,1 1,2 1,0 0,0 2,-16 26,12-11,3 0,1 2,1 0,3 1,1 0,-9 43,17-56,1 0,1 0,2 0,0 0,2 1,1-1,1 0,2 0,0 0,13 40,-14-58,1 0,0 0,0 0,1-1,0 0,1 0,0 0,0 0,1-1,-1 0,2-1,-1 1,10 5,-5-5,1 0,0 0,1-1,-1-1,1 0,0-1,0-1,15 2,7-1,0-2,1-2,-1-1,0-2,0-2,42-10,-46 7,0-1,-1-1,0-2,-1 0,0-3,-1 0,-1-2,-1-1,29-24,-39 27,-1 0,-1-1,-1-1,0 0,-1-1,-1 0,0-1,-2 0,0-1,-1 0,-1-1,-1 0,-1 0,5-33,-8 30,-1 0,-1 1,-1-1,-1 0,-1 0,-1 0,-1 1,-2-1,-13-38,15 50,-1 1,0-1,-1 1,-1 0,1 1,-2-1,1 1,-2 1,1-1,-1 1,0 1,-1 0,0 0,-1 1,1 0,-1 1,-1 0,1 1,-23-7,-3 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44.7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1587,'5'-24,"33"-105,109-246,-86 233,22-67,-15 36,113-209,-172 366,1 0,1 0,0 0,1 2,0-1,26-22,-35 35,0-1,1 1,-1 0,1 0,-1 0,1 0,0 0,-1 1,1 0,0 0,0 0,0 0,0 1,0-1,0 1,0 0,0 0,0 1,0-1,0 1,0 0,0 0,0 0,0 0,0 1,-1 0,1-1,0 1,-1 1,0-1,1 0,-1 1,0 0,0 0,-1 0,1 0,4 6,7 10,0 1,-1 0,-1 1,-1 0,14 40,31 123,-42-132,129 511,85 284,-221-823,-1-4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45.2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12,'0'0,"0"0,0 0,4 0,10 0,15 0,16 0,13 0,9 0,8 0,5 0,4 0,3 0,4 0,1 0,0-2,-2-2,-17-2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45.7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42,'0'0,"19"-1,237-10,70-7,-284 12,-4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2:46.1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57,'0'0,"0"0,5 0,12 0,16 0,16 0,13 0,10-1,6-2,5-4,1-5,-5-5,-15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3:35.9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351 752,'0'0,"6"-18,30-70,-9 28,-3-2,22-95,-42 140,0-2,-2 1,0 0,-1-1,-1 1,-1-1,0 1,-1 0,-1 0,-1 0,-1 0,0 0,-14-27,17 39,-1 0,0 1,-1 0,1-1,-1 1,0 1,-1-1,1 1,-1-1,0 1,0 1,0-1,0 1,-1-1,1 2,-1-1,0 1,0-1,0 2,0-1,-7-1,5 3,0 0,0 0,0 0,0 1,0 0,0 1,0 0,1 0,-1 1,0 0,1 0,0 0,0 1,0 0,0 1,-7 6,-5 5,1 2,1 0,0 1,2 0,0 2,1-1,1 2,2 0,-15 35,15-30,2 0,1 1,1-1,1 1,2 1,1-1,1 1,2 31,1-46,1 1,0-1,1 0,1 0,0 0,1 0,0 0,1-1,1 0,0 0,1-1,0 0,1 0,0-1,17 16,-4-8,1-1,0-2,1 0,1-1,0-2,54 21,93 25,35 15,-169-59,-2 3,0 1,45 32,-74-46,-1 0,1 0,-1 0,-1 1,1 0,-1 0,0 0,0 1,-1 0,0 0,0 0,-1 0,1 1,-2-1,4 11,-5-11,-1 0,1 0,-1-1,0 1,-1 0,0-1,0 1,0 0,-1-1,0 1,0-1,0 0,-1 1,0-1,0-1,-1 1,0 0,-7 7,-2 1,0 0,-2-2,1 1,-2-2,1 0,-2-1,1-1,-1 0,-1-1,-20 6,-6 0,-1-2,0-1,-47 4,69-13,0 0,0-1,0-1,0-2,0 0,0-1,0-1,1-2,-1 0,-37-16,50 17,0 0,0-1,1 0,0 0,0-1,0 0,1-1,0 1,0-2,1 1,0-1,1 0,0-1,0 1,1-1,0 0,1-1,0 1,0-1,1 0,1 0,0 0,-1-22,3 4,1-1,2 1,1-1,1 1,2 0,1 1,20-51,-5 29,1 1,3 0,42-57,-41 69,42-43,-26 36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3:36.3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184 0,'0'0,"-4"6,-4 9,-8 15,-6 15,-6 12,3-3,1 1,4-8,5-13,6-11,2 0,3 4,2-3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3:36.8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0,'0'0,"0"7,11 480,-1-47,-11-334,-1-39,3-1,18 125,-9-153,1-7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3:37.7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355 13,'-12'0,"1"1,0 0,-1 1,1 0,0 1,0 0,0 0,1 1,-1 1,1 0,0 0,-11 8,8-3,1 0,0 1,0 1,1 0,0 0,1 1,-14 25,8-8,1 0,2 1,1 1,2 0,1 1,1 0,-5 52,12-74,0 0,1-1,1 1,0-1,0 1,1 0,0-1,6 16,-7-23,-1-1,1 0,1 1,-1-1,0 0,1 0,-1 1,1-1,-1 0,1 0,0-1,0 1,0 0,0-1,0 1,0-1,1 0,-1 1,0-1,1 0,-1-1,1 1,-1 0,1-1,-1 1,1-1,0 0,-1 0,1 0,-1 0,1 0,0 0,-1-1,1 0,-1 1,1-1,-1 0,0 0,1 0,2-2,4-2,1-1,-1 0,0 0,0-1,-1-1,0 1,0-1,0 0,-1-1,-1 0,11-18,4-12,26-65,-42 92,51-153,3-6,-59 169,1 1,-1-1,1 0,0 1,-1-1,1 1,0-1,0 1,0-1,0 1,0-1,1 1,-1 0,0 0,1 0,-1 0,0 0,1 0,-1 0,1 0,0 0,2 0,-2 1,-1 0,1 0,0 1,-1-1,1 1,0-1,-1 1,1 0,-1-1,1 1,-1 0,1 0,-1 0,1 0,-1 0,0 1,0-1,2 2,6 9,0 0,-1 0,12 28,-20-40,33 73,-3 1,29 116,11 163,-66-330,8 60,3 100,-14-160,-2 0,0 1,-2-1,0 0,-1 0,-2-1,0 1,-2-1,-12 27,15-39,-1-1,-1 1,1-1,-2 0,1-1,-1 0,0 0,-1 0,0-1,0-1,0 1,-1-2,0 1,-14 5,0-3,-1 0,0-2,0-1,0 0,-31 0,26-3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3:54.1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 51,'-3'0,"2"0,0 0,0 0,0 0,0 0,0 0,0 0,-1 0,1 0,0 0,0 0,0 1,0-1,0 0,0 1,0-1,0 1,0-1,-1 1,1 13,0 0,1 0,0 0,1-1,1 1,0 0,6 20,-2-5,47 196,91 243,-122-404,173 480,47-17,-233-511,79 136,-73-130,0-1,1 0,2-1,31 29,-46-47,-1 0,1 0,-1-1,1 1,0 0,0-1,0 0,0 1,0-1,0 0,0-1,0 1,0 0,0-1,0 0,1 0,-1 0,0 0,0 0,0 0,4-2,-2 0,1 0,-1-1,1 1,-1-1,0-1,0 1,0-1,-1 1,1-1,5-8,6-7,-2 0,0-1,-1-1,15-33,6-25,43-149,1-91,-59 235,97-466,27-116,-131 618,2 1,2 1,23-45,-25 63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3:54.7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1,'0'0,"0"0,0 0,0 0,0 0,0 4,0 11,1 13,1 11,1 7,1 0,-1-7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14:46.5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0 113,'0'0,"0"0,0 0,0 0,0 0,11 3,54 9,0-3,118 1,138-21,-151 2,794-52,-636 38,-122 6,13-1,235 11,-346 14,-91-4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3:55.1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0,'0'0,"0"0,0 0,0 5,0 12,0 17,0 21,0 1,0 15,0-5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4:25.7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1 342,'4'-18,"8"-20,1 1,1 1,2 1,2 0,1 1,42-55,-60 87,0 1,0 0,-1-1,1 1,1 0,-1 0,0 0,0 0,0 0,1 0,-1 0,0 0,1 0,-1 1,1-1,-1 1,1-1,-1 1,1-1,-1 1,1 0,-1 0,1-1,2 2,-2-1,-1 1,1 0,-1 0,1 0,-1 1,1-1,-1 0,0 0,0 1,0-1,0 1,0-1,0 1,0 0,0-1,0 1,0 3,4 12,0 0,-2 0,3 25,-5-32,6 60,-6-45,0 0,2-1,1 0,1 0,2 0,0 0,15 34,-18-52,1 0,-1-1,1 1,0-1,0 0,1-1,-1 1,1-1,0 0,0-1,1 1,-1-1,1 0,-1-1,1 1,0-1,0-1,0 1,0-1,13 0,-1 0,0-1,0-1,-1-1,1 0,0-1,32-11,-41 11,-1-1,1 0,-1-1,0 0,13-10,2-5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4:26.1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1 223,'25'-34,"-4"7,51-61,-64 79,1 0,0 1,1-1,0 2,1 0,18-10,-26 15,0 1,-1 0,1 0,0 0,0 1,0-1,1 1,-1-1,0 1,0 0,0 0,0 1,0-1,0 1,0-1,0 1,0 0,0 0,0 0,0 0,-1 1,1-1,0 1,-1 0,1 0,-1 0,0 0,1 0,-1 0,2 4,7 8,-1 1,0 1,-1 0,9 22,16 25,-28-57,-1 1,2-2,-1 1,1 0,0-1,0 0,0-1,1 0,0 0,-1 0,1-1,11 2,13 4,60 7,-62-12,127 16,-85-12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4:27.2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541 749,'-3'-24,"-9"-207,-6-64,17 285,0 0,-1-1,0 1,-1 0,0 0,-1 0,0 0,-1 1,0 0,0 0,-1 0,0 0,0 1,-13-12,13 14,-1 2,1-1,-1 1,0 0,0 0,-1 1,1 0,-1 0,1 1,-1 0,0 0,0 1,0 0,0 0,0 1,0 0,0 1,0-1,-13 4,7-1,1 1,-1 0,1 1,0 1,0 0,0 1,1 0,0 1,1 0,-1 1,2 0,-1 1,1 0,1 0,0 1,0 1,1 0,1 0,0 0,0 1,-6 17,6-12,1 0,1 1,1-1,0 1,1 0,1 0,1 0,1 1,0-1,1 0,2 0,0 0,1 0,0 0,10 23,0-12,1-1,1-1,1 0,2-1,1-1,38 39,160 128,-51-49,-110-89,-4 2,-2 2,-2 2,57 97,-99-146,-1 0,0 0,0 0,-2 0,1 1,-2 0,0 0,0 0,-1 1,0 20,-2-29,-1 1,1 0,-1-1,0 0,-1 1,0-1,1 0,-2 1,1-1,-1 0,1-1,-1 1,-1 0,1-1,-1 0,1 0,-1 0,0 0,-1 0,1-1,-1 0,1 0,-1 0,0 0,0-1,0 0,-8 2,-1 0,0-1,-1 0,1-1,0-1,-1 0,1-1,0-1,-1 0,1-1,0-1,0 0,0 0,0-2,1 0,-1 0,-23-14,17 8,1-1,0-1,1 0,1-2,0 0,1 0,1-2,0 0,1-1,-13-22,16 21,2-1,0-1,1 0,2 0,0 0,1-1,1 0,1 1,1-2,0 1,2 0,1 0,1 0,1 0,0 0,2 0,7-22,4 0,1 0,2 1,2 1,2 1,1 1,2 1,32-35,-11 17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4:27.6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258 0,'0'0,"-5"4,-7 6,-8 9,-8 11,-6 8,-2 9,5-5,2 1,7-6,7-10,1 0,3-4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4:28.5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1 192,'21'-19,"-11"8,15-11,0 1,2 1,0 2,48-24,-63 35,0 2,1-1,0 2,0 0,0 0,0 1,1 1,-1 0,1 1,-1 1,1 0,0 0,25 5,-34-3,0-1,0 1,0 0,0 0,0 1,0-1,-1 1,1 0,-1 1,0-1,0 1,0-1,0 1,-1 0,0 1,5 6,-4-2,0-1,-1 1,0-1,0 1,-1 0,0 0,-1 0,1 0,-2 9,0 16,-3-1,-1 0,-1 0,-12 40,-31 87,-99 219,20-62,121-302,1 0,1 1,0-1,1 1,0 0,1-1,1 29,2-38,0 0,0-1,0 1,1 0,-1-1,1 0,1 1,-1-1,1 0,0 0,0 0,0-1,1 1,0-1,0 1,0-1,0-1,1 1,-1-1,1 1,0-1,0 0,0-1,7 3,9 3,-1-2,1 0,0-1,0-1,0-2,38 2,135-14,-150 6,396-24,-299 25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4:31.5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553 976,'0'0,"0"0,1-20,29-211,4-57,-31 238,-3 0,-1 0,-14-87,13 129,1-1,-2 1,1-1,-1 1,0 0,0 0,-1 0,0 1,-1-1,0 1,0 0,-8-9,7 12,1 0,-1 0,1 0,-1 1,0 0,0 0,-1 0,1 1,0 0,-1 0,0 0,1 1,-1 0,0 1,0-1,-8 2,-3 0,0 2,0 0,0 1,0 0,1 2,0 0,0 1,1 0,0 2,0 0,0 1,2 0,-27 24,23-18,0 1,2 1,0 1,0 1,2 0,1 0,0 2,2 0,-17 43,25-54,0 0,0 0,1 0,1 0,0 1,1-1,0 0,0 1,1-1,1 0,5 22,-1-16,0-1,1 0,0 0,2-1,0 0,1 0,11 13,18 14,1-1,3-2,76 54,-116-90,300 242,-264-207,-1 2,-1 1,-3 2,-1 1,28 53,-36-53,-2 1,-2 1,-2 1,-2 0,-2 2,-2-1,-3 2,8 93,-18-129,-1 0,0-1,-1 1,0-1,-1 1,-1-1,0 0,-1 0,-1 0,1-1,-2 0,0 0,0-1,-1 1,-1-2,-14 16,15-18,-1 0,0 0,-1-1,0 0,0-1,0 0,-1 0,0-1,0-1,0 0,-1 0,1-1,-1-1,0 0,0 0,1-1,-1-1,0 0,-13-1,7-2,0-1,1 0,-1-1,1 0,0-2,1 0,-1-1,1 0,1-2,0 0,0 0,1-1,1-1,-1-1,2 0,0 0,0-1,2-1,-11-17,6 5,1-2,1 0,2 0,1-1,1 0,2-1,1 0,1 0,1-1,2-37,4 8,2-1,3 1,3 0,2 1,22-63,1 21,5 3,53-99,-55 127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4:32.0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315 1,'0'0,"0"0,-4 3,-6 5,-8 8,-8 8,-6 7,-4 7,-4 6,0 5,7-6,9-10,8-11,3-1,0-3,4-3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4:32.8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0 254,'31'-29,"1"1,0 2,2 1,1 2,1 1,1 2,0 2,2 1,76-23,-108 39,1-1,-1 1,1 0,-1 0,1 1,-1 0,1 1,-1-1,1 1,-1 1,0 0,0 0,1 0,8 5,-11-4,0 0,0 0,-1 1,1 0,-1 0,0 0,0 1,0-1,-1 1,1 0,-1 0,0 0,-1 0,1 0,-1 1,0-1,-1 1,1 0,0 6,1 8,-1 0,-1 0,0 1,-2-1,-4 34,-29 101,28-132,-153 496,87-309,-65 325,132-505,0 0,2 0,2 1,3 52,-1-74,0 1,1-1,0 0,1-1,-1 1,2 0,-1-1,1 0,1 1,-1-2,1 1,1 0,-1-1,1 0,1 0,-1-1,1 0,0 0,15 9,3-2,2-1,0-1,0-1,1-1,0-2,1-1,45 4,12-4,109-7,405-63,-490 44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4:34.2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 1,'0'0,"-1"7,-19 191,9 373,12-545,-1-18,0 1,0 0,1-1,0 1,0-1,5 15,-5-23,-1 0,0 1,0-1,0 0,0 0,0 0,0 0,0 0,0 0,0 0,0 1,0-1,1 0,-1 0,0 0,0 0,0 0,0 0,0 0,0 0,1 0,-1 0,0 0,0 0,0 0,0 0,0 0,0 0,1 0,-1 0,0 0,0 0,0 0,0 0,0 0,0 0,1 0,-1 0,0 0,0 0,0 0,0 0,0 0,0 0,1 0,-1-1,0 1,0 0,0 0,0 0,0 0,0 0,0 0,0 0,0-1,0 1,0 0,0 0,0 0,1 0,6-16,3-18,18-104,26-108,-42 205,1 0,3 0,35-66,-44 95,0 1,0 1,1-1,0 1,1 0,0 1,0 0,15-10,-21 16,2 1,-1-1,0 1,0 0,1 0,-1 1,1-1,0 1,-1 0,1 0,0 1,0-1,0 1,-1 0,1 0,0 1,0 0,0-1,-1 2,1-1,0 0,-1 1,0 0,1 0,5 3,3 5,0 0,0 0,0 2,-2-1,1 1,-1 1,-1 0,-1 1,0 0,10 20,3 11,-2 1,16 55,-16-25,-3 1,-3 1,5 140,-13-185,-5-33,-1 0,0 0,1-1,-1 1,1 0,-1 0,0 0,1 0,-1 0,1-1,-1 1,0 0,1 0,-1 0,0-1,0 1,1 0,-1-1,0 1,1 0,-1-1,0 1,0 0,0-1,1 1,-1 0,0-1,0 1,0-1,0 1,0 0,0-1,0 1,0-1,0 1,0-1,19-70,-15 53,9-37,0-5,3 1,2 1,44-95,-58 146,1-1,-1 1,1 0,1 0,-1 1,1-1,1 1,-1 1,1-1,0 1,0 0,0 1,1-1,0 1,0 1,0 0,0 0,0 0,1 1,-1 1,1-1,-1 1,1 1,-1-1,1 2,0-1,-1 1,1 0,-1 1,1 0,-1 0,0 1,1 0,-2 1,1-1,0 2,13 9,-4 1,0 2,-1 0,-1 0,-1 2,-1 0,0 0,-1 1,12 31,-2 2,-2 1,15 70,-22-59,-9-36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18:50.9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4:35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62,'17'-14,"-12"9,1 0,-1 0,1 1,0 0,0 0,1 0,-1 1,1-1,-1 2,1-1,11-2,-17 5,0 0,0 0,1 0,-1 0,0 1,0-1,0 0,0 0,0 1,0-1,0 1,0-1,0 1,-1-1,1 1,0 0,0-1,0 1,0 0,-1 0,1-1,0 1,-1 0,1 0,-1 0,1 0,-1 0,1 0,-1 0,0 0,0 0,1 0,-1 0,0 0,0 0,0 0,0 2,-3 44,3-46,-10 51,-19 55,-8 41,33-129,2 0,0 0,1 1,1-1,4 33,-3-45,1 1,0-1,0 1,0-1,1 0,0 0,0 0,1 0,0 0,0-1,1 0,0 0,0 0,7 6,-4-5,1-1,-1 0,1-1,1 0,-1 0,1-1,0 0,0 0,13 2,9-1,0-1,1-2,-1-1,1-1,54-8,159-30,-170 25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8:19.5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61 118,'-28'10,"26"-9,0 0,-1 0,1 0,0 0,0 0,-1 0,1 0,0-1,-1 1,1-1,-5 0,8-2,0-1,1 1,-1-1,1 1,-1-1,1 1,0 0,0 0,0 0,1 0,2-2,16-13,2 1,0 0,45-21,-58 33,-1 0,1 1,-1 0,1 1,0 0,12-1,-17 3,-1 0,1 0,0 0,-1 1,1 0,-1 0,1 0,-1 0,1 1,-1-1,0 1,1 0,-1 1,4 2,-4-2,0 0,0 1,-1-1,1 1,-1 0,0 0,0 0,-1 0,1 0,-1 1,0-1,0 1,0-1,0 1,0 5,-1-2,0 1,0-1,-1 1,0-1,-1 0,0 1,0-1,-3 10,-5 10,-1 0,-2 0,-27 47,39-74,-1-1,1 1,0-1,-1 1,1-1,0 1,-1-1,1 1,0-1,0 1,-1-1,1 1,0 0,0-1,0 1,0-1,0 1,0 0,0-1,0 1,0-1,0 1,0 0,0-1,0 1,0-1,1 1,-1-1,0 1,0 0,1 0,19 0,38-20,-44 14,-1 1,0 1,0 1,0 0,0 1,0 0,1 1,-1 0,0 1,0 1,0 0,0 1,0 0,0 1,0 0,-1 1,0 1,0 0,-1 0,12 9,-13-8,-1 0,0 1,0 1,-1-1,0 1,0 1,-1-1,0 1,-1 1,0-1,0 1,-2 0,1 0,-1 1,-1-1,0 1,0 0,-1 0,-1 0,0 0,-1 12,-2-6,0 0,-1-1,-1 0,0 0,-2 0,0 0,-1-1,0 0,-1 0,-1-1,-13 18,-14 13,-84 83,114-123,-4 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8:20.2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114 0,'-29'35,"17"-16,1 1,1 0,1 0,1 1,0 0,2 0,0 1,1 0,2 0,0 0,0 24,3 16,2-1,18 110,-10-108,34 108,-38-152,1-1,0 1,2-2,0 1,1-1,1 0,0-1,1 0,28 27,-34-37,0-1,1-1,-1 1,1-1,0 0,0 0,0-1,0 0,1 0,-1-1,1 0,0 0,-1-1,1 0,0 0,0-1,0 0,12-2,-12 1,-1-1,0-1,0 0,0 0,0 0,0 0,-1-1,0 0,1-1,-1 1,-1-1,1-1,-1 1,0-1,0 0,-1 0,1 0,-1 0,5-12,0-3,-1-1,0 0,-2-1,-1 0,0 0,-2 0,-1 0,0 0,-2-1,-1 1,0-1,-2 1,-1 0,-9-30,-1 3,-2 1,-3 0,-1 2,-3 0,-41-62,46 81,-1 1,-1 1,-2 1,0 0,-2 2,-1 1,0 1,-2 0,-29-16,44 30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8:21.0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303 6,'0'0,"-13"-1,1-1,0 0,1 2,-1-1,0 1,0 1,0 0,0 1,1 0,-1 1,-14 5,18-4,0 0,0 0,1 1,0 0,0 0,0 1,0 0,1 0,0 1,0-1,1 2,0-1,0 0,-5 13,2-4,1 0,1 1,1 0,0 0,1 0,1 1,-1 21,3-31,1 1,0-1,0 0,0 0,1 0,1 0,-1 0,1 0,0 0,1-1,0 1,0 0,1-1,0 0,0 0,1 0,9 10,-12-14,1-1,0 1,-1-1,1 0,0 0,0 0,1 0,-1 0,0-1,1 0,-1 1,0-1,1-1,-1 1,1 0,0-1,-1 0,1 1,0-2,-1 1,1 0,-1-1,1 1,-1-1,1 0,-1 0,1-1,-1 1,0-1,1 1,-1-1,0 0,0 0,-1-1,4-2,2-2,-1 0,-1-1,1 0,-1 0,0 0,-1-1,0 0,0 0,-1-1,0 1,3-16,-3 9,-1-1,-1 0,-1 0,0 0,-1 0,-1 0,-1 0,0 0,-1 1,-1-1,0 1,-2-1,0 1,0 1,-13-22,4 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8:43.5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21,'5'-2,"16"-1,9-1,4 2,-9-7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8:55.6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99,'7'-3,"0"1,-1 0,2 0,-1 0,13 0,11-3,84-23,-40 8,84-10,-154 29,0 0,0 1,1 0,-1 0,0 0,0 1,0 0,0 0,1 0,-1 0,-1 1,9 3,-11-3,0-1,1 1,-1 0,0 0,0 1,0-1,0 0,0 1,0-1,-1 1,1-1,-1 1,0 0,0-1,0 1,0 0,0 0,-1 0,1 0,-1 0,0 0,0 0,0 3,-1 13,-1 0,0-1,-2 1,0-1,-7 19,-39 92,30-81,-12 29,-103 270,107-261,3 2,-14 95,34-92,4-71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8:56.0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1,'22'1,"1"1,36 9,-10-2,84 14,8 2,231 11,-311-35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8:56.8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379 1,'0'0,"-15"0,-8-1,-1 2,0 1,1 0,0 2,-31 8,45-9,0 1,1 0,-1 0,1 0,0 1,0 1,0-1,1 1,0 0,0 1,1 0,-1 0,1 0,1 1,0 0,-6 11,-1 9,1 0,1 1,2 0,1 0,1 1,1 0,2 0,1 0,2 0,1 0,5 38,-6-65,0 0,1 0,-1 0,0 0,1 0,0 0,0 0,0 0,0 0,0-1,1 1,-1 0,1-1,0 1,-1-1,4 3,-3-4,0 0,1-1,-1 1,1-1,-1 1,1-1,-1 0,0 0,1 0,-1 0,1 0,-1-1,1 1,-1-1,1 1,-1-1,0 0,0 0,3-2,3 0,0 1,0-1,0 1,0 1,0-1,0 2,1-1,-1 1,0 0,1 1,-1-1,0 2,0-1,0 1,9 4,-7-2,1 1,-1 1,0 0,0 1,-1-1,0 2,0-1,-1 1,14 17,-6-3,0 1,-2 0,0 2,-2-1,0 2,-2-1,-1 1,8 38,-13-45,0 1,-2-1,0 1,-1 0,-1-1,-1 1,-1 0,-5 21,5-31,-1 0,0 0,-1-1,0 1,-1-1,1 0,-2 0,1-1,-2 0,1 0,-1 0,0 0,0-1,-1-1,0 1,0-1,-12 6,6-5,-1 0,1-1,-1-1,-1 0,1-1,-1-1,0-1,1 0,-1-1,0 0,0-1,0-1,0-1,0 0,1-1,-1-1,-16-6,10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8:57.6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328 0,'-43'2,"27"-1,-1 0,0 2,1 0,-1 1,1 1,0 0,0 1,1 1,0 0,-26 17,34-19,1 1,0-1,-1 1,2 0,-1 0,1 1,0 0,0 0,1 0,0 0,0 1,1-1,0 1,0 0,0 0,1 0,1 1,-1-1,2 0,-1 1,1-1,0 0,2 16,0-18,-1 1,1 0,0-1,1 1,0-1,0 0,0 0,0 0,1 0,0-1,1 1,-1-1,1 0,0 0,0-1,0 1,1-1,-1-1,1 1,0-1,0 0,1 0,-1 0,1-1,-1 0,8 1,-8-2,0 1,0-1,0-1,0 1,0-1,0 0,0 0,0-1,0 0,0 0,0 0,0-1,0 0,0 0,-1 0,1-1,-1 0,0 0,0 0,0-1,0 0,0 0,-1 0,0 0,0-1,0 1,0-1,-1 0,5-8,-4 2,0 0,0 0,-1 0,-1 0,0 0,0-1,-1 1,0-1,-1 0,-2-14,-1 3,-1 0,-1 0,0 0,-10-22,4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8:58.8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113 206,'-6'1,"0"0,0 0,0-1,0 1,0-1,0-1,-10-1,-5 1,-13 0,49-2,24-5,231-75,-190 55,1 2,1 5,84-11,-155 30,1 1,-1 0,0 1,1 1,-1 0,0 0,1 1,-1 1,0 0,13 5,-18-5,-1 0,1 0,-1 1,1 0,-1 0,0 0,0 1,-1 0,0 0,1 0,-2 0,1 1,0-1,-1 1,0 0,-1 0,1 0,-1 0,1 7,1 6,-1 0,0 0,-2 0,0 1,-1-1,-1 0,-5 24,-34 135,29-135,-180 812,184-817,1-9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05.5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8:59.1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0,'0'0,"0"0,5 0,10 0,16 0,14 2,11 0,6 1,4 3,-10-1,-2 1,-10-1,3-1,-7-1,5-5,-5-2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8:59.9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512 121,'-37'-19,"3"3,8 1,0 2,-1 1,-1 1,0 1,-1 2,-43-8,69 16,1 0,0 0,-1 0,1 0,0 0,-1 1,1-1,0 1,0 0,-1-1,1 1,0 0,0 0,0 0,0 1,0-1,0 1,0-1,-1 3,0-1,0 1,0 0,0 0,1 1,0-1,0 0,0 1,0 0,0 4,-3 13,2 0,1 0,0 30,1-31,-2 45,2 0,3 0,15 92,-16-156,-1 1,0-1,1 0,0 1,-1-1,1 0,0 0,0 0,0 1,1-1,-1 0,0-1,1 1,-1 0,1 0,0-1,0 1,-1 0,1-1,0 0,0 0,0 1,1-1,-1 0,0-1,0 1,1 0,-1-1,0 1,5 0,4-1,1-1,0 0,-1-1,1 0,16-6,-19 5,1 1,1-1,-1 2,0-1,0 1,12 1,-14 2,-1 0,1 1,0 0,-1 0,0 0,1 1,-1 0,-1 1,1-1,-1 1,1 1,-2-1,1 1,0 0,-1 0,0 1,-1-1,0 1,0 0,0 1,4 11,2 7,-1 1,-1-1,-1 1,-1 1,1 27,-4-22,-2 0,-2 0,-1 1,-1-2,-2 1,-1 0,-2-1,-1 0,-1-1,-2 0,-20 38,22-49,-2 0,0 0,-1-1,-1-1,-1 0,0-1,-1-1,-1 0,-1-1,0-1,-1-1,0 0,-1-2,0 0,-1-1,0-1,-24 6,35-12,0-1,0 0,0-1,-1-1,1 1,0-1,0-1,-13-2,-6-4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9:00.6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276 43,'-20'0,"0"-1,1 2,-1 0,1 1,-25 5,37-5,1 0,-1 1,1 0,0 0,-1 0,2 1,-1 0,0 0,1 0,0 1,0 0,0 0,0 0,1 0,-8 12,6-5,1-1,0 1,0 0,1 1,1-1,0 1,1-1,0 1,1 0,0 0,1 0,1-1,2 15,-3-18,2-1,-1 1,1-1,0 0,1 1,0-1,0 0,1-1,0 1,0-1,1 1,0-1,0-1,1 1,0-1,0 0,0 0,1-1,0 1,10 5,-13-9,0 0,0 0,1-1,-1 1,0-1,0 0,1 0,-1 0,1-1,-1 0,1 0,-1 0,0 0,1-1,-1 1,1-1,-1 0,6-3,-5 2,0-1,0 0,0-1,0 1,-1-1,1 0,-1 0,0-1,0 1,0-1,-1 1,4-8,0-2,0 1,-2-1,1 0,-2 0,0-1,-1 1,0-1,-1 0,-1 0,0-15,-3 10,0 1,-1 0,-2 0,0 0,-1 1,0-1,-2 1,0 1,-1 0,-14-21,6 14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0:24.8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76 1,'0'0,"-25"37,15-12,1 0,1 0,1 1,2 0,0 0,2 1,0 33,13 190,-8-222,1 31,4 0,1 0,3 0,21 61,-24-100,1-1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0:25.6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330 0,'0'0,"-14"7,-5 4,1 1,0 1,1 0,1 1,0 1,1 1,1 0,0 0,1 2,1 0,0 0,2 1,-14 33,5-4,1 0,4 2,1-1,-11 86,19-86,1 0,3 0,2 0,7 50,-5-78,0-1,2 0,0-1,1 1,0-1,2 0,1 0,0-1,1-1,1 1,0-2,20 23,-26-34,0 0,1 0,-1-1,1 1,0-1,0-1,1 1,-1-1,1 0,0 0,-1-1,1 0,0 0,1-1,8 1,-6-2,-1 0,0-1,1 0,-1-1,0 0,0 0,0-1,0 0,-1-1,15-7,-3-1,0-2,-1 0,-1-2,0 0,-1 0,-1-2,0 0,19-30,-19 22,-1-1,-1-1,-2 0,0-1,-2 0,-2 0,0-1,-2 0,-1-1,-2 0,0-46,-3 55,-1 0,-1 0,-1 0,-1 0,-1 1,0 0,-2 0,-1 0,0 1,-2 0,0 0,-1 1,-1 1,-1 0,0 0,-31-29,36 40,0 1,-1-1,0 1,0 1,0-1,-1 2,0-1,0 1,0 1,0 0,-1 0,1 1,-1 1,-18-1,4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0:26.2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363 0,'-43'2,"28"-1,-1 1,1 0,0 1,0 1,0 1,0 0,1 1,0 0,0 1,1 1,0 0,0 1,0 0,1 1,1 0,-12 14,14-14,2 1,-1-1,1 1,1 1,0-1,0 1,1 0,1 1,0-1,1 1,0-1,1 1,0 0,1 0,0 0,1 0,1 0,0 0,5 23,-2-21,1 1,0-1,1 0,0 0,1-1,1 0,0 0,1-1,1 0,0 0,20 18,-24-25,0-1,1 1,-1-1,1-1,1 1,-1-1,0-1,1 1,0-1,0-1,0 1,0-1,0-1,1 1,-1-2,0 1,1-1,-1 0,0-1,1 0,-1 0,0 0,0-1,9-4,29-16,-6-3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0:26.9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 1,'0'0,"0"0,-1 120,7 171,-6-288,0 0,0 0,1-1,-1 1,1-1,0 1,0 0,0-1,0 1,0-1,0 0,1 1,2 3,-3-6,-1 0,1 1,-1-1,1 0,-1 1,1-1,-1 0,1 0,-1 1,1-1,0 0,-1 0,1 0,-1 0,1 0,0 0,-1 0,1 0,-1 0,1 0,-1 0,1 0,0-1,0 1,18-17,5-20,-2 0,25-58,-34 65,1 0,2 1,1 0,1 2,38-45,-54 70,-1 0,1 0,0 0,0 0,0 0,0 1,0-1,1 0,-1 1,0 0,1 0,-1 0,1 0,-1 0,1 0,-1 0,1 1,0 0,-1-1,1 1,0 0,-1 0,1 0,0 1,-1-1,1 1,4 1,-3 0,0 1,0 0,-1 0,1 0,-1 0,1 1,-1-1,0 1,0 0,-1 0,1 0,-1 0,0 1,3 7,13 44,-15-44,1 0,0 0,1 0,0-1,9 16,-11-23,0-1,0 1,0-1,0 0,1 0,-1 0,1 0,0-1,-1 0,1 1,0-1,1-1,-1 1,0-1,0 1,1-1,-1 0,1-1,6 1,2-1,0 0,0-1,19-3,-21 2,1 0,0 1,22 1,-30 0,0 1,1 0,-1 0,0 0,0 1,0-1,0 1,0 0,0 0,0 0,-1 1,1 0,-1-1,5 5,0 2,-1 0,0 0,-1 0,0 1,-1 0,1 0,-2 0,6 19,-3-6,-1 1,5 46,-7-18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0:27.8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 0,'0'0,"0"0,-1 8,-17 217,14 266,4-486,1 40,1 0,2 0,19 81,-10-99,-6-17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0:28.8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281 55,'0'0,"-16"0,4 0,-1 0,1 1,-1 1,1 0,-1 0,1 1,0 1,-18 7,23-7,1 0,-1 0,1 1,-1 0,1 0,1 0,-1 1,1-1,0 2,0-1,0 0,1 1,0 0,1 0,-4 8,-4 16,2 1,1 0,1 0,1 0,0 45,9 164,-1-196,2 0,2 0,2-1,2 0,2-1,2 0,20 44,-30-78,1-1,0 1,1-1,-1 0,2-1,-1 1,1-1,0-1,0 1,1-1,0 0,0-1,1 0,-1 0,1-1,0 0,0 0,0-1,1-1,-1 1,1-2,0 1,0-1,-1 0,1-1,0-1,0 1,-1-1,1-1,0 0,-1 0,1-1,-1 0,0-1,0 0,0 0,-1-1,13-9,0-2,-1-1,-1-1,-1-1,0 0,-2-1,0-1,-1-1,-2 0,0-1,-1-1,-1 1,12-44,-11 28,-1-1,-3-1,-1 1,-2-1,-2 0,-2-1,-5-56,0 67,-1 0,-2 0,-1 0,-1 1,-1 0,-25-47,29 64,-1 0,0 1,-2 0,1 0,-1 1,-1 0,0 1,0 0,-1 0,0 1,-1 1,0 0,0 0,-1 1,0 1,-24-9,30 13,0 1,1 0,-1 0,0 1,0 0,1 0,-1 0,0 1,-9 2,-2 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0:29.3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412 1,'0'0,"-6"0,-18 0,1 1,0 1,0 1,0 1,0 1,0 1,-40 16,52-17,-1 1,1 1,1 0,-1 0,1 1,1 0,-1 0,1 2,1-1,0 1,0 0,1 0,0 1,1 0,0 0,-5 15,5-8,0 1,2 0,0 0,1 0,1 0,1 0,0 1,2-1,0 0,1 0,1 0,1 0,0 0,11 25,-12-34,1 0,1 0,0-1,0 0,1 0,0 0,0 0,1-1,0 0,1-1,0 1,0-1,0-1,1 0,0 0,0-1,1 0,0 0,-1-1,1 0,1-1,-1 0,0-1,1 0,-1-1,1 0,13 0,-13-2,-1 0,1 0,-1-1,0-1,0 1,0-2,0 1,0-1,-1-1,16-9,7-9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21:26.3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86 1691,'0'0,"-36"0,35 0,-1 1,0-1,0 0,0 0,0 0,0 0,0-1,0 1,0 0,1-1,-1 1,0-1,0 0,0 1,1-1,-1 0,0 0,1 0,-1 0,1-1,-1 1,1 0,0-1,-3-2,3-1,0 0,0 0,0 0,1 0,-1 0,1 0,1 0,0-10,19-127,5 1,53-166,-49 201,11-45,153-518,-190 661,0 0,0 1,0-1,1 1,1 0,-1 0,1 0,0 0,0 1,10-8,-13 12,0 0,1 1,0-1,-1 1,1-1,0 1,0 0,0 0,0 0,-1 1,1-1,0 1,0 0,0-1,1 1,-1 1,0-1,0 0,0 1,0-1,-1 1,1 0,0 0,0 0,0 1,-1-1,1 1,0-1,-1 1,0 0,4 3,7 6,0 2,0 0,-1 0,-1 1,0 0,-1 1,11 22,52 123,-54-113,87 227,134 558,-213-728,-21-85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0:30.1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1,'0'0,"2"20,10 98,37 161,-48-277,-1 1,1-1,-1 0,1 0,0 1,0-1,-1 0,2 0,-1 0,0 0,0 0,3 3,-3-5,-1 0,1 0,-1 0,1 0,-1 0,1 0,-1 0,1 0,-1 0,1 0,-1 0,0 0,1 0,-1 0,1-1,-1 1,1 0,-1 0,0-1,1 1,-1 0,1 0,-1-1,0 1,1 0,-1-1,0 1,0-1,1 1,-1 0,0-1,0 1,0-1,1 1,-1-1,22-62,-20 53,14-51,22-69,-33 115,1 0,1 1,0 0,1 0,0 0,12-13,-19 25,0 0,0 0,1 1,-1-1,1 0,-1 1,1 0,-1-1,1 1,0 0,-1-1,1 1,0 0,0 0,0 1,0-1,0 0,0 1,0-1,0 1,0 0,0-1,1 1,-1 0,0 0,0 0,0 1,0-1,0 1,0-1,0 1,0-1,0 1,0 0,0 0,0 0,0 0,0 0,-1 1,1-1,-1 1,1-1,-1 1,1-1,-1 1,2 2,6 8,-1 1,-1 0,0 0,-1 0,6 20,21 77,6 17,-38-123,0-1,0 0,0 0,1 0,-1 0,1-1,0 1,0 0,0-1,0 1,0-1,0 0,1 1,-1-1,1 0,-1 0,1-1,0 1,0-1,0 1,0-1,0 0,0 0,0 0,5 0,-3-1,0 0,0-1,0 0,-1 0,1-1,0 1,-1-1,1 0,-1 0,1-1,-1 1,0-1,0 0,0 0,-1 0,6-6,13-13,-14 12,1 1,0 1,0 0,1 0,0 1,14-8,-21 13,0 1,1 0,-1 0,0 0,1 1,-1-1,1 1,-1-1,1 1,-1 1,1-1,-1 0,0 1,1-1,-1 1,1 0,-1 1,0-1,0 0,0 1,0-1,0 1,0 0,0 0,0 1,-1-1,5 4,-2-1,-1 1,1-1,-1 1,1-1,-2 1,1 1,-1-1,0 0,4 11,1 10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0:30.9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 0,'-1'10,"-1"0,2 0,-1 0,1 0,2 13,-1 16,-7 149,11 450,8-512,-8-76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0:31.8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308 16,'-33'-8,"26"6,1 0,-1 1,1 0,-1 0,0 1,1 0,-1 0,0 0,0 1,1 0,-1 1,1-1,-1 1,1 0,0 1,-1 0,-9 6,9-4,-1 1,1 1,0-1,1 1,0 1,0-1,0 1,1 0,0 0,1 0,0 1,-4 12,-8 24,3 1,2 0,1 1,3 1,-1 49,6-22,3 0,16 111,-14-162,2 1,1-1,1 0,1-1,1 1,1-1,15 24,-20-38,0 0,1-1,1 0,-1 0,1 0,1-1,-1 0,1 0,0 0,1-1,0-1,0 0,0 0,0 0,1-1,0-1,0 0,0 0,16 2,-18-5,0 0,0 0,0-1,-1 0,1-1,0 0,-1 0,1-1,-1 1,0-2,0 1,0-1,0 0,-1 0,1-1,-1 0,0 0,-1-1,1 1,6-10,4-5,-1-1,-1-1,-1 0,20-47,-18 30,-1-1,-2-1,-2 0,-1 0,-3-1,-1 0,-2-71,-4 81,-1 1,-2-1,-1 1,-1 0,-2 1,-1-1,-1 2,-2-1,-1 1,-32-52,39 73,1 0,-1 1,-1-1,0 1,0 1,0-1,0 1,-15-8,2 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0:32.5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254 0,'0'0,"0"0,-16 11,-5 6,1 0,1 1,1 2,0-1,1 2,2 0,0 1,1 1,1 0,1 1,-10 30,14-32,2 0,0 1,1 0,2 0,0 0,1 0,2 0,0 0,2 1,0-1,1 0,2 0,7 25,-7-37,-1 0,2 1,-1-2,1 1,1-1,0 0,1 0,-1-1,2 1,17 14,-21-20,0 0,0 0,1-1,-1 0,1 1,0-2,0 1,0-1,0 0,0 0,0-1,1 0,-1 0,0 0,1-1,-1 0,1 0,-1 0,1-1,-1 0,0 0,7-3,15-9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0:33.2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 60,'0'0,"0"0,0 0,-3 128,1-43,9 105,-7-185,1 1,0-1,0 1,1-1,-1 0,1 1,4 6,-6-12,0 0,0 1,0-1,1 0,-1 1,0-1,0 0,1 0,-1 1,0-1,0 0,1 0,-1 1,0-1,1 0,-1 0,0 0,1 0,-1 1,1-1,-1 0,0 0,1 0,-1 0,0 0,1 0,-1 0,1 0,-1 0,0 0,1 0,-1 0,0 0,1-1,-1 1,1 0,1-2,-1 1,1-1,-1 0,1 1,-1-1,0 0,0 0,0 0,0 0,0 0,1-3,16-50,17-80,-27 94,2 1,1 1,3 0,31-65,-44 101,0 1,0 0,0-1,1 1,-1 0,0 0,1 0,0 0,-1 1,1-1,0 0,0 1,0-1,0 1,0-1,0 1,1 0,-1 0,0 0,1 0,-1 1,1-1,-1 1,1-1,-1 1,1 0,3 0,-2 1,0 1,-1-1,1 1,-1 0,0 0,0 0,0 0,0 0,0 1,0 0,0-1,-1 1,1 0,-1 0,0 1,0-1,2 6,6 11,-2 0,12 41,-14-37,20 44,-25-66,-1 0,1-1,0 1,-1-1,1 1,0-1,0 1,0-1,0 1,0-1,1 0,-1 0,0 1,0-1,1 0,-1 0,1 0,-1-1,1 1,-1 0,1 0,0-1,-1 1,4 0,-1-2,-1 0,0 0,1 0,-1 0,0 0,1-1,-1 1,0-1,5-4,3-1,-9 6,0 0,0 1,-1-1,1 0,0 1,0-1,0 1,0 0,0-1,0 1,0 0,0 0,0 0,0 1,0-1,0 0,0 1,-1-1,1 1,0 0,0-1,0 1,0 0,-1 0,1 0,-1 0,1 1,-1-1,1 0,-1 1,1-1,-1 1,1 1,4 4,-1 1,-1-1,1 1,-1 0,6 15,1 12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1:57.0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114 44,'0'0,"-13"-3,-9-3,12 4,1 0,-1-1,1 0,0-1,0 0,-14-8,35 8,8 4,-7 3,-1 0,0 1,0 0,0 1,0 0,-1 1,1 0,12 10,83 72,-55-42,215 162,18 16,-199-150,90 100,-152-147,-16-18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1:57.9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70 288,'9'-42,"-1"16,1 1,1 1,1 0,1 0,2 1,0 1,1 0,27-30,-34 48,-16 20,-17 21,-63 54,21-23,63-62,0-1,0 1,1 0,0 0,0 0,1 0,-1 0,1 1,1-1,-1 1,1 0,0-1,1 1,-1 0,1-1,1 1,-1 0,1 0,1-1,1 8,5 16,2 1,25 55,-26-67,-2-1,17 37,-22-52,0 0,-1 0,1 0,1 0,-1 0,0 0,1 0,-1-1,1 1,0-1,-1 0,5 3,-6-5,0 0,0 0,-1 0,1 0,0-1,0 1,0 0,0 0,0 0,0-1,-1 1,1-1,0 1,0 0,0-1,-1 1,1-1,0 0,-1 1,1-1,0 0,-1 1,1-1,-1 0,1 0,-1 1,1-1,-1 0,1-1,15-32,-12 24,7-12,2-1,0 2,17-22,-16 26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1:59.1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1980 1,'-34'2,"1"1,-1 2,1 1,-1 2,2 2,-1 0,2 2,-1 2,2 1,-36 22,-29 25,-147 126,-205 220,18 26,146-145,200-202,75-79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2:00.2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1006 128,'0'0,"0"0,0 0,0 0,0 0,0 0,-20-1,-78-7,1-5,-105-29,119 23,-2 2,0 5,-119-3,195 15,-1 1,1 0,0 1,1 0,-1 0,0 1,1 0,-1 0,-13 9,20-11,0 0,0 0,0 1,0-1,1 1,-1-1,0 1,1 0,-1-1,1 1,0 0,-1 0,1 0,0 0,0 0,0 1,1-1,-1 0,0 0,1 1,-1-1,1 0,0 1,0-1,0 0,0 1,0-1,1 0,-1 0,1 1,-1-1,1 0,0 0,0 1,0-1,0 0,0 0,0 0,1 0,-1-1,1 1,2 2,1 2,1 0,0-1,1 0,-1 0,1 0,0-1,0 0,0 0,1-1,-1 1,1-2,0 1,0-1,13 1,15 2,73 0,-72-4,-20-1,16 0,0 2,0 1,-1 1,38 10,-61-11,0-1,-1 2,1-1,-1 1,0 1,0-1,-1 1,1 1,-1-1,0 1,0 1,-1-1,0 1,0 0,-1 1,1-1,-2 1,1 0,6 16,-3 0,-1 1,-1-1,-1 1,3 49,-9 105,1-174,0 0,1 0,-1-1,1 1,-1 0,2-1,-1 1,0-1,3 5,-4-8,1 0,-1-1,0 1,1 0,-1-1,1 1,-1-1,1 1,-1-1,1 1,-1-1,1 1,0-1,-1 0,1 1,0-1,-1 0,1 1,0-1,-1 0,1 0,0 0,0 0,0 1,1-2,-1 1,1-1,0 1,-1-1,1 0,-1 0,1 1,-1-1,0 0,1 0,-1-1,0 1,1 0,-1 0,1-3,12-13,-2-1,0 0,-1-1,-1 0,-1-1,8-22,33-130,-47 162,49-233,-47 221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1T15:32:15.2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7930 10637,'0'0,"0"0,-49 1,11 0,-57-6,82 3,1 0,-1-1,0-1,1 0,0 0,0-1,0-1,-14-8,-62-47,-155-139,-54-102,-626-788,250 164,50-33,-534-936,453 712,-50 33,-320-304,344 514,389 528,333 404,0-1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CF3A06-B09E-12EE-ADD2-72D89DCE2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05B2BF8-9D0F-0021-1C98-A2A5293FD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0DF0E29-9AFF-E8F1-FCFB-ED5B4B42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89CD-722C-4526-8EA3-41D49390FDD6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C351D1-6FAD-4CEC-7EA0-9EDA2AFD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CA3F25-4C79-4899-3DF1-7A9F20BB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1DE-CEB2-4CA1-8E6F-C9556CEEA7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340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EDCFC1-93D8-0DA4-6500-FB3CD073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B434211-5572-B2F4-6F3F-4E6518A09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86D781-0E68-F928-17C7-6A1D8E7B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89CD-722C-4526-8EA3-41D49390FDD6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5D4F79-2599-2237-8382-336546B3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97376C-4619-B3AC-9445-62EBCEF31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1DE-CEB2-4CA1-8E6F-C9556CEEA7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976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137C3FF-5E30-80A6-B3FF-57B222DB7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6940DFB-58C9-521D-CA58-A6643A621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EE5612-617E-2E8F-37AD-8EBD4889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89CD-722C-4526-8EA3-41D49390FDD6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9E39B2-4277-5EAC-B6BE-D6664C15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64F086-3F83-6BEB-538F-75CBA2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1DE-CEB2-4CA1-8E6F-C9556CEEA7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0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B1C824-8F97-9039-7A70-7644D387E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F1380-CA7C-4AE8-812A-77023224D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257017-BECE-2DAB-5E53-D0CDD8CB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89CD-722C-4526-8EA3-41D49390FDD6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17FA30-9592-4202-01DC-5362F163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61E0DD-4A65-0F05-A49F-305C5C87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1DE-CEB2-4CA1-8E6F-C9556CEEA7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166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2F0CEA-69D9-EE48-50D4-FD1B8232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839860E-46BF-9FDF-52E5-11E3F9AA3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CBDE5B-2229-6B32-AE2F-E33290DB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89CD-722C-4526-8EA3-41D49390FDD6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F6A776-9828-E1E2-1D64-42E903D9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F80D40-B56C-98CF-351F-59667262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1DE-CEB2-4CA1-8E6F-C9556CEEA7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06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51DE1-1B4B-ECFA-7555-B1C30FA8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B8B636-B3EF-3C14-169D-6135F27CC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EBD28C4-BBD1-2EF5-4934-D25075DEB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D51D867-382E-5F40-79FC-7A24865C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89CD-722C-4526-8EA3-41D49390FDD6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D4DBA8-EACC-4702-D709-1C1E7802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EE4EA1-74EA-9E00-44E6-5420C915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1DE-CEB2-4CA1-8E6F-C9556CEEA7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123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CFFD60-555B-8021-0BCF-446C9AA1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E843458-0801-B203-218A-0F08E2151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912F43-BC2C-D56B-4B4A-48EB42D44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0513A6F-074F-F573-3D5D-332550042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698301D-CBEB-D8C6-A766-2BFF14290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6998440-3DD9-28D4-D6DE-B5F3F8463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89CD-722C-4526-8EA3-41D49390FDD6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7CEBC1-494E-EE37-3B41-2F11A278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4AD025F-53A3-C524-2340-630938D3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1DE-CEB2-4CA1-8E6F-C9556CEEA7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537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0C06C2-DFBF-95A6-9B35-98FDBFBE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8AD07DB-3863-07DE-AF05-8509E8B8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89CD-722C-4526-8EA3-41D49390FDD6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4E7FC46-6E16-15E5-CE82-58BDC6886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DE249F-F8EE-F973-44AE-1049E5E2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1DE-CEB2-4CA1-8E6F-C9556CEEA7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5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793A2DE-7B40-1C7B-9133-CF9E13D2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89CD-722C-4526-8EA3-41D49390FDD6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1F10648-ABD1-44C3-4BF0-37A3D167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3C8B1E4-C228-1789-33CA-71318BA6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1DE-CEB2-4CA1-8E6F-C9556CEEA7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81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563653-5F4A-E4A0-552E-F533A23E2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E27DEE-9A4D-A968-4B6F-108C8468E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1E75B66-64EA-17F9-D47A-02495D115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9B845C-AFD6-988B-00F7-1BBF9E6A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89CD-722C-4526-8EA3-41D49390FDD6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360565-DB15-DEE1-D634-E2ACCA79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96E5A3-4427-4228-8833-4BEC341A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1DE-CEB2-4CA1-8E6F-C9556CEEA7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839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2E359B-828E-8422-02BD-82A53814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F8B6ABD-58F5-6558-D68D-8C1FDB123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29AAC15-6B46-F154-2457-88D9975A5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C83577B-37EE-9683-C223-40DA3D80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89CD-722C-4526-8EA3-41D49390FDD6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F6B023-E96E-F8C1-776E-A948F57F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BBC3709-AFB7-4383-E1E8-6ADADA8A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1DE-CEB2-4CA1-8E6F-C9556CEEA7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52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DA9202D-86CB-FC37-775B-F983D77A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A2FC4B-0EF3-EA73-36CF-9681101C2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532EEF-2534-629D-78EC-C606A0372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1E89CD-722C-4526-8EA3-41D49390FDD6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BB32FD-41D9-12A2-C632-6674B170D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84DEC6-9ACB-CCCF-E2A4-71B5F9BDE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0BA1DE-CEB2-4CA1-8E6F-C9556CEEA7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74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0.png"/><Relationship Id="rId21" Type="http://schemas.openxmlformats.org/officeDocument/2006/relationships/customXml" Target="../ink/ink300.xml"/><Relationship Id="rId42" Type="http://schemas.openxmlformats.org/officeDocument/2006/relationships/customXml" Target="../ink/ink311.xml"/><Relationship Id="rId63" Type="http://schemas.openxmlformats.org/officeDocument/2006/relationships/image" Target="../media/image323.png"/><Relationship Id="rId84" Type="http://schemas.openxmlformats.org/officeDocument/2006/relationships/customXml" Target="../ink/ink332.xml"/><Relationship Id="rId138" Type="http://schemas.openxmlformats.org/officeDocument/2006/relationships/customXml" Target="../ink/ink359.xml"/><Relationship Id="rId159" Type="http://schemas.openxmlformats.org/officeDocument/2006/relationships/image" Target="../media/image371.png"/><Relationship Id="rId170" Type="http://schemas.openxmlformats.org/officeDocument/2006/relationships/customXml" Target="../ink/ink375.xml"/><Relationship Id="rId191" Type="http://schemas.openxmlformats.org/officeDocument/2006/relationships/image" Target="../media/image387.png"/><Relationship Id="rId205" Type="http://schemas.openxmlformats.org/officeDocument/2006/relationships/image" Target="../media/image393.png"/><Relationship Id="rId107" Type="http://schemas.openxmlformats.org/officeDocument/2006/relationships/image" Target="../media/image345.png"/><Relationship Id="rId11" Type="http://schemas.openxmlformats.org/officeDocument/2006/relationships/customXml" Target="../ink/ink295.xml"/><Relationship Id="rId32" Type="http://schemas.openxmlformats.org/officeDocument/2006/relationships/image" Target="../media/image308.png"/><Relationship Id="rId53" Type="http://schemas.openxmlformats.org/officeDocument/2006/relationships/image" Target="../media/image318.png"/><Relationship Id="rId74" Type="http://schemas.openxmlformats.org/officeDocument/2006/relationships/customXml" Target="../ink/ink327.xml"/><Relationship Id="rId128" Type="http://schemas.openxmlformats.org/officeDocument/2006/relationships/customXml" Target="../ink/ink354.xml"/><Relationship Id="rId149" Type="http://schemas.openxmlformats.org/officeDocument/2006/relationships/image" Target="../media/image366.png"/><Relationship Id="rId5" Type="http://schemas.openxmlformats.org/officeDocument/2006/relationships/customXml" Target="../ink/ink291.xml"/><Relationship Id="rId95" Type="http://schemas.openxmlformats.org/officeDocument/2006/relationships/image" Target="../media/image339.png"/><Relationship Id="rId160" Type="http://schemas.openxmlformats.org/officeDocument/2006/relationships/customXml" Target="../ink/ink370.xml"/><Relationship Id="rId181" Type="http://schemas.openxmlformats.org/officeDocument/2006/relationships/image" Target="../media/image382.png"/><Relationship Id="rId22" Type="http://schemas.openxmlformats.org/officeDocument/2006/relationships/image" Target="../media/image303.png"/><Relationship Id="rId43" Type="http://schemas.openxmlformats.org/officeDocument/2006/relationships/image" Target="../media/image313.png"/><Relationship Id="rId64" Type="http://schemas.openxmlformats.org/officeDocument/2006/relationships/customXml" Target="../ink/ink322.xml"/><Relationship Id="rId118" Type="http://schemas.openxmlformats.org/officeDocument/2006/relationships/customXml" Target="../ink/ink349.xml"/><Relationship Id="rId139" Type="http://schemas.openxmlformats.org/officeDocument/2006/relationships/image" Target="../media/image361.png"/><Relationship Id="rId85" Type="http://schemas.openxmlformats.org/officeDocument/2006/relationships/image" Target="../media/image334.png"/><Relationship Id="rId150" Type="http://schemas.openxmlformats.org/officeDocument/2006/relationships/customXml" Target="../ink/ink365.xml"/><Relationship Id="rId171" Type="http://schemas.openxmlformats.org/officeDocument/2006/relationships/image" Target="../media/image377.png"/><Relationship Id="rId192" Type="http://schemas.openxmlformats.org/officeDocument/2006/relationships/customXml" Target="../ink/ink386.xml"/><Relationship Id="rId206" Type="http://schemas.openxmlformats.org/officeDocument/2006/relationships/customXml" Target="../ink/ink394.xml"/><Relationship Id="rId12" Type="http://schemas.openxmlformats.org/officeDocument/2006/relationships/image" Target="../media/image298.png"/><Relationship Id="rId33" Type="http://schemas.openxmlformats.org/officeDocument/2006/relationships/customXml" Target="../ink/ink306.xml"/><Relationship Id="rId108" Type="http://schemas.openxmlformats.org/officeDocument/2006/relationships/customXml" Target="../ink/ink344.xml"/><Relationship Id="rId129" Type="http://schemas.openxmlformats.org/officeDocument/2006/relationships/image" Target="../media/image356.png"/><Relationship Id="rId54" Type="http://schemas.openxmlformats.org/officeDocument/2006/relationships/customXml" Target="../ink/ink317.xml"/><Relationship Id="rId75" Type="http://schemas.openxmlformats.org/officeDocument/2006/relationships/image" Target="../media/image329.png"/><Relationship Id="rId96" Type="http://schemas.openxmlformats.org/officeDocument/2006/relationships/customXml" Target="../ink/ink338.xml"/><Relationship Id="rId140" Type="http://schemas.openxmlformats.org/officeDocument/2006/relationships/customXml" Target="../ink/ink360.xml"/><Relationship Id="rId161" Type="http://schemas.openxmlformats.org/officeDocument/2006/relationships/image" Target="../media/image372.png"/><Relationship Id="rId182" Type="http://schemas.openxmlformats.org/officeDocument/2006/relationships/customXml" Target="../ink/ink381.xml"/><Relationship Id="rId6" Type="http://schemas.openxmlformats.org/officeDocument/2006/relationships/customXml" Target="../ink/ink292.xml"/><Relationship Id="rId23" Type="http://schemas.openxmlformats.org/officeDocument/2006/relationships/customXml" Target="../ink/ink301.xml"/><Relationship Id="rId119" Type="http://schemas.openxmlformats.org/officeDocument/2006/relationships/image" Target="../media/image351.png"/><Relationship Id="rId44" Type="http://schemas.openxmlformats.org/officeDocument/2006/relationships/customXml" Target="../ink/ink312.xml"/><Relationship Id="rId65" Type="http://schemas.openxmlformats.org/officeDocument/2006/relationships/image" Target="../media/image324.png"/><Relationship Id="rId86" Type="http://schemas.openxmlformats.org/officeDocument/2006/relationships/customXml" Target="../ink/ink333.xml"/><Relationship Id="rId130" Type="http://schemas.openxmlformats.org/officeDocument/2006/relationships/customXml" Target="../ink/ink355.xml"/><Relationship Id="rId151" Type="http://schemas.openxmlformats.org/officeDocument/2006/relationships/image" Target="../media/image367.png"/><Relationship Id="rId172" Type="http://schemas.openxmlformats.org/officeDocument/2006/relationships/customXml" Target="../ink/ink376.xml"/><Relationship Id="rId193" Type="http://schemas.openxmlformats.org/officeDocument/2006/relationships/customXml" Target="../ink/ink387.xml"/><Relationship Id="rId207" Type="http://schemas.openxmlformats.org/officeDocument/2006/relationships/image" Target="../media/image394.png"/><Relationship Id="rId13" Type="http://schemas.openxmlformats.org/officeDocument/2006/relationships/customXml" Target="../ink/ink296.xml"/><Relationship Id="rId109" Type="http://schemas.openxmlformats.org/officeDocument/2006/relationships/image" Target="../media/image346.png"/><Relationship Id="rId34" Type="http://schemas.openxmlformats.org/officeDocument/2006/relationships/image" Target="../media/image309.png"/><Relationship Id="rId55" Type="http://schemas.openxmlformats.org/officeDocument/2006/relationships/image" Target="../media/image319.png"/><Relationship Id="rId76" Type="http://schemas.openxmlformats.org/officeDocument/2006/relationships/customXml" Target="../ink/ink328.xml"/><Relationship Id="rId97" Type="http://schemas.openxmlformats.org/officeDocument/2006/relationships/image" Target="../media/image340.png"/><Relationship Id="rId120" Type="http://schemas.openxmlformats.org/officeDocument/2006/relationships/customXml" Target="../ink/ink350.xml"/><Relationship Id="rId141" Type="http://schemas.openxmlformats.org/officeDocument/2006/relationships/image" Target="../media/image362.png"/><Relationship Id="rId7" Type="http://schemas.openxmlformats.org/officeDocument/2006/relationships/customXml" Target="../ink/ink293.xml"/><Relationship Id="rId162" Type="http://schemas.openxmlformats.org/officeDocument/2006/relationships/customXml" Target="../ink/ink371.xml"/><Relationship Id="rId183" Type="http://schemas.openxmlformats.org/officeDocument/2006/relationships/image" Target="../media/image383.png"/><Relationship Id="rId24" Type="http://schemas.openxmlformats.org/officeDocument/2006/relationships/image" Target="../media/image304.png"/><Relationship Id="rId45" Type="http://schemas.openxmlformats.org/officeDocument/2006/relationships/image" Target="../media/image314.png"/><Relationship Id="rId66" Type="http://schemas.openxmlformats.org/officeDocument/2006/relationships/customXml" Target="../ink/ink323.xml"/><Relationship Id="rId87" Type="http://schemas.openxmlformats.org/officeDocument/2006/relationships/image" Target="../media/image335.png"/><Relationship Id="rId110" Type="http://schemas.openxmlformats.org/officeDocument/2006/relationships/customXml" Target="../ink/ink345.xml"/><Relationship Id="rId131" Type="http://schemas.openxmlformats.org/officeDocument/2006/relationships/image" Target="../media/image357.png"/><Relationship Id="rId61" Type="http://schemas.openxmlformats.org/officeDocument/2006/relationships/image" Target="../media/image322.png"/><Relationship Id="rId82" Type="http://schemas.openxmlformats.org/officeDocument/2006/relationships/customXml" Target="../ink/ink331.xml"/><Relationship Id="rId152" Type="http://schemas.openxmlformats.org/officeDocument/2006/relationships/customXml" Target="../ink/ink366.xml"/><Relationship Id="rId173" Type="http://schemas.openxmlformats.org/officeDocument/2006/relationships/image" Target="../media/image378.png"/><Relationship Id="rId194" Type="http://schemas.openxmlformats.org/officeDocument/2006/relationships/customXml" Target="../ink/ink388.xml"/><Relationship Id="rId199" Type="http://schemas.openxmlformats.org/officeDocument/2006/relationships/image" Target="../media/image390.png"/><Relationship Id="rId203" Type="http://schemas.openxmlformats.org/officeDocument/2006/relationships/image" Target="../media/image392.png"/><Relationship Id="rId208" Type="http://schemas.openxmlformats.org/officeDocument/2006/relationships/customXml" Target="../ink/ink395.xml"/><Relationship Id="rId19" Type="http://schemas.openxmlformats.org/officeDocument/2006/relationships/customXml" Target="../ink/ink299.xml"/><Relationship Id="rId14" Type="http://schemas.openxmlformats.org/officeDocument/2006/relationships/image" Target="../media/image299.png"/><Relationship Id="rId30" Type="http://schemas.openxmlformats.org/officeDocument/2006/relationships/image" Target="../media/image307.png"/><Relationship Id="rId35" Type="http://schemas.openxmlformats.org/officeDocument/2006/relationships/customXml" Target="../ink/ink307.xml"/><Relationship Id="rId56" Type="http://schemas.openxmlformats.org/officeDocument/2006/relationships/customXml" Target="../ink/ink318.xml"/><Relationship Id="rId77" Type="http://schemas.openxmlformats.org/officeDocument/2006/relationships/image" Target="../media/image330.png"/><Relationship Id="rId100" Type="http://schemas.openxmlformats.org/officeDocument/2006/relationships/customXml" Target="../ink/ink340.xml"/><Relationship Id="rId105" Type="http://schemas.openxmlformats.org/officeDocument/2006/relationships/image" Target="../media/image344.png"/><Relationship Id="rId126" Type="http://schemas.openxmlformats.org/officeDocument/2006/relationships/customXml" Target="../ink/ink353.xml"/><Relationship Id="rId147" Type="http://schemas.openxmlformats.org/officeDocument/2006/relationships/image" Target="../media/image365.png"/><Relationship Id="rId168" Type="http://schemas.openxmlformats.org/officeDocument/2006/relationships/customXml" Target="../ink/ink374.xml"/><Relationship Id="rId8" Type="http://schemas.openxmlformats.org/officeDocument/2006/relationships/image" Target="../media/image296.png"/><Relationship Id="rId51" Type="http://schemas.openxmlformats.org/officeDocument/2006/relationships/image" Target="../media/image317.png"/><Relationship Id="rId72" Type="http://schemas.openxmlformats.org/officeDocument/2006/relationships/customXml" Target="../ink/ink326.xml"/><Relationship Id="rId93" Type="http://schemas.openxmlformats.org/officeDocument/2006/relationships/image" Target="../media/image338.png"/><Relationship Id="rId98" Type="http://schemas.openxmlformats.org/officeDocument/2006/relationships/customXml" Target="../ink/ink339.xml"/><Relationship Id="rId121" Type="http://schemas.openxmlformats.org/officeDocument/2006/relationships/image" Target="../media/image352.png"/><Relationship Id="rId142" Type="http://schemas.openxmlformats.org/officeDocument/2006/relationships/customXml" Target="../ink/ink361.xml"/><Relationship Id="rId163" Type="http://schemas.openxmlformats.org/officeDocument/2006/relationships/image" Target="../media/image373.png"/><Relationship Id="rId184" Type="http://schemas.openxmlformats.org/officeDocument/2006/relationships/customXml" Target="../ink/ink382.xml"/><Relationship Id="rId189" Type="http://schemas.openxmlformats.org/officeDocument/2006/relationships/image" Target="../media/image386.png"/><Relationship Id="rId3" Type="http://schemas.openxmlformats.org/officeDocument/2006/relationships/customXml" Target="../ink/ink290.xml"/><Relationship Id="rId25" Type="http://schemas.openxmlformats.org/officeDocument/2006/relationships/customXml" Target="../ink/ink302.xml"/><Relationship Id="rId46" Type="http://schemas.openxmlformats.org/officeDocument/2006/relationships/customXml" Target="../ink/ink313.xml"/><Relationship Id="rId67" Type="http://schemas.openxmlformats.org/officeDocument/2006/relationships/image" Target="../media/image325.png"/><Relationship Id="rId116" Type="http://schemas.openxmlformats.org/officeDocument/2006/relationships/customXml" Target="../ink/ink348.xml"/><Relationship Id="rId137" Type="http://schemas.openxmlformats.org/officeDocument/2006/relationships/image" Target="../media/image360.png"/><Relationship Id="rId158" Type="http://schemas.openxmlformats.org/officeDocument/2006/relationships/customXml" Target="../ink/ink369.xml"/><Relationship Id="rId20" Type="http://schemas.openxmlformats.org/officeDocument/2006/relationships/image" Target="../media/image302.png"/><Relationship Id="rId41" Type="http://schemas.openxmlformats.org/officeDocument/2006/relationships/image" Target="../media/image312.png"/><Relationship Id="rId62" Type="http://schemas.openxmlformats.org/officeDocument/2006/relationships/customXml" Target="../ink/ink321.xml"/><Relationship Id="rId83" Type="http://schemas.openxmlformats.org/officeDocument/2006/relationships/image" Target="../media/image333.png"/><Relationship Id="rId88" Type="http://schemas.openxmlformats.org/officeDocument/2006/relationships/customXml" Target="../ink/ink334.xml"/><Relationship Id="rId111" Type="http://schemas.openxmlformats.org/officeDocument/2006/relationships/image" Target="../media/image347.png"/><Relationship Id="rId132" Type="http://schemas.openxmlformats.org/officeDocument/2006/relationships/customXml" Target="../ink/ink356.xml"/><Relationship Id="rId153" Type="http://schemas.openxmlformats.org/officeDocument/2006/relationships/image" Target="../media/image368.png"/><Relationship Id="rId174" Type="http://schemas.openxmlformats.org/officeDocument/2006/relationships/customXml" Target="../ink/ink377.xml"/><Relationship Id="rId179" Type="http://schemas.openxmlformats.org/officeDocument/2006/relationships/image" Target="../media/image381.png"/><Relationship Id="rId195" Type="http://schemas.openxmlformats.org/officeDocument/2006/relationships/image" Target="../media/image388.png"/><Relationship Id="rId209" Type="http://schemas.openxmlformats.org/officeDocument/2006/relationships/image" Target="../media/image395.png"/><Relationship Id="rId190" Type="http://schemas.openxmlformats.org/officeDocument/2006/relationships/customXml" Target="../ink/ink385.xml"/><Relationship Id="rId204" Type="http://schemas.openxmlformats.org/officeDocument/2006/relationships/customXml" Target="../ink/ink393.xml"/><Relationship Id="rId15" Type="http://schemas.openxmlformats.org/officeDocument/2006/relationships/customXml" Target="../ink/ink297.xml"/><Relationship Id="rId36" Type="http://schemas.openxmlformats.org/officeDocument/2006/relationships/image" Target="../media/image310.png"/><Relationship Id="rId57" Type="http://schemas.openxmlformats.org/officeDocument/2006/relationships/image" Target="../media/image320.png"/><Relationship Id="rId106" Type="http://schemas.openxmlformats.org/officeDocument/2006/relationships/customXml" Target="../ink/ink343.xml"/><Relationship Id="rId127" Type="http://schemas.openxmlformats.org/officeDocument/2006/relationships/image" Target="../media/image355.png"/><Relationship Id="rId10" Type="http://schemas.openxmlformats.org/officeDocument/2006/relationships/image" Target="../media/image297.png"/><Relationship Id="rId31" Type="http://schemas.openxmlformats.org/officeDocument/2006/relationships/customXml" Target="../ink/ink305.xml"/><Relationship Id="rId52" Type="http://schemas.openxmlformats.org/officeDocument/2006/relationships/customXml" Target="../ink/ink316.xml"/><Relationship Id="rId73" Type="http://schemas.openxmlformats.org/officeDocument/2006/relationships/image" Target="../media/image328.png"/><Relationship Id="rId78" Type="http://schemas.openxmlformats.org/officeDocument/2006/relationships/customXml" Target="../ink/ink329.xml"/><Relationship Id="rId94" Type="http://schemas.openxmlformats.org/officeDocument/2006/relationships/customXml" Target="../ink/ink337.xml"/><Relationship Id="rId99" Type="http://schemas.openxmlformats.org/officeDocument/2006/relationships/image" Target="../media/image341.png"/><Relationship Id="rId101" Type="http://schemas.openxmlformats.org/officeDocument/2006/relationships/image" Target="../media/image342.png"/><Relationship Id="rId122" Type="http://schemas.openxmlformats.org/officeDocument/2006/relationships/customXml" Target="../ink/ink351.xml"/><Relationship Id="rId143" Type="http://schemas.openxmlformats.org/officeDocument/2006/relationships/image" Target="../media/image363.png"/><Relationship Id="rId148" Type="http://schemas.openxmlformats.org/officeDocument/2006/relationships/customXml" Target="../ink/ink364.xml"/><Relationship Id="rId164" Type="http://schemas.openxmlformats.org/officeDocument/2006/relationships/customXml" Target="../ink/ink372.xml"/><Relationship Id="rId169" Type="http://schemas.openxmlformats.org/officeDocument/2006/relationships/image" Target="../media/image376.png"/><Relationship Id="rId185" Type="http://schemas.openxmlformats.org/officeDocument/2006/relationships/image" Target="../media/image384.png"/><Relationship Id="rId4" Type="http://schemas.openxmlformats.org/officeDocument/2006/relationships/image" Target="../media/image12.png"/><Relationship Id="rId9" Type="http://schemas.openxmlformats.org/officeDocument/2006/relationships/customXml" Target="../ink/ink294.xml"/><Relationship Id="rId180" Type="http://schemas.openxmlformats.org/officeDocument/2006/relationships/customXml" Target="../ink/ink380.xml"/><Relationship Id="rId210" Type="http://schemas.openxmlformats.org/officeDocument/2006/relationships/customXml" Target="../ink/ink396.xml"/><Relationship Id="rId26" Type="http://schemas.openxmlformats.org/officeDocument/2006/relationships/image" Target="../media/image305.png"/><Relationship Id="rId47" Type="http://schemas.openxmlformats.org/officeDocument/2006/relationships/image" Target="../media/image315.png"/><Relationship Id="rId68" Type="http://schemas.openxmlformats.org/officeDocument/2006/relationships/customXml" Target="../ink/ink324.xml"/><Relationship Id="rId89" Type="http://schemas.openxmlformats.org/officeDocument/2006/relationships/image" Target="../media/image336.png"/><Relationship Id="rId112" Type="http://schemas.openxmlformats.org/officeDocument/2006/relationships/customXml" Target="../ink/ink346.xml"/><Relationship Id="rId133" Type="http://schemas.openxmlformats.org/officeDocument/2006/relationships/image" Target="../media/image358.png"/><Relationship Id="rId154" Type="http://schemas.openxmlformats.org/officeDocument/2006/relationships/customXml" Target="../ink/ink367.xml"/><Relationship Id="rId175" Type="http://schemas.openxmlformats.org/officeDocument/2006/relationships/image" Target="../media/image379.png"/><Relationship Id="rId196" Type="http://schemas.openxmlformats.org/officeDocument/2006/relationships/customXml" Target="../ink/ink389.xml"/><Relationship Id="rId200" Type="http://schemas.openxmlformats.org/officeDocument/2006/relationships/customXml" Target="../ink/ink391.xml"/><Relationship Id="rId16" Type="http://schemas.openxmlformats.org/officeDocument/2006/relationships/image" Target="../media/image300.png"/><Relationship Id="rId37" Type="http://schemas.openxmlformats.org/officeDocument/2006/relationships/customXml" Target="../ink/ink308.xml"/><Relationship Id="rId58" Type="http://schemas.openxmlformats.org/officeDocument/2006/relationships/customXml" Target="../ink/ink319.xml"/><Relationship Id="rId79" Type="http://schemas.openxmlformats.org/officeDocument/2006/relationships/image" Target="../media/image331.png"/><Relationship Id="rId102" Type="http://schemas.openxmlformats.org/officeDocument/2006/relationships/customXml" Target="../ink/ink341.xml"/><Relationship Id="rId123" Type="http://schemas.openxmlformats.org/officeDocument/2006/relationships/image" Target="../media/image353.png"/><Relationship Id="rId144" Type="http://schemas.openxmlformats.org/officeDocument/2006/relationships/customXml" Target="../ink/ink362.xml"/><Relationship Id="rId90" Type="http://schemas.openxmlformats.org/officeDocument/2006/relationships/customXml" Target="../ink/ink335.xml"/><Relationship Id="rId165" Type="http://schemas.openxmlformats.org/officeDocument/2006/relationships/image" Target="../media/image374.png"/><Relationship Id="rId186" Type="http://schemas.openxmlformats.org/officeDocument/2006/relationships/customXml" Target="../ink/ink383.xml"/><Relationship Id="rId211" Type="http://schemas.openxmlformats.org/officeDocument/2006/relationships/image" Target="../media/image396.png"/><Relationship Id="rId27" Type="http://schemas.openxmlformats.org/officeDocument/2006/relationships/customXml" Target="../ink/ink303.xml"/><Relationship Id="rId48" Type="http://schemas.openxmlformats.org/officeDocument/2006/relationships/customXml" Target="../ink/ink314.xml"/><Relationship Id="rId69" Type="http://schemas.openxmlformats.org/officeDocument/2006/relationships/image" Target="../media/image326.png"/><Relationship Id="rId113" Type="http://schemas.openxmlformats.org/officeDocument/2006/relationships/image" Target="../media/image348.png"/><Relationship Id="rId134" Type="http://schemas.openxmlformats.org/officeDocument/2006/relationships/customXml" Target="../ink/ink357.xml"/><Relationship Id="rId80" Type="http://schemas.openxmlformats.org/officeDocument/2006/relationships/customXml" Target="../ink/ink330.xml"/><Relationship Id="rId155" Type="http://schemas.openxmlformats.org/officeDocument/2006/relationships/image" Target="../media/image369.png"/><Relationship Id="rId176" Type="http://schemas.openxmlformats.org/officeDocument/2006/relationships/customXml" Target="../ink/ink378.xml"/><Relationship Id="rId197" Type="http://schemas.openxmlformats.org/officeDocument/2006/relationships/image" Target="../media/image389.png"/><Relationship Id="rId201" Type="http://schemas.openxmlformats.org/officeDocument/2006/relationships/image" Target="../media/image391.png"/><Relationship Id="rId17" Type="http://schemas.openxmlformats.org/officeDocument/2006/relationships/customXml" Target="../ink/ink298.xml"/><Relationship Id="rId38" Type="http://schemas.openxmlformats.org/officeDocument/2006/relationships/customXml" Target="../ink/ink309.xml"/><Relationship Id="rId59" Type="http://schemas.openxmlformats.org/officeDocument/2006/relationships/image" Target="../media/image321.png"/><Relationship Id="rId103" Type="http://schemas.openxmlformats.org/officeDocument/2006/relationships/image" Target="../media/image343.png"/><Relationship Id="rId124" Type="http://schemas.openxmlformats.org/officeDocument/2006/relationships/customXml" Target="../ink/ink352.xml"/><Relationship Id="rId70" Type="http://schemas.openxmlformats.org/officeDocument/2006/relationships/customXml" Target="../ink/ink325.xml"/><Relationship Id="rId91" Type="http://schemas.openxmlformats.org/officeDocument/2006/relationships/image" Target="../media/image337.png"/><Relationship Id="rId145" Type="http://schemas.openxmlformats.org/officeDocument/2006/relationships/image" Target="../media/image364.png"/><Relationship Id="rId166" Type="http://schemas.openxmlformats.org/officeDocument/2006/relationships/customXml" Target="../ink/ink373.xml"/><Relationship Id="rId187" Type="http://schemas.openxmlformats.org/officeDocument/2006/relationships/image" Target="../media/image385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06.png"/><Relationship Id="rId49" Type="http://schemas.openxmlformats.org/officeDocument/2006/relationships/image" Target="../media/image316.png"/><Relationship Id="rId114" Type="http://schemas.openxmlformats.org/officeDocument/2006/relationships/customXml" Target="../ink/ink347.xml"/><Relationship Id="rId60" Type="http://schemas.openxmlformats.org/officeDocument/2006/relationships/customXml" Target="../ink/ink320.xml"/><Relationship Id="rId81" Type="http://schemas.openxmlformats.org/officeDocument/2006/relationships/image" Target="../media/image332.png"/><Relationship Id="rId135" Type="http://schemas.openxmlformats.org/officeDocument/2006/relationships/image" Target="../media/image359.png"/><Relationship Id="rId156" Type="http://schemas.openxmlformats.org/officeDocument/2006/relationships/customXml" Target="../ink/ink368.xml"/><Relationship Id="rId177" Type="http://schemas.openxmlformats.org/officeDocument/2006/relationships/image" Target="../media/image380.png"/><Relationship Id="rId198" Type="http://schemas.openxmlformats.org/officeDocument/2006/relationships/customXml" Target="../ink/ink390.xml"/><Relationship Id="rId202" Type="http://schemas.openxmlformats.org/officeDocument/2006/relationships/customXml" Target="../ink/ink392.xml"/><Relationship Id="rId18" Type="http://schemas.openxmlformats.org/officeDocument/2006/relationships/image" Target="../media/image301.png"/><Relationship Id="rId39" Type="http://schemas.openxmlformats.org/officeDocument/2006/relationships/image" Target="../media/image311.png"/><Relationship Id="rId50" Type="http://schemas.openxmlformats.org/officeDocument/2006/relationships/customXml" Target="../ink/ink315.xml"/><Relationship Id="rId104" Type="http://schemas.openxmlformats.org/officeDocument/2006/relationships/customXml" Target="../ink/ink342.xml"/><Relationship Id="rId125" Type="http://schemas.openxmlformats.org/officeDocument/2006/relationships/image" Target="../media/image354.png"/><Relationship Id="rId146" Type="http://schemas.openxmlformats.org/officeDocument/2006/relationships/customXml" Target="../ink/ink363.xml"/><Relationship Id="rId167" Type="http://schemas.openxmlformats.org/officeDocument/2006/relationships/image" Target="../media/image375.png"/><Relationship Id="rId188" Type="http://schemas.openxmlformats.org/officeDocument/2006/relationships/customXml" Target="../ink/ink384.xml"/><Relationship Id="rId71" Type="http://schemas.openxmlformats.org/officeDocument/2006/relationships/image" Target="../media/image327.png"/><Relationship Id="rId92" Type="http://schemas.openxmlformats.org/officeDocument/2006/relationships/customXml" Target="../ink/ink336.xml"/><Relationship Id="rId2" Type="http://schemas.openxmlformats.org/officeDocument/2006/relationships/image" Target="../media/image295.png"/><Relationship Id="rId29" Type="http://schemas.openxmlformats.org/officeDocument/2006/relationships/customXml" Target="../ink/ink304.xml"/><Relationship Id="rId40" Type="http://schemas.openxmlformats.org/officeDocument/2006/relationships/customXml" Target="../ink/ink310.xml"/><Relationship Id="rId115" Type="http://schemas.openxmlformats.org/officeDocument/2006/relationships/image" Target="../media/image349.png"/><Relationship Id="rId136" Type="http://schemas.openxmlformats.org/officeDocument/2006/relationships/customXml" Target="../ink/ink358.xml"/><Relationship Id="rId157" Type="http://schemas.openxmlformats.org/officeDocument/2006/relationships/image" Target="../media/image370.png"/><Relationship Id="rId178" Type="http://schemas.openxmlformats.org/officeDocument/2006/relationships/customXml" Target="../ink/ink379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4.xml"/><Relationship Id="rId21" Type="http://schemas.openxmlformats.org/officeDocument/2006/relationships/customXml" Target="../ink/ink406.xml"/><Relationship Id="rId42" Type="http://schemas.openxmlformats.org/officeDocument/2006/relationships/image" Target="../media/image417.png"/><Relationship Id="rId63" Type="http://schemas.openxmlformats.org/officeDocument/2006/relationships/customXml" Target="../ink/ink427.xml"/><Relationship Id="rId84" Type="http://schemas.openxmlformats.org/officeDocument/2006/relationships/image" Target="../media/image438.png"/><Relationship Id="rId138" Type="http://schemas.openxmlformats.org/officeDocument/2006/relationships/image" Target="../media/image465.png"/><Relationship Id="rId159" Type="http://schemas.openxmlformats.org/officeDocument/2006/relationships/customXml" Target="../ink/ink475.xml"/><Relationship Id="rId170" Type="http://schemas.openxmlformats.org/officeDocument/2006/relationships/image" Target="../media/image481.png"/><Relationship Id="rId191" Type="http://schemas.openxmlformats.org/officeDocument/2006/relationships/customXml" Target="../ink/ink491.xml"/><Relationship Id="rId107" Type="http://schemas.openxmlformats.org/officeDocument/2006/relationships/customXml" Target="../ink/ink449.xml"/><Relationship Id="rId11" Type="http://schemas.openxmlformats.org/officeDocument/2006/relationships/customXml" Target="../ink/ink401.xml"/><Relationship Id="rId32" Type="http://schemas.openxmlformats.org/officeDocument/2006/relationships/image" Target="../media/image412.png"/><Relationship Id="rId53" Type="http://schemas.openxmlformats.org/officeDocument/2006/relationships/customXml" Target="../ink/ink422.xml"/><Relationship Id="rId74" Type="http://schemas.openxmlformats.org/officeDocument/2006/relationships/image" Target="../media/image433.png"/><Relationship Id="rId128" Type="http://schemas.openxmlformats.org/officeDocument/2006/relationships/image" Target="../media/image460.png"/><Relationship Id="rId149" Type="http://schemas.openxmlformats.org/officeDocument/2006/relationships/customXml" Target="../ink/ink470.xml"/><Relationship Id="rId5" Type="http://schemas.openxmlformats.org/officeDocument/2006/relationships/customXml" Target="../ink/ink398.xml"/><Relationship Id="rId95" Type="http://schemas.openxmlformats.org/officeDocument/2006/relationships/customXml" Target="../ink/ink443.xml"/><Relationship Id="rId160" Type="http://schemas.openxmlformats.org/officeDocument/2006/relationships/image" Target="../media/image476.png"/><Relationship Id="rId181" Type="http://schemas.openxmlformats.org/officeDocument/2006/relationships/customXml" Target="../ink/ink486.xml"/><Relationship Id="rId22" Type="http://schemas.openxmlformats.org/officeDocument/2006/relationships/image" Target="../media/image407.png"/><Relationship Id="rId43" Type="http://schemas.openxmlformats.org/officeDocument/2006/relationships/customXml" Target="../ink/ink417.xml"/><Relationship Id="rId64" Type="http://schemas.openxmlformats.org/officeDocument/2006/relationships/image" Target="../media/image428.png"/><Relationship Id="rId118" Type="http://schemas.openxmlformats.org/officeDocument/2006/relationships/image" Target="../media/image455.png"/><Relationship Id="rId139" Type="http://schemas.openxmlformats.org/officeDocument/2006/relationships/customXml" Target="../ink/ink465.xml"/><Relationship Id="rId85" Type="http://schemas.openxmlformats.org/officeDocument/2006/relationships/customXml" Target="../ink/ink438.xml"/><Relationship Id="rId150" Type="http://schemas.openxmlformats.org/officeDocument/2006/relationships/image" Target="../media/image471.png"/><Relationship Id="rId171" Type="http://schemas.openxmlformats.org/officeDocument/2006/relationships/customXml" Target="../ink/ink481.xml"/><Relationship Id="rId192" Type="http://schemas.openxmlformats.org/officeDocument/2006/relationships/image" Target="../media/image492.png"/><Relationship Id="rId12" Type="http://schemas.openxmlformats.org/officeDocument/2006/relationships/image" Target="../media/image402.png"/><Relationship Id="rId33" Type="http://schemas.openxmlformats.org/officeDocument/2006/relationships/customXml" Target="../ink/ink412.xml"/><Relationship Id="rId108" Type="http://schemas.openxmlformats.org/officeDocument/2006/relationships/image" Target="../media/image450.png"/><Relationship Id="rId129" Type="http://schemas.openxmlformats.org/officeDocument/2006/relationships/customXml" Target="../ink/ink460.xml"/><Relationship Id="rId54" Type="http://schemas.openxmlformats.org/officeDocument/2006/relationships/image" Target="../media/image423.png"/><Relationship Id="rId75" Type="http://schemas.openxmlformats.org/officeDocument/2006/relationships/customXml" Target="../ink/ink433.xml"/><Relationship Id="rId96" Type="http://schemas.openxmlformats.org/officeDocument/2006/relationships/image" Target="../media/image444.png"/><Relationship Id="rId140" Type="http://schemas.openxmlformats.org/officeDocument/2006/relationships/image" Target="../media/image466.png"/><Relationship Id="rId161" Type="http://schemas.openxmlformats.org/officeDocument/2006/relationships/customXml" Target="../ink/ink476.xml"/><Relationship Id="rId182" Type="http://schemas.openxmlformats.org/officeDocument/2006/relationships/image" Target="../media/image487.png"/><Relationship Id="rId6" Type="http://schemas.openxmlformats.org/officeDocument/2006/relationships/image" Target="../media/image399.png"/><Relationship Id="rId23" Type="http://schemas.openxmlformats.org/officeDocument/2006/relationships/customXml" Target="../ink/ink407.xml"/><Relationship Id="rId119" Type="http://schemas.openxmlformats.org/officeDocument/2006/relationships/customXml" Target="../ink/ink455.xml"/><Relationship Id="rId44" Type="http://schemas.openxmlformats.org/officeDocument/2006/relationships/image" Target="../media/image418.png"/><Relationship Id="rId65" Type="http://schemas.openxmlformats.org/officeDocument/2006/relationships/customXml" Target="../ink/ink428.xml"/><Relationship Id="rId86" Type="http://schemas.openxmlformats.org/officeDocument/2006/relationships/image" Target="../media/image439.png"/><Relationship Id="rId130" Type="http://schemas.openxmlformats.org/officeDocument/2006/relationships/image" Target="../media/image461.png"/><Relationship Id="rId151" Type="http://schemas.openxmlformats.org/officeDocument/2006/relationships/customXml" Target="../ink/ink471.xml"/><Relationship Id="rId172" Type="http://schemas.openxmlformats.org/officeDocument/2006/relationships/image" Target="../media/image482.png"/><Relationship Id="rId193" Type="http://schemas.openxmlformats.org/officeDocument/2006/relationships/customXml" Target="../ink/ink492.xml"/><Relationship Id="rId13" Type="http://schemas.openxmlformats.org/officeDocument/2006/relationships/customXml" Target="../ink/ink402.xml"/><Relationship Id="rId109" Type="http://schemas.openxmlformats.org/officeDocument/2006/relationships/customXml" Target="../ink/ink450.xml"/><Relationship Id="rId34" Type="http://schemas.openxmlformats.org/officeDocument/2006/relationships/image" Target="../media/image413.png"/><Relationship Id="rId55" Type="http://schemas.openxmlformats.org/officeDocument/2006/relationships/customXml" Target="../ink/ink423.xml"/><Relationship Id="rId76" Type="http://schemas.openxmlformats.org/officeDocument/2006/relationships/image" Target="../media/image434.png"/><Relationship Id="rId97" Type="http://schemas.openxmlformats.org/officeDocument/2006/relationships/customXml" Target="../ink/ink444.xml"/><Relationship Id="rId120" Type="http://schemas.openxmlformats.org/officeDocument/2006/relationships/image" Target="../media/image456.png"/><Relationship Id="rId141" Type="http://schemas.openxmlformats.org/officeDocument/2006/relationships/customXml" Target="../ink/ink466.xml"/><Relationship Id="rId7" Type="http://schemas.openxmlformats.org/officeDocument/2006/relationships/customXml" Target="../ink/ink399.xml"/><Relationship Id="rId162" Type="http://schemas.openxmlformats.org/officeDocument/2006/relationships/image" Target="../media/image477.png"/><Relationship Id="rId183" Type="http://schemas.openxmlformats.org/officeDocument/2006/relationships/customXml" Target="../ink/ink487.xml"/><Relationship Id="rId2" Type="http://schemas.openxmlformats.org/officeDocument/2006/relationships/image" Target="../media/image397.png"/><Relationship Id="rId29" Type="http://schemas.openxmlformats.org/officeDocument/2006/relationships/customXml" Target="../ink/ink410.xml"/><Relationship Id="rId24" Type="http://schemas.openxmlformats.org/officeDocument/2006/relationships/image" Target="../media/image408.png"/><Relationship Id="rId40" Type="http://schemas.openxmlformats.org/officeDocument/2006/relationships/image" Target="../media/image416.png"/><Relationship Id="rId45" Type="http://schemas.openxmlformats.org/officeDocument/2006/relationships/customXml" Target="../ink/ink418.xml"/><Relationship Id="rId66" Type="http://schemas.openxmlformats.org/officeDocument/2006/relationships/image" Target="../media/image429.png"/><Relationship Id="rId87" Type="http://schemas.openxmlformats.org/officeDocument/2006/relationships/customXml" Target="../ink/ink439.xml"/><Relationship Id="rId110" Type="http://schemas.openxmlformats.org/officeDocument/2006/relationships/image" Target="../media/image451.png"/><Relationship Id="rId115" Type="http://schemas.openxmlformats.org/officeDocument/2006/relationships/customXml" Target="../ink/ink453.xml"/><Relationship Id="rId131" Type="http://schemas.openxmlformats.org/officeDocument/2006/relationships/customXml" Target="../ink/ink461.xml"/><Relationship Id="rId136" Type="http://schemas.openxmlformats.org/officeDocument/2006/relationships/image" Target="../media/image464.png"/><Relationship Id="rId157" Type="http://schemas.openxmlformats.org/officeDocument/2006/relationships/customXml" Target="../ink/ink474.xml"/><Relationship Id="rId178" Type="http://schemas.openxmlformats.org/officeDocument/2006/relationships/image" Target="../media/image485.png"/><Relationship Id="rId61" Type="http://schemas.openxmlformats.org/officeDocument/2006/relationships/customXml" Target="../ink/ink426.xml"/><Relationship Id="rId82" Type="http://schemas.openxmlformats.org/officeDocument/2006/relationships/image" Target="../media/image437.png"/><Relationship Id="rId152" Type="http://schemas.openxmlformats.org/officeDocument/2006/relationships/image" Target="../media/image472.png"/><Relationship Id="rId173" Type="http://schemas.openxmlformats.org/officeDocument/2006/relationships/customXml" Target="../ink/ink482.xml"/><Relationship Id="rId194" Type="http://schemas.openxmlformats.org/officeDocument/2006/relationships/image" Target="../media/image493.png"/><Relationship Id="rId199" Type="http://schemas.openxmlformats.org/officeDocument/2006/relationships/customXml" Target="../ink/ink495.xml"/><Relationship Id="rId203" Type="http://schemas.openxmlformats.org/officeDocument/2006/relationships/customXml" Target="../ink/ink497.xml"/><Relationship Id="rId19" Type="http://schemas.openxmlformats.org/officeDocument/2006/relationships/customXml" Target="../ink/ink405.xml"/><Relationship Id="rId14" Type="http://schemas.openxmlformats.org/officeDocument/2006/relationships/image" Target="../media/image403.png"/><Relationship Id="rId30" Type="http://schemas.openxmlformats.org/officeDocument/2006/relationships/image" Target="../media/image411.png"/><Relationship Id="rId35" Type="http://schemas.openxmlformats.org/officeDocument/2006/relationships/customXml" Target="../ink/ink413.xml"/><Relationship Id="rId56" Type="http://schemas.openxmlformats.org/officeDocument/2006/relationships/image" Target="../media/image424.png"/><Relationship Id="rId77" Type="http://schemas.openxmlformats.org/officeDocument/2006/relationships/customXml" Target="../ink/ink434.xml"/><Relationship Id="rId100" Type="http://schemas.openxmlformats.org/officeDocument/2006/relationships/image" Target="../media/image446.png"/><Relationship Id="rId105" Type="http://schemas.openxmlformats.org/officeDocument/2006/relationships/customXml" Target="../ink/ink448.xml"/><Relationship Id="rId126" Type="http://schemas.openxmlformats.org/officeDocument/2006/relationships/image" Target="../media/image459.png"/><Relationship Id="rId147" Type="http://schemas.openxmlformats.org/officeDocument/2006/relationships/customXml" Target="../ink/ink469.xml"/><Relationship Id="rId168" Type="http://schemas.openxmlformats.org/officeDocument/2006/relationships/image" Target="../media/image480.png"/><Relationship Id="rId8" Type="http://schemas.openxmlformats.org/officeDocument/2006/relationships/image" Target="../media/image400.png"/><Relationship Id="rId51" Type="http://schemas.openxmlformats.org/officeDocument/2006/relationships/customXml" Target="../ink/ink421.xml"/><Relationship Id="rId72" Type="http://schemas.openxmlformats.org/officeDocument/2006/relationships/image" Target="../media/image432.png"/><Relationship Id="rId93" Type="http://schemas.openxmlformats.org/officeDocument/2006/relationships/customXml" Target="../ink/ink442.xml"/><Relationship Id="rId98" Type="http://schemas.openxmlformats.org/officeDocument/2006/relationships/image" Target="../media/image445.png"/><Relationship Id="rId121" Type="http://schemas.openxmlformats.org/officeDocument/2006/relationships/customXml" Target="../ink/ink456.xml"/><Relationship Id="rId142" Type="http://schemas.openxmlformats.org/officeDocument/2006/relationships/image" Target="../media/image467.png"/><Relationship Id="rId163" Type="http://schemas.openxmlformats.org/officeDocument/2006/relationships/customXml" Target="../ink/ink477.xml"/><Relationship Id="rId184" Type="http://schemas.openxmlformats.org/officeDocument/2006/relationships/image" Target="../media/image488.png"/><Relationship Id="rId189" Type="http://schemas.openxmlformats.org/officeDocument/2006/relationships/customXml" Target="../ink/ink490.xml"/><Relationship Id="rId3" Type="http://schemas.openxmlformats.org/officeDocument/2006/relationships/customXml" Target="../ink/ink397.xml"/><Relationship Id="rId25" Type="http://schemas.openxmlformats.org/officeDocument/2006/relationships/customXml" Target="../ink/ink408.xml"/><Relationship Id="rId46" Type="http://schemas.openxmlformats.org/officeDocument/2006/relationships/image" Target="../media/image419.png"/><Relationship Id="rId67" Type="http://schemas.openxmlformats.org/officeDocument/2006/relationships/customXml" Target="../ink/ink429.xml"/><Relationship Id="rId116" Type="http://schemas.openxmlformats.org/officeDocument/2006/relationships/image" Target="../media/image454.png"/><Relationship Id="rId137" Type="http://schemas.openxmlformats.org/officeDocument/2006/relationships/customXml" Target="../ink/ink464.xml"/><Relationship Id="rId158" Type="http://schemas.openxmlformats.org/officeDocument/2006/relationships/image" Target="../media/image475.png"/><Relationship Id="rId20" Type="http://schemas.openxmlformats.org/officeDocument/2006/relationships/image" Target="../media/image406.png"/><Relationship Id="rId41" Type="http://schemas.openxmlformats.org/officeDocument/2006/relationships/customXml" Target="../ink/ink416.xml"/><Relationship Id="rId62" Type="http://schemas.openxmlformats.org/officeDocument/2006/relationships/image" Target="../media/image427.png"/><Relationship Id="rId83" Type="http://schemas.openxmlformats.org/officeDocument/2006/relationships/customXml" Target="../ink/ink437.xml"/><Relationship Id="rId88" Type="http://schemas.openxmlformats.org/officeDocument/2006/relationships/image" Target="../media/image440.png"/><Relationship Id="rId111" Type="http://schemas.openxmlformats.org/officeDocument/2006/relationships/customXml" Target="../ink/ink451.xml"/><Relationship Id="rId132" Type="http://schemas.openxmlformats.org/officeDocument/2006/relationships/image" Target="../media/image462.png"/><Relationship Id="rId153" Type="http://schemas.openxmlformats.org/officeDocument/2006/relationships/customXml" Target="../ink/ink472.xml"/><Relationship Id="rId174" Type="http://schemas.openxmlformats.org/officeDocument/2006/relationships/image" Target="../media/image483.png"/><Relationship Id="rId179" Type="http://schemas.openxmlformats.org/officeDocument/2006/relationships/customXml" Target="../ink/ink485.xml"/><Relationship Id="rId195" Type="http://schemas.openxmlformats.org/officeDocument/2006/relationships/customXml" Target="../ink/ink493.xml"/><Relationship Id="rId190" Type="http://schemas.openxmlformats.org/officeDocument/2006/relationships/image" Target="../media/image491.png"/><Relationship Id="rId204" Type="http://schemas.openxmlformats.org/officeDocument/2006/relationships/image" Target="../media/image497.png"/><Relationship Id="rId15" Type="http://schemas.openxmlformats.org/officeDocument/2006/relationships/customXml" Target="../ink/ink403.xml"/><Relationship Id="rId36" Type="http://schemas.openxmlformats.org/officeDocument/2006/relationships/image" Target="../media/image414.png"/><Relationship Id="rId57" Type="http://schemas.openxmlformats.org/officeDocument/2006/relationships/customXml" Target="../ink/ink424.xml"/><Relationship Id="rId106" Type="http://schemas.openxmlformats.org/officeDocument/2006/relationships/image" Target="../media/image449.png"/><Relationship Id="rId127" Type="http://schemas.openxmlformats.org/officeDocument/2006/relationships/customXml" Target="../ink/ink459.xml"/><Relationship Id="rId10" Type="http://schemas.openxmlformats.org/officeDocument/2006/relationships/image" Target="../media/image401.png"/><Relationship Id="rId31" Type="http://schemas.openxmlformats.org/officeDocument/2006/relationships/customXml" Target="../ink/ink411.xml"/><Relationship Id="rId52" Type="http://schemas.openxmlformats.org/officeDocument/2006/relationships/image" Target="../media/image422.png"/><Relationship Id="rId73" Type="http://schemas.openxmlformats.org/officeDocument/2006/relationships/customXml" Target="../ink/ink432.xml"/><Relationship Id="rId78" Type="http://schemas.openxmlformats.org/officeDocument/2006/relationships/image" Target="../media/image435.png"/><Relationship Id="rId94" Type="http://schemas.openxmlformats.org/officeDocument/2006/relationships/image" Target="../media/image443.png"/><Relationship Id="rId99" Type="http://schemas.openxmlformats.org/officeDocument/2006/relationships/customXml" Target="../ink/ink445.xml"/><Relationship Id="rId101" Type="http://schemas.openxmlformats.org/officeDocument/2006/relationships/customXml" Target="../ink/ink446.xml"/><Relationship Id="rId122" Type="http://schemas.openxmlformats.org/officeDocument/2006/relationships/image" Target="../media/image457.png"/><Relationship Id="rId143" Type="http://schemas.openxmlformats.org/officeDocument/2006/relationships/customXml" Target="../ink/ink467.xml"/><Relationship Id="rId148" Type="http://schemas.openxmlformats.org/officeDocument/2006/relationships/image" Target="../media/image470.png"/><Relationship Id="rId164" Type="http://schemas.openxmlformats.org/officeDocument/2006/relationships/image" Target="../media/image478.png"/><Relationship Id="rId169" Type="http://schemas.openxmlformats.org/officeDocument/2006/relationships/customXml" Target="../ink/ink480.xml"/><Relationship Id="rId185" Type="http://schemas.openxmlformats.org/officeDocument/2006/relationships/customXml" Target="../ink/ink488.xml"/><Relationship Id="rId4" Type="http://schemas.openxmlformats.org/officeDocument/2006/relationships/image" Target="../media/image398.png"/><Relationship Id="rId9" Type="http://schemas.openxmlformats.org/officeDocument/2006/relationships/customXml" Target="../ink/ink400.xml"/><Relationship Id="rId180" Type="http://schemas.openxmlformats.org/officeDocument/2006/relationships/image" Target="../media/image486.png"/><Relationship Id="rId26" Type="http://schemas.openxmlformats.org/officeDocument/2006/relationships/image" Target="../media/image409.png"/><Relationship Id="rId47" Type="http://schemas.openxmlformats.org/officeDocument/2006/relationships/customXml" Target="../ink/ink419.xml"/><Relationship Id="rId68" Type="http://schemas.openxmlformats.org/officeDocument/2006/relationships/image" Target="../media/image430.png"/><Relationship Id="rId89" Type="http://schemas.openxmlformats.org/officeDocument/2006/relationships/customXml" Target="../ink/ink440.xml"/><Relationship Id="rId112" Type="http://schemas.openxmlformats.org/officeDocument/2006/relationships/image" Target="../media/image452.png"/><Relationship Id="rId133" Type="http://schemas.openxmlformats.org/officeDocument/2006/relationships/customXml" Target="../ink/ink462.xml"/><Relationship Id="rId154" Type="http://schemas.openxmlformats.org/officeDocument/2006/relationships/image" Target="../media/image473.png"/><Relationship Id="rId175" Type="http://schemas.openxmlformats.org/officeDocument/2006/relationships/customXml" Target="../ink/ink483.xml"/><Relationship Id="rId196" Type="http://schemas.openxmlformats.org/officeDocument/2006/relationships/image" Target="../media/image12.png"/><Relationship Id="rId200" Type="http://schemas.openxmlformats.org/officeDocument/2006/relationships/image" Target="../media/image495.png"/><Relationship Id="rId16" Type="http://schemas.openxmlformats.org/officeDocument/2006/relationships/image" Target="../media/image404.png"/><Relationship Id="rId37" Type="http://schemas.openxmlformats.org/officeDocument/2006/relationships/customXml" Target="../ink/ink414.xml"/><Relationship Id="rId58" Type="http://schemas.openxmlformats.org/officeDocument/2006/relationships/image" Target="../media/image425.png"/><Relationship Id="rId79" Type="http://schemas.openxmlformats.org/officeDocument/2006/relationships/customXml" Target="../ink/ink435.xml"/><Relationship Id="rId102" Type="http://schemas.openxmlformats.org/officeDocument/2006/relationships/image" Target="../media/image447.png"/><Relationship Id="rId123" Type="http://schemas.openxmlformats.org/officeDocument/2006/relationships/customXml" Target="../ink/ink457.xml"/><Relationship Id="rId144" Type="http://schemas.openxmlformats.org/officeDocument/2006/relationships/image" Target="../media/image468.png"/><Relationship Id="rId90" Type="http://schemas.openxmlformats.org/officeDocument/2006/relationships/image" Target="../media/image441.png"/><Relationship Id="rId165" Type="http://schemas.openxmlformats.org/officeDocument/2006/relationships/customXml" Target="../ink/ink478.xml"/><Relationship Id="rId186" Type="http://schemas.openxmlformats.org/officeDocument/2006/relationships/image" Target="../media/image489.png"/><Relationship Id="rId27" Type="http://schemas.openxmlformats.org/officeDocument/2006/relationships/customXml" Target="../ink/ink409.xml"/><Relationship Id="rId48" Type="http://schemas.openxmlformats.org/officeDocument/2006/relationships/image" Target="../media/image420.png"/><Relationship Id="rId69" Type="http://schemas.openxmlformats.org/officeDocument/2006/relationships/customXml" Target="../ink/ink430.xml"/><Relationship Id="rId113" Type="http://schemas.openxmlformats.org/officeDocument/2006/relationships/customXml" Target="../ink/ink452.xml"/><Relationship Id="rId134" Type="http://schemas.openxmlformats.org/officeDocument/2006/relationships/image" Target="../media/image463.png"/><Relationship Id="rId80" Type="http://schemas.openxmlformats.org/officeDocument/2006/relationships/image" Target="../media/image436.png"/><Relationship Id="rId155" Type="http://schemas.openxmlformats.org/officeDocument/2006/relationships/customXml" Target="../ink/ink473.xml"/><Relationship Id="rId176" Type="http://schemas.openxmlformats.org/officeDocument/2006/relationships/image" Target="../media/image484.png"/><Relationship Id="rId197" Type="http://schemas.openxmlformats.org/officeDocument/2006/relationships/customXml" Target="../ink/ink494.xml"/><Relationship Id="rId201" Type="http://schemas.openxmlformats.org/officeDocument/2006/relationships/customXml" Target="../ink/ink496.xml"/><Relationship Id="rId17" Type="http://schemas.openxmlformats.org/officeDocument/2006/relationships/customXml" Target="../ink/ink404.xml"/><Relationship Id="rId38" Type="http://schemas.openxmlformats.org/officeDocument/2006/relationships/image" Target="../media/image415.png"/><Relationship Id="rId59" Type="http://schemas.openxmlformats.org/officeDocument/2006/relationships/customXml" Target="../ink/ink425.xml"/><Relationship Id="rId103" Type="http://schemas.openxmlformats.org/officeDocument/2006/relationships/customXml" Target="../ink/ink447.xml"/><Relationship Id="rId124" Type="http://schemas.openxmlformats.org/officeDocument/2006/relationships/image" Target="../media/image458.png"/><Relationship Id="rId70" Type="http://schemas.openxmlformats.org/officeDocument/2006/relationships/image" Target="../media/image431.png"/><Relationship Id="rId91" Type="http://schemas.openxmlformats.org/officeDocument/2006/relationships/customXml" Target="../ink/ink441.xml"/><Relationship Id="rId145" Type="http://schemas.openxmlformats.org/officeDocument/2006/relationships/customXml" Target="../ink/ink468.xml"/><Relationship Id="rId166" Type="http://schemas.openxmlformats.org/officeDocument/2006/relationships/image" Target="../media/image479.png"/><Relationship Id="rId187" Type="http://schemas.openxmlformats.org/officeDocument/2006/relationships/customXml" Target="../ink/ink489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410.png"/><Relationship Id="rId49" Type="http://schemas.openxmlformats.org/officeDocument/2006/relationships/customXml" Target="../ink/ink420.xml"/><Relationship Id="rId114" Type="http://schemas.openxmlformats.org/officeDocument/2006/relationships/image" Target="../media/image453.png"/><Relationship Id="rId60" Type="http://schemas.openxmlformats.org/officeDocument/2006/relationships/image" Target="../media/image426.png"/><Relationship Id="rId81" Type="http://schemas.openxmlformats.org/officeDocument/2006/relationships/customXml" Target="../ink/ink436.xml"/><Relationship Id="rId135" Type="http://schemas.openxmlformats.org/officeDocument/2006/relationships/customXml" Target="../ink/ink463.xml"/><Relationship Id="rId156" Type="http://schemas.openxmlformats.org/officeDocument/2006/relationships/image" Target="../media/image474.png"/><Relationship Id="rId177" Type="http://schemas.openxmlformats.org/officeDocument/2006/relationships/customXml" Target="../ink/ink484.xml"/><Relationship Id="rId198" Type="http://schemas.openxmlformats.org/officeDocument/2006/relationships/image" Target="../media/image494.png"/><Relationship Id="rId202" Type="http://schemas.openxmlformats.org/officeDocument/2006/relationships/image" Target="../media/image496.png"/><Relationship Id="rId18" Type="http://schemas.openxmlformats.org/officeDocument/2006/relationships/image" Target="../media/image405.png"/><Relationship Id="rId39" Type="http://schemas.openxmlformats.org/officeDocument/2006/relationships/customXml" Target="../ink/ink415.xml"/><Relationship Id="rId50" Type="http://schemas.openxmlformats.org/officeDocument/2006/relationships/image" Target="../media/image421.png"/><Relationship Id="rId104" Type="http://schemas.openxmlformats.org/officeDocument/2006/relationships/image" Target="../media/image448.png"/><Relationship Id="rId125" Type="http://schemas.openxmlformats.org/officeDocument/2006/relationships/customXml" Target="../ink/ink458.xml"/><Relationship Id="rId146" Type="http://schemas.openxmlformats.org/officeDocument/2006/relationships/image" Target="../media/image469.png"/><Relationship Id="rId167" Type="http://schemas.openxmlformats.org/officeDocument/2006/relationships/customXml" Target="../ink/ink479.xml"/><Relationship Id="rId188" Type="http://schemas.openxmlformats.org/officeDocument/2006/relationships/image" Target="../media/image490.png"/><Relationship Id="rId71" Type="http://schemas.openxmlformats.org/officeDocument/2006/relationships/customXml" Target="../ink/ink431.xml"/><Relationship Id="rId92" Type="http://schemas.openxmlformats.org/officeDocument/2006/relationships/image" Target="../media/image4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117" Type="http://schemas.openxmlformats.org/officeDocument/2006/relationships/image" Target="../media/image69.png"/><Relationship Id="rId21" Type="http://schemas.openxmlformats.org/officeDocument/2006/relationships/customXml" Target="../ink/ink17.xml"/><Relationship Id="rId42" Type="http://schemas.openxmlformats.org/officeDocument/2006/relationships/image" Target="../media/image32.png"/><Relationship Id="rId47" Type="http://schemas.openxmlformats.org/officeDocument/2006/relationships/customXml" Target="../ink/ink30.xml"/><Relationship Id="rId63" Type="http://schemas.openxmlformats.org/officeDocument/2006/relationships/customXml" Target="../ink/ink38.xml"/><Relationship Id="rId68" Type="http://schemas.openxmlformats.org/officeDocument/2006/relationships/image" Target="../media/image45.png"/><Relationship Id="rId84" Type="http://schemas.openxmlformats.org/officeDocument/2006/relationships/customXml" Target="../ink/ink49.xml"/><Relationship Id="rId89" Type="http://schemas.openxmlformats.org/officeDocument/2006/relationships/image" Target="../media/image55.png"/><Relationship Id="rId112" Type="http://schemas.openxmlformats.org/officeDocument/2006/relationships/customXml" Target="../ink/ink63.xml"/><Relationship Id="rId16" Type="http://schemas.openxmlformats.org/officeDocument/2006/relationships/image" Target="../media/image19.png"/><Relationship Id="rId107" Type="http://schemas.openxmlformats.org/officeDocument/2006/relationships/image" Target="../media/image64.png"/><Relationship Id="rId11" Type="http://schemas.openxmlformats.org/officeDocument/2006/relationships/customXml" Target="../ink/ink12.xml"/><Relationship Id="rId32" Type="http://schemas.openxmlformats.org/officeDocument/2006/relationships/image" Target="../media/image27.png"/><Relationship Id="rId37" Type="http://schemas.openxmlformats.org/officeDocument/2006/relationships/customXml" Target="../ink/ink25.xml"/><Relationship Id="rId53" Type="http://schemas.openxmlformats.org/officeDocument/2006/relationships/customXml" Target="../ink/ink33.xml"/><Relationship Id="rId58" Type="http://schemas.openxmlformats.org/officeDocument/2006/relationships/image" Target="../media/image40.png"/><Relationship Id="rId74" Type="http://schemas.openxmlformats.org/officeDocument/2006/relationships/customXml" Target="../ink/ink44.xml"/><Relationship Id="rId79" Type="http://schemas.openxmlformats.org/officeDocument/2006/relationships/image" Target="../media/image50.png"/><Relationship Id="rId102" Type="http://schemas.openxmlformats.org/officeDocument/2006/relationships/customXml" Target="../ink/ink58.xml"/><Relationship Id="rId123" Type="http://schemas.openxmlformats.org/officeDocument/2006/relationships/image" Target="../media/image72.png"/><Relationship Id="rId5" Type="http://schemas.openxmlformats.org/officeDocument/2006/relationships/customXml" Target="../ink/ink9.xml"/><Relationship Id="rId90" Type="http://schemas.openxmlformats.org/officeDocument/2006/relationships/customXml" Target="../ink/ink52.xml"/><Relationship Id="rId95" Type="http://schemas.openxmlformats.org/officeDocument/2006/relationships/image" Target="../media/image58.png"/><Relationship Id="rId22" Type="http://schemas.openxmlformats.org/officeDocument/2006/relationships/image" Target="../media/image22.png"/><Relationship Id="rId27" Type="http://schemas.openxmlformats.org/officeDocument/2006/relationships/customXml" Target="../ink/ink20.xml"/><Relationship Id="rId43" Type="http://schemas.openxmlformats.org/officeDocument/2006/relationships/customXml" Target="../ink/ink28.xml"/><Relationship Id="rId48" Type="http://schemas.openxmlformats.org/officeDocument/2006/relationships/image" Target="../media/image35.png"/><Relationship Id="rId64" Type="http://schemas.openxmlformats.org/officeDocument/2006/relationships/image" Target="../media/image43.png"/><Relationship Id="rId69" Type="http://schemas.openxmlformats.org/officeDocument/2006/relationships/customXml" Target="../ink/ink41.xml"/><Relationship Id="rId113" Type="http://schemas.openxmlformats.org/officeDocument/2006/relationships/image" Target="../media/image67.png"/><Relationship Id="rId118" Type="http://schemas.openxmlformats.org/officeDocument/2006/relationships/customXml" Target="../ink/ink66.xml"/><Relationship Id="rId80" Type="http://schemas.openxmlformats.org/officeDocument/2006/relationships/customXml" Target="../ink/ink47.xml"/><Relationship Id="rId85" Type="http://schemas.openxmlformats.org/officeDocument/2006/relationships/image" Target="../media/image53.png"/><Relationship Id="rId12" Type="http://schemas.openxmlformats.org/officeDocument/2006/relationships/image" Target="../media/image17.png"/><Relationship Id="rId17" Type="http://schemas.openxmlformats.org/officeDocument/2006/relationships/customXml" Target="../ink/ink15.xml"/><Relationship Id="rId33" Type="http://schemas.openxmlformats.org/officeDocument/2006/relationships/customXml" Target="../ink/ink23.xml"/><Relationship Id="rId38" Type="http://schemas.openxmlformats.org/officeDocument/2006/relationships/image" Target="../media/image30.png"/><Relationship Id="rId59" Type="http://schemas.openxmlformats.org/officeDocument/2006/relationships/customXml" Target="../ink/ink36.xml"/><Relationship Id="rId103" Type="http://schemas.openxmlformats.org/officeDocument/2006/relationships/image" Target="../media/image62.png"/><Relationship Id="rId108" Type="http://schemas.openxmlformats.org/officeDocument/2006/relationships/customXml" Target="../ink/ink61.xml"/><Relationship Id="rId124" Type="http://schemas.openxmlformats.org/officeDocument/2006/relationships/customXml" Target="../ink/ink69.xml"/><Relationship Id="rId54" Type="http://schemas.openxmlformats.org/officeDocument/2006/relationships/image" Target="../media/image38.png"/><Relationship Id="rId70" Type="http://schemas.openxmlformats.org/officeDocument/2006/relationships/customXml" Target="../ink/ink42.xml"/><Relationship Id="rId75" Type="http://schemas.openxmlformats.org/officeDocument/2006/relationships/image" Target="../media/image48.png"/><Relationship Id="rId91" Type="http://schemas.openxmlformats.org/officeDocument/2006/relationships/image" Target="../media/image56.png"/><Relationship Id="rId96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23" Type="http://schemas.openxmlformats.org/officeDocument/2006/relationships/customXml" Target="../ink/ink18.xml"/><Relationship Id="rId28" Type="http://schemas.openxmlformats.org/officeDocument/2006/relationships/image" Target="../media/image25.png"/><Relationship Id="rId49" Type="http://schemas.openxmlformats.org/officeDocument/2006/relationships/customXml" Target="../ink/ink31.xml"/><Relationship Id="rId114" Type="http://schemas.openxmlformats.org/officeDocument/2006/relationships/customXml" Target="../ink/ink64.xml"/><Relationship Id="rId119" Type="http://schemas.openxmlformats.org/officeDocument/2006/relationships/image" Target="../media/image70.png"/><Relationship Id="rId44" Type="http://schemas.openxmlformats.org/officeDocument/2006/relationships/image" Target="../media/image33.png"/><Relationship Id="rId60" Type="http://schemas.openxmlformats.org/officeDocument/2006/relationships/image" Target="../media/image41.png"/><Relationship Id="rId65" Type="http://schemas.openxmlformats.org/officeDocument/2006/relationships/customXml" Target="../ink/ink39.xml"/><Relationship Id="rId81" Type="http://schemas.openxmlformats.org/officeDocument/2006/relationships/image" Target="../media/image51.png"/><Relationship Id="rId86" Type="http://schemas.openxmlformats.org/officeDocument/2006/relationships/customXml" Target="../ink/ink50.xml"/><Relationship Id="rId13" Type="http://schemas.openxmlformats.org/officeDocument/2006/relationships/customXml" Target="../ink/ink13.xml"/><Relationship Id="rId18" Type="http://schemas.openxmlformats.org/officeDocument/2006/relationships/image" Target="../media/image20.png"/><Relationship Id="rId39" Type="http://schemas.openxmlformats.org/officeDocument/2006/relationships/customXml" Target="../ink/ink26.xml"/><Relationship Id="rId109" Type="http://schemas.openxmlformats.org/officeDocument/2006/relationships/image" Target="../media/image65.png"/><Relationship Id="rId34" Type="http://schemas.openxmlformats.org/officeDocument/2006/relationships/image" Target="../media/image28.png"/><Relationship Id="rId50" Type="http://schemas.openxmlformats.org/officeDocument/2006/relationships/image" Target="../media/image36.png"/><Relationship Id="rId55" Type="http://schemas.openxmlformats.org/officeDocument/2006/relationships/customXml" Target="../ink/ink34.xml"/><Relationship Id="rId76" Type="http://schemas.openxmlformats.org/officeDocument/2006/relationships/customXml" Target="../ink/ink45.xml"/><Relationship Id="rId97" Type="http://schemas.openxmlformats.org/officeDocument/2006/relationships/image" Target="../media/image59.png"/><Relationship Id="rId104" Type="http://schemas.openxmlformats.org/officeDocument/2006/relationships/customXml" Target="../ink/ink59.xml"/><Relationship Id="rId120" Type="http://schemas.openxmlformats.org/officeDocument/2006/relationships/customXml" Target="../ink/ink67.xml"/><Relationship Id="rId125" Type="http://schemas.openxmlformats.org/officeDocument/2006/relationships/image" Target="../media/image73.png"/><Relationship Id="rId7" Type="http://schemas.openxmlformats.org/officeDocument/2006/relationships/customXml" Target="../ink/ink10.xml"/><Relationship Id="rId71" Type="http://schemas.openxmlformats.org/officeDocument/2006/relationships/image" Target="../media/image46.png"/><Relationship Id="rId92" Type="http://schemas.openxmlformats.org/officeDocument/2006/relationships/customXml" Target="../ink/ink53.xml"/><Relationship Id="rId2" Type="http://schemas.openxmlformats.org/officeDocument/2006/relationships/image" Target="../media/image13.png"/><Relationship Id="rId29" Type="http://schemas.openxmlformats.org/officeDocument/2006/relationships/customXml" Target="../ink/ink21.xml"/><Relationship Id="rId24" Type="http://schemas.openxmlformats.org/officeDocument/2006/relationships/image" Target="../media/image23.png"/><Relationship Id="rId40" Type="http://schemas.openxmlformats.org/officeDocument/2006/relationships/image" Target="../media/image31.png"/><Relationship Id="rId45" Type="http://schemas.openxmlformats.org/officeDocument/2006/relationships/customXml" Target="../ink/ink29.xml"/><Relationship Id="rId66" Type="http://schemas.openxmlformats.org/officeDocument/2006/relationships/image" Target="../media/image44.png"/><Relationship Id="rId87" Type="http://schemas.openxmlformats.org/officeDocument/2006/relationships/image" Target="../media/image54.png"/><Relationship Id="rId110" Type="http://schemas.openxmlformats.org/officeDocument/2006/relationships/customXml" Target="../ink/ink62.xml"/><Relationship Id="rId115" Type="http://schemas.openxmlformats.org/officeDocument/2006/relationships/image" Target="../media/image68.png"/><Relationship Id="rId61" Type="http://schemas.openxmlformats.org/officeDocument/2006/relationships/customXml" Target="../ink/ink37.xml"/><Relationship Id="rId82" Type="http://schemas.openxmlformats.org/officeDocument/2006/relationships/customXml" Target="../ink/ink48.xml"/><Relationship Id="rId19" Type="http://schemas.openxmlformats.org/officeDocument/2006/relationships/customXml" Target="../ink/ink16.xml"/><Relationship Id="rId14" Type="http://schemas.openxmlformats.org/officeDocument/2006/relationships/image" Target="../media/image18.png"/><Relationship Id="rId30" Type="http://schemas.openxmlformats.org/officeDocument/2006/relationships/image" Target="../media/image26.png"/><Relationship Id="rId35" Type="http://schemas.openxmlformats.org/officeDocument/2006/relationships/customXml" Target="../ink/ink24.xml"/><Relationship Id="rId56" Type="http://schemas.openxmlformats.org/officeDocument/2006/relationships/image" Target="../media/image39.png"/><Relationship Id="rId77" Type="http://schemas.openxmlformats.org/officeDocument/2006/relationships/image" Target="../media/image49.png"/><Relationship Id="rId100" Type="http://schemas.openxmlformats.org/officeDocument/2006/relationships/customXml" Target="../ink/ink57.xml"/><Relationship Id="rId105" Type="http://schemas.openxmlformats.org/officeDocument/2006/relationships/image" Target="../media/image63.png"/><Relationship Id="rId126" Type="http://schemas.openxmlformats.org/officeDocument/2006/relationships/customXml" Target="../ink/ink70.xml"/><Relationship Id="rId8" Type="http://schemas.openxmlformats.org/officeDocument/2006/relationships/image" Target="../media/image15.png"/><Relationship Id="rId51" Type="http://schemas.openxmlformats.org/officeDocument/2006/relationships/customXml" Target="../ink/ink32.xml"/><Relationship Id="rId72" Type="http://schemas.openxmlformats.org/officeDocument/2006/relationships/customXml" Target="../ink/ink43.xml"/><Relationship Id="rId93" Type="http://schemas.openxmlformats.org/officeDocument/2006/relationships/image" Target="../media/image57.png"/><Relationship Id="rId98" Type="http://schemas.openxmlformats.org/officeDocument/2006/relationships/customXml" Target="../ink/ink56.xml"/><Relationship Id="rId121" Type="http://schemas.openxmlformats.org/officeDocument/2006/relationships/image" Target="../media/image71.png"/><Relationship Id="rId3" Type="http://schemas.openxmlformats.org/officeDocument/2006/relationships/customXml" Target="../ink/ink8.xml"/><Relationship Id="rId25" Type="http://schemas.openxmlformats.org/officeDocument/2006/relationships/customXml" Target="../ink/ink19.xml"/><Relationship Id="rId46" Type="http://schemas.openxmlformats.org/officeDocument/2006/relationships/image" Target="../media/image34.png"/><Relationship Id="rId67" Type="http://schemas.openxmlformats.org/officeDocument/2006/relationships/customXml" Target="../ink/ink40.xml"/><Relationship Id="rId116" Type="http://schemas.openxmlformats.org/officeDocument/2006/relationships/customXml" Target="../ink/ink65.xml"/><Relationship Id="rId20" Type="http://schemas.openxmlformats.org/officeDocument/2006/relationships/image" Target="../media/image21.png"/><Relationship Id="rId41" Type="http://schemas.openxmlformats.org/officeDocument/2006/relationships/customXml" Target="../ink/ink27.xml"/><Relationship Id="rId62" Type="http://schemas.openxmlformats.org/officeDocument/2006/relationships/image" Target="../media/image42.png"/><Relationship Id="rId83" Type="http://schemas.openxmlformats.org/officeDocument/2006/relationships/image" Target="../media/image52.png"/><Relationship Id="rId88" Type="http://schemas.openxmlformats.org/officeDocument/2006/relationships/customXml" Target="../ink/ink51.xml"/><Relationship Id="rId111" Type="http://schemas.openxmlformats.org/officeDocument/2006/relationships/image" Target="../media/image66.png"/><Relationship Id="rId15" Type="http://schemas.openxmlformats.org/officeDocument/2006/relationships/customXml" Target="../ink/ink14.xml"/><Relationship Id="rId36" Type="http://schemas.openxmlformats.org/officeDocument/2006/relationships/image" Target="../media/image29.png"/><Relationship Id="rId57" Type="http://schemas.openxmlformats.org/officeDocument/2006/relationships/customXml" Target="../ink/ink35.xml"/><Relationship Id="rId106" Type="http://schemas.openxmlformats.org/officeDocument/2006/relationships/customXml" Target="../ink/ink60.xml"/><Relationship Id="rId127" Type="http://schemas.openxmlformats.org/officeDocument/2006/relationships/image" Target="../media/image74.png"/><Relationship Id="rId10" Type="http://schemas.openxmlformats.org/officeDocument/2006/relationships/image" Target="../media/image16.png"/><Relationship Id="rId31" Type="http://schemas.openxmlformats.org/officeDocument/2006/relationships/customXml" Target="../ink/ink22.xml"/><Relationship Id="rId52" Type="http://schemas.openxmlformats.org/officeDocument/2006/relationships/image" Target="../media/image37.png"/><Relationship Id="rId73" Type="http://schemas.openxmlformats.org/officeDocument/2006/relationships/image" Target="../media/image47.png"/><Relationship Id="rId78" Type="http://schemas.openxmlformats.org/officeDocument/2006/relationships/customXml" Target="../ink/ink46.xml"/><Relationship Id="rId94" Type="http://schemas.openxmlformats.org/officeDocument/2006/relationships/customXml" Target="../ink/ink54.xml"/><Relationship Id="rId99" Type="http://schemas.openxmlformats.org/officeDocument/2006/relationships/image" Target="../media/image60.png"/><Relationship Id="rId101" Type="http://schemas.openxmlformats.org/officeDocument/2006/relationships/image" Target="../media/image61.png"/><Relationship Id="rId122" Type="http://schemas.openxmlformats.org/officeDocument/2006/relationships/customXml" Target="../ink/ink68.xml"/><Relationship Id="rId4" Type="http://schemas.openxmlformats.org/officeDocument/2006/relationships/image" Target="../media/image12.png"/><Relationship Id="rId9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5.xml"/><Relationship Id="rId18" Type="http://schemas.openxmlformats.org/officeDocument/2006/relationships/image" Target="../media/image84.png"/><Relationship Id="rId26" Type="http://schemas.openxmlformats.org/officeDocument/2006/relationships/image" Target="../media/image88.png"/><Relationship Id="rId39" Type="http://schemas.openxmlformats.org/officeDocument/2006/relationships/customXml" Target="../ink/ink88.xml"/><Relationship Id="rId21" Type="http://schemas.openxmlformats.org/officeDocument/2006/relationships/customXml" Target="../ink/ink79.xml"/><Relationship Id="rId34" Type="http://schemas.openxmlformats.org/officeDocument/2006/relationships/image" Target="../media/image92.png"/><Relationship Id="rId42" Type="http://schemas.openxmlformats.org/officeDocument/2006/relationships/image" Target="../media/image96.png"/><Relationship Id="rId47" Type="http://schemas.openxmlformats.org/officeDocument/2006/relationships/customXml" Target="../ink/ink92.xml"/><Relationship Id="rId50" Type="http://schemas.openxmlformats.org/officeDocument/2006/relationships/image" Target="../media/image100.png"/><Relationship Id="rId7" Type="http://schemas.openxmlformats.org/officeDocument/2006/relationships/customXml" Target="../ink/ink72.xml"/><Relationship Id="rId2" Type="http://schemas.openxmlformats.org/officeDocument/2006/relationships/image" Target="../media/image75.png"/><Relationship Id="rId16" Type="http://schemas.openxmlformats.org/officeDocument/2006/relationships/image" Target="../media/image83.png"/><Relationship Id="rId29" Type="http://schemas.openxmlformats.org/officeDocument/2006/relationships/customXml" Target="../ink/ink83.xml"/><Relationship Id="rId11" Type="http://schemas.openxmlformats.org/officeDocument/2006/relationships/customXml" Target="../ink/ink74.xml"/><Relationship Id="rId24" Type="http://schemas.openxmlformats.org/officeDocument/2006/relationships/image" Target="../media/image87.png"/><Relationship Id="rId32" Type="http://schemas.openxmlformats.org/officeDocument/2006/relationships/image" Target="../media/image91.png"/><Relationship Id="rId37" Type="http://schemas.openxmlformats.org/officeDocument/2006/relationships/customXml" Target="../ink/ink87.xml"/><Relationship Id="rId40" Type="http://schemas.openxmlformats.org/officeDocument/2006/relationships/image" Target="../media/image95.png"/><Relationship Id="rId45" Type="http://schemas.openxmlformats.org/officeDocument/2006/relationships/customXml" Target="../ink/ink91.xml"/><Relationship Id="rId5" Type="http://schemas.openxmlformats.org/officeDocument/2006/relationships/customXml" Target="../ink/ink71.xml"/><Relationship Id="rId15" Type="http://schemas.openxmlformats.org/officeDocument/2006/relationships/customXml" Target="../ink/ink76.xml"/><Relationship Id="rId23" Type="http://schemas.openxmlformats.org/officeDocument/2006/relationships/customXml" Target="../ink/ink80.xml"/><Relationship Id="rId28" Type="http://schemas.openxmlformats.org/officeDocument/2006/relationships/image" Target="../media/image89.png"/><Relationship Id="rId36" Type="http://schemas.openxmlformats.org/officeDocument/2006/relationships/image" Target="../media/image93.png"/><Relationship Id="rId49" Type="http://schemas.openxmlformats.org/officeDocument/2006/relationships/customXml" Target="../ink/ink93.xml"/><Relationship Id="rId10" Type="http://schemas.openxmlformats.org/officeDocument/2006/relationships/image" Target="../media/image80.png"/><Relationship Id="rId19" Type="http://schemas.openxmlformats.org/officeDocument/2006/relationships/customXml" Target="../ink/ink78.xml"/><Relationship Id="rId31" Type="http://schemas.openxmlformats.org/officeDocument/2006/relationships/customXml" Target="../ink/ink84.xml"/><Relationship Id="rId44" Type="http://schemas.openxmlformats.org/officeDocument/2006/relationships/image" Target="../media/image97.png"/><Relationship Id="rId52" Type="http://schemas.openxmlformats.org/officeDocument/2006/relationships/image" Target="../media/image101.png"/><Relationship Id="rId4" Type="http://schemas.openxmlformats.org/officeDocument/2006/relationships/image" Target="../media/image77.png"/><Relationship Id="rId9" Type="http://schemas.openxmlformats.org/officeDocument/2006/relationships/customXml" Target="../ink/ink73.xml"/><Relationship Id="rId14" Type="http://schemas.openxmlformats.org/officeDocument/2006/relationships/image" Target="../media/image82.png"/><Relationship Id="rId22" Type="http://schemas.openxmlformats.org/officeDocument/2006/relationships/image" Target="../media/image86.png"/><Relationship Id="rId27" Type="http://schemas.openxmlformats.org/officeDocument/2006/relationships/customXml" Target="../ink/ink82.xml"/><Relationship Id="rId30" Type="http://schemas.openxmlformats.org/officeDocument/2006/relationships/image" Target="../media/image90.png"/><Relationship Id="rId35" Type="http://schemas.openxmlformats.org/officeDocument/2006/relationships/customXml" Target="../ink/ink86.xml"/><Relationship Id="rId43" Type="http://schemas.openxmlformats.org/officeDocument/2006/relationships/customXml" Target="../ink/ink90.xml"/><Relationship Id="rId48" Type="http://schemas.openxmlformats.org/officeDocument/2006/relationships/image" Target="../media/image99.png"/><Relationship Id="rId8" Type="http://schemas.openxmlformats.org/officeDocument/2006/relationships/image" Target="../media/image79.png"/><Relationship Id="rId51" Type="http://schemas.openxmlformats.org/officeDocument/2006/relationships/customXml" Target="../ink/ink94.xml"/><Relationship Id="rId3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customXml" Target="../ink/ink77.xml"/><Relationship Id="rId25" Type="http://schemas.openxmlformats.org/officeDocument/2006/relationships/customXml" Target="../ink/ink81.xml"/><Relationship Id="rId33" Type="http://schemas.openxmlformats.org/officeDocument/2006/relationships/customXml" Target="../ink/ink85.xml"/><Relationship Id="rId38" Type="http://schemas.openxmlformats.org/officeDocument/2006/relationships/image" Target="../media/image94.png"/><Relationship Id="rId46" Type="http://schemas.openxmlformats.org/officeDocument/2006/relationships/image" Target="../media/image98.png"/><Relationship Id="rId20" Type="http://schemas.openxmlformats.org/officeDocument/2006/relationships/image" Target="../media/image85.png"/><Relationship Id="rId41" Type="http://schemas.openxmlformats.org/officeDocument/2006/relationships/customXml" Target="../ink/ink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2.xml"/><Relationship Id="rId21" Type="http://schemas.openxmlformats.org/officeDocument/2006/relationships/customXml" Target="../ink/ink104.xml"/><Relationship Id="rId42" Type="http://schemas.openxmlformats.org/officeDocument/2006/relationships/image" Target="../media/image122.png"/><Relationship Id="rId63" Type="http://schemas.openxmlformats.org/officeDocument/2006/relationships/customXml" Target="../ink/ink125.xml"/><Relationship Id="rId84" Type="http://schemas.openxmlformats.org/officeDocument/2006/relationships/image" Target="../media/image143.png"/><Relationship Id="rId138" Type="http://schemas.openxmlformats.org/officeDocument/2006/relationships/image" Target="../media/image170.png"/><Relationship Id="rId16" Type="http://schemas.openxmlformats.org/officeDocument/2006/relationships/image" Target="../media/image109.png"/><Relationship Id="rId107" Type="http://schemas.openxmlformats.org/officeDocument/2006/relationships/customXml" Target="../ink/ink147.xml"/><Relationship Id="rId11" Type="http://schemas.openxmlformats.org/officeDocument/2006/relationships/customXml" Target="../ink/ink99.xml"/><Relationship Id="rId32" Type="http://schemas.openxmlformats.org/officeDocument/2006/relationships/image" Target="../media/image117.png"/><Relationship Id="rId37" Type="http://schemas.openxmlformats.org/officeDocument/2006/relationships/customXml" Target="../ink/ink112.xml"/><Relationship Id="rId53" Type="http://schemas.openxmlformats.org/officeDocument/2006/relationships/customXml" Target="../ink/ink120.xml"/><Relationship Id="rId58" Type="http://schemas.openxmlformats.org/officeDocument/2006/relationships/image" Target="../media/image130.png"/><Relationship Id="rId74" Type="http://schemas.openxmlformats.org/officeDocument/2006/relationships/image" Target="../media/image138.png"/><Relationship Id="rId79" Type="http://schemas.openxmlformats.org/officeDocument/2006/relationships/customXml" Target="../ink/ink133.xml"/><Relationship Id="rId102" Type="http://schemas.openxmlformats.org/officeDocument/2006/relationships/image" Target="../media/image152.png"/><Relationship Id="rId123" Type="http://schemas.openxmlformats.org/officeDocument/2006/relationships/customXml" Target="../ink/ink155.xml"/><Relationship Id="rId128" Type="http://schemas.openxmlformats.org/officeDocument/2006/relationships/image" Target="../media/image165.png"/><Relationship Id="rId5" Type="http://schemas.openxmlformats.org/officeDocument/2006/relationships/customXml" Target="../ink/ink96.xml"/><Relationship Id="rId90" Type="http://schemas.openxmlformats.org/officeDocument/2006/relationships/image" Target="../media/image146.png"/><Relationship Id="rId95" Type="http://schemas.openxmlformats.org/officeDocument/2006/relationships/customXml" Target="../ink/ink141.xml"/><Relationship Id="rId22" Type="http://schemas.openxmlformats.org/officeDocument/2006/relationships/image" Target="../media/image112.png"/><Relationship Id="rId27" Type="http://schemas.openxmlformats.org/officeDocument/2006/relationships/customXml" Target="../ink/ink107.xml"/><Relationship Id="rId43" Type="http://schemas.openxmlformats.org/officeDocument/2006/relationships/customXml" Target="../ink/ink115.xml"/><Relationship Id="rId48" Type="http://schemas.openxmlformats.org/officeDocument/2006/relationships/image" Target="../media/image125.png"/><Relationship Id="rId64" Type="http://schemas.openxmlformats.org/officeDocument/2006/relationships/image" Target="../media/image133.png"/><Relationship Id="rId69" Type="http://schemas.openxmlformats.org/officeDocument/2006/relationships/customXml" Target="../ink/ink128.xml"/><Relationship Id="rId113" Type="http://schemas.openxmlformats.org/officeDocument/2006/relationships/customXml" Target="../ink/ink150.xml"/><Relationship Id="rId118" Type="http://schemas.openxmlformats.org/officeDocument/2006/relationships/image" Target="../media/image160.png"/><Relationship Id="rId134" Type="http://schemas.openxmlformats.org/officeDocument/2006/relationships/image" Target="../media/image168.png"/><Relationship Id="rId80" Type="http://schemas.openxmlformats.org/officeDocument/2006/relationships/image" Target="../media/image141.png"/><Relationship Id="rId85" Type="http://schemas.openxmlformats.org/officeDocument/2006/relationships/customXml" Target="../ink/ink136.xml"/><Relationship Id="rId12" Type="http://schemas.openxmlformats.org/officeDocument/2006/relationships/image" Target="../media/image107.png"/><Relationship Id="rId17" Type="http://schemas.openxmlformats.org/officeDocument/2006/relationships/customXml" Target="../ink/ink102.xml"/><Relationship Id="rId33" Type="http://schemas.openxmlformats.org/officeDocument/2006/relationships/customXml" Target="../ink/ink110.xml"/><Relationship Id="rId38" Type="http://schemas.openxmlformats.org/officeDocument/2006/relationships/image" Target="../media/image120.png"/><Relationship Id="rId59" Type="http://schemas.openxmlformats.org/officeDocument/2006/relationships/customXml" Target="../ink/ink123.xml"/><Relationship Id="rId103" Type="http://schemas.openxmlformats.org/officeDocument/2006/relationships/customXml" Target="../ink/ink145.xml"/><Relationship Id="rId108" Type="http://schemas.openxmlformats.org/officeDocument/2006/relationships/image" Target="../media/image155.png"/><Relationship Id="rId124" Type="http://schemas.openxmlformats.org/officeDocument/2006/relationships/image" Target="../media/image163.png"/><Relationship Id="rId129" Type="http://schemas.openxmlformats.org/officeDocument/2006/relationships/customXml" Target="../ink/ink158.xml"/><Relationship Id="rId54" Type="http://schemas.openxmlformats.org/officeDocument/2006/relationships/image" Target="../media/image128.png"/><Relationship Id="rId70" Type="http://schemas.openxmlformats.org/officeDocument/2006/relationships/image" Target="../media/image136.png"/><Relationship Id="rId75" Type="http://schemas.openxmlformats.org/officeDocument/2006/relationships/customXml" Target="../ink/ink131.xml"/><Relationship Id="rId91" Type="http://schemas.openxmlformats.org/officeDocument/2006/relationships/customXml" Target="../ink/ink139.xml"/><Relationship Id="rId96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23" Type="http://schemas.openxmlformats.org/officeDocument/2006/relationships/customXml" Target="../ink/ink105.xml"/><Relationship Id="rId28" Type="http://schemas.openxmlformats.org/officeDocument/2006/relationships/image" Target="../media/image115.png"/><Relationship Id="rId49" Type="http://schemas.openxmlformats.org/officeDocument/2006/relationships/customXml" Target="../ink/ink118.xml"/><Relationship Id="rId114" Type="http://schemas.openxmlformats.org/officeDocument/2006/relationships/image" Target="../media/image158.png"/><Relationship Id="rId119" Type="http://schemas.openxmlformats.org/officeDocument/2006/relationships/customXml" Target="../ink/ink153.xml"/><Relationship Id="rId44" Type="http://schemas.openxmlformats.org/officeDocument/2006/relationships/image" Target="../media/image123.png"/><Relationship Id="rId60" Type="http://schemas.openxmlformats.org/officeDocument/2006/relationships/image" Target="../media/image131.png"/><Relationship Id="rId65" Type="http://schemas.openxmlformats.org/officeDocument/2006/relationships/customXml" Target="../ink/ink126.xml"/><Relationship Id="rId81" Type="http://schemas.openxmlformats.org/officeDocument/2006/relationships/customXml" Target="../ink/ink134.xml"/><Relationship Id="rId86" Type="http://schemas.openxmlformats.org/officeDocument/2006/relationships/image" Target="../media/image144.png"/><Relationship Id="rId130" Type="http://schemas.openxmlformats.org/officeDocument/2006/relationships/image" Target="../media/image166.png"/><Relationship Id="rId135" Type="http://schemas.openxmlformats.org/officeDocument/2006/relationships/customXml" Target="../ink/ink161.xml"/><Relationship Id="rId13" Type="http://schemas.openxmlformats.org/officeDocument/2006/relationships/customXml" Target="../ink/ink100.xml"/><Relationship Id="rId18" Type="http://schemas.openxmlformats.org/officeDocument/2006/relationships/image" Target="../media/image110.png"/><Relationship Id="rId39" Type="http://schemas.openxmlformats.org/officeDocument/2006/relationships/customXml" Target="../ink/ink113.xml"/><Relationship Id="rId109" Type="http://schemas.openxmlformats.org/officeDocument/2006/relationships/customXml" Target="../ink/ink148.xml"/><Relationship Id="rId34" Type="http://schemas.openxmlformats.org/officeDocument/2006/relationships/image" Target="../media/image118.png"/><Relationship Id="rId50" Type="http://schemas.openxmlformats.org/officeDocument/2006/relationships/image" Target="../media/image126.png"/><Relationship Id="rId55" Type="http://schemas.openxmlformats.org/officeDocument/2006/relationships/customXml" Target="../ink/ink121.xml"/><Relationship Id="rId76" Type="http://schemas.openxmlformats.org/officeDocument/2006/relationships/image" Target="../media/image139.png"/><Relationship Id="rId97" Type="http://schemas.openxmlformats.org/officeDocument/2006/relationships/customXml" Target="../ink/ink142.xml"/><Relationship Id="rId104" Type="http://schemas.openxmlformats.org/officeDocument/2006/relationships/image" Target="../media/image153.png"/><Relationship Id="rId120" Type="http://schemas.openxmlformats.org/officeDocument/2006/relationships/image" Target="../media/image161.png"/><Relationship Id="rId125" Type="http://schemas.openxmlformats.org/officeDocument/2006/relationships/customXml" Target="../ink/ink156.xml"/><Relationship Id="rId7" Type="http://schemas.openxmlformats.org/officeDocument/2006/relationships/customXml" Target="../ink/ink97.xml"/><Relationship Id="rId71" Type="http://schemas.openxmlformats.org/officeDocument/2006/relationships/customXml" Target="../ink/ink129.xml"/><Relationship Id="rId92" Type="http://schemas.openxmlformats.org/officeDocument/2006/relationships/image" Target="../media/image147.png"/><Relationship Id="rId2" Type="http://schemas.openxmlformats.org/officeDocument/2006/relationships/image" Target="../media/image102.png"/><Relationship Id="rId29" Type="http://schemas.openxmlformats.org/officeDocument/2006/relationships/customXml" Target="../ink/ink108.xml"/><Relationship Id="rId24" Type="http://schemas.openxmlformats.org/officeDocument/2006/relationships/image" Target="../media/image113.png"/><Relationship Id="rId40" Type="http://schemas.openxmlformats.org/officeDocument/2006/relationships/image" Target="../media/image121.png"/><Relationship Id="rId45" Type="http://schemas.openxmlformats.org/officeDocument/2006/relationships/customXml" Target="../ink/ink116.xml"/><Relationship Id="rId66" Type="http://schemas.openxmlformats.org/officeDocument/2006/relationships/image" Target="../media/image134.png"/><Relationship Id="rId87" Type="http://schemas.openxmlformats.org/officeDocument/2006/relationships/customXml" Target="../ink/ink137.xml"/><Relationship Id="rId110" Type="http://schemas.openxmlformats.org/officeDocument/2006/relationships/image" Target="../media/image156.png"/><Relationship Id="rId115" Type="http://schemas.openxmlformats.org/officeDocument/2006/relationships/customXml" Target="../ink/ink151.xml"/><Relationship Id="rId131" Type="http://schemas.openxmlformats.org/officeDocument/2006/relationships/customXml" Target="../ink/ink159.xml"/><Relationship Id="rId136" Type="http://schemas.openxmlformats.org/officeDocument/2006/relationships/image" Target="../media/image169.png"/><Relationship Id="rId61" Type="http://schemas.openxmlformats.org/officeDocument/2006/relationships/customXml" Target="../ink/ink124.xml"/><Relationship Id="rId82" Type="http://schemas.openxmlformats.org/officeDocument/2006/relationships/image" Target="../media/image142.png"/><Relationship Id="rId19" Type="http://schemas.openxmlformats.org/officeDocument/2006/relationships/customXml" Target="../ink/ink103.xml"/><Relationship Id="rId14" Type="http://schemas.openxmlformats.org/officeDocument/2006/relationships/image" Target="../media/image108.png"/><Relationship Id="rId30" Type="http://schemas.openxmlformats.org/officeDocument/2006/relationships/image" Target="../media/image116.png"/><Relationship Id="rId35" Type="http://schemas.openxmlformats.org/officeDocument/2006/relationships/customXml" Target="../ink/ink111.xml"/><Relationship Id="rId56" Type="http://schemas.openxmlformats.org/officeDocument/2006/relationships/image" Target="../media/image129.png"/><Relationship Id="rId77" Type="http://schemas.openxmlformats.org/officeDocument/2006/relationships/customXml" Target="../ink/ink132.xml"/><Relationship Id="rId100" Type="http://schemas.openxmlformats.org/officeDocument/2006/relationships/image" Target="../media/image151.png"/><Relationship Id="rId105" Type="http://schemas.openxmlformats.org/officeDocument/2006/relationships/customXml" Target="../ink/ink146.xml"/><Relationship Id="rId126" Type="http://schemas.openxmlformats.org/officeDocument/2006/relationships/image" Target="../media/image164.png"/><Relationship Id="rId8" Type="http://schemas.openxmlformats.org/officeDocument/2006/relationships/image" Target="../media/image105.png"/><Relationship Id="rId51" Type="http://schemas.openxmlformats.org/officeDocument/2006/relationships/customXml" Target="../ink/ink119.xml"/><Relationship Id="rId72" Type="http://schemas.openxmlformats.org/officeDocument/2006/relationships/image" Target="../media/image137.png"/><Relationship Id="rId93" Type="http://schemas.openxmlformats.org/officeDocument/2006/relationships/customXml" Target="../ink/ink140.xml"/><Relationship Id="rId98" Type="http://schemas.openxmlformats.org/officeDocument/2006/relationships/image" Target="../media/image150.png"/><Relationship Id="rId121" Type="http://schemas.openxmlformats.org/officeDocument/2006/relationships/customXml" Target="../ink/ink154.xml"/><Relationship Id="rId3" Type="http://schemas.openxmlformats.org/officeDocument/2006/relationships/customXml" Target="../ink/ink95.xml"/><Relationship Id="rId25" Type="http://schemas.openxmlformats.org/officeDocument/2006/relationships/customXml" Target="../ink/ink106.xml"/><Relationship Id="rId46" Type="http://schemas.openxmlformats.org/officeDocument/2006/relationships/image" Target="../media/image124.png"/><Relationship Id="rId67" Type="http://schemas.openxmlformats.org/officeDocument/2006/relationships/customXml" Target="../ink/ink127.xml"/><Relationship Id="rId116" Type="http://schemas.openxmlformats.org/officeDocument/2006/relationships/image" Target="../media/image159.png"/><Relationship Id="rId137" Type="http://schemas.openxmlformats.org/officeDocument/2006/relationships/customXml" Target="../ink/ink162.xml"/><Relationship Id="rId20" Type="http://schemas.openxmlformats.org/officeDocument/2006/relationships/image" Target="../media/image111.png"/><Relationship Id="rId41" Type="http://schemas.openxmlformats.org/officeDocument/2006/relationships/customXml" Target="../ink/ink114.xml"/><Relationship Id="rId62" Type="http://schemas.openxmlformats.org/officeDocument/2006/relationships/image" Target="../media/image132.png"/><Relationship Id="rId83" Type="http://schemas.openxmlformats.org/officeDocument/2006/relationships/customXml" Target="../ink/ink135.xml"/><Relationship Id="rId88" Type="http://schemas.openxmlformats.org/officeDocument/2006/relationships/image" Target="../media/image145.png"/><Relationship Id="rId111" Type="http://schemas.openxmlformats.org/officeDocument/2006/relationships/customXml" Target="../ink/ink149.xml"/><Relationship Id="rId132" Type="http://schemas.openxmlformats.org/officeDocument/2006/relationships/image" Target="../media/image167.png"/><Relationship Id="rId15" Type="http://schemas.openxmlformats.org/officeDocument/2006/relationships/customXml" Target="../ink/ink101.xml"/><Relationship Id="rId36" Type="http://schemas.openxmlformats.org/officeDocument/2006/relationships/image" Target="../media/image119.png"/><Relationship Id="rId57" Type="http://schemas.openxmlformats.org/officeDocument/2006/relationships/customXml" Target="../ink/ink122.xml"/><Relationship Id="rId106" Type="http://schemas.openxmlformats.org/officeDocument/2006/relationships/image" Target="../media/image154.png"/><Relationship Id="rId127" Type="http://schemas.openxmlformats.org/officeDocument/2006/relationships/customXml" Target="../ink/ink157.xml"/><Relationship Id="rId10" Type="http://schemas.openxmlformats.org/officeDocument/2006/relationships/image" Target="../media/image106.png"/><Relationship Id="rId31" Type="http://schemas.openxmlformats.org/officeDocument/2006/relationships/customXml" Target="../ink/ink109.xml"/><Relationship Id="rId52" Type="http://schemas.openxmlformats.org/officeDocument/2006/relationships/image" Target="../media/image127.png"/><Relationship Id="rId73" Type="http://schemas.openxmlformats.org/officeDocument/2006/relationships/customXml" Target="../ink/ink130.xml"/><Relationship Id="rId78" Type="http://schemas.openxmlformats.org/officeDocument/2006/relationships/image" Target="../media/image140.png"/><Relationship Id="rId94" Type="http://schemas.openxmlformats.org/officeDocument/2006/relationships/image" Target="../media/image148.png"/><Relationship Id="rId99" Type="http://schemas.openxmlformats.org/officeDocument/2006/relationships/customXml" Target="../ink/ink143.xml"/><Relationship Id="rId101" Type="http://schemas.openxmlformats.org/officeDocument/2006/relationships/customXml" Target="../ink/ink144.xml"/><Relationship Id="rId122" Type="http://schemas.openxmlformats.org/officeDocument/2006/relationships/image" Target="../media/image162.png"/><Relationship Id="rId4" Type="http://schemas.openxmlformats.org/officeDocument/2006/relationships/image" Target="../media/image103.png"/><Relationship Id="rId9" Type="http://schemas.openxmlformats.org/officeDocument/2006/relationships/customXml" Target="../ink/ink98.xml"/><Relationship Id="rId26" Type="http://schemas.openxmlformats.org/officeDocument/2006/relationships/image" Target="../media/image114.png"/><Relationship Id="rId47" Type="http://schemas.openxmlformats.org/officeDocument/2006/relationships/customXml" Target="../ink/ink117.xml"/><Relationship Id="rId68" Type="http://schemas.openxmlformats.org/officeDocument/2006/relationships/image" Target="../media/image135.png"/><Relationship Id="rId89" Type="http://schemas.openxmlformats.org/officeDocument/2006/relationships/customXml" Target="../ink/ink138.xml"/><Relationship Id="rId112" Type="http://schemas.openxmlformats.org/officeDocument/2006/relationships/image" Target="../media/image157.png"/><Relationship Id="rId133" Type="http://schemas.openxmlformats.org/officeDocument/2006/relationships/customXml" Target="../ink/ink16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6.png"/><Relationship Id="rId21" Type="http://schemas.openxmlformats.org/officeDocument/2006/relationships/customXml" Target="../ink/ink172.xml"/><Relationship Id="rId42" Type="http://schemas.openxmlformats.org/officeDocument/2006/relationships/image" Target="../media/image190.png"/><Relationship Id="rId63" Type="http://schemas.openxmlformats.org/officeDocument/2006/relationships/customXml" Target="../ink/ink193.xml"/><Relationship Id="rId84" Type="http://schemas.openxmlformats.org/officeDocument/2006/relationships/customXml" Target="../ink/ink204.xml"/><Relationship Id="rId138" Type="http://schemas.openxmlformats.org/officeDocument/2006/relationships/image" Target="../media/image236.png"/><Relationship Id="rId159" Type="http://schemas.openxmlformats.org/officeDocument/2006/relationships/customXml" Target="../ink/ink243.xml"/><Relationship Id="rId170" Type="http://schemas.openxmlformats.org/officeDocument/2006/relationships/customXml" Target="../ink/ink249.xml"/><Relationship Id="rId191" Type="http://schemas.openxmlformats.org/officeDocument/2006/relationships/image" Target="../media/image262.png"/><Relationship Id="rId205" Type="http://schemas.openxmlformats.org/officeDocument/2006/relationships/image" Target="../media/image269.png"/><Relationship Id="rId226" Type="http://schemas.openxmlformats.org/officeDocument/2006/relationships/customXml" Target="../ink/ink277.xml"/><Relationship Id="rId247" Type="http://schemas.openxmlformats.org/officeDocument/2006/relationships/image" Target="../media/image290.png"/><Relationship Id="rId107" Type="http://schemas.openxmlformats.org/officeDocument/2006/relationships/image" Target="../media/image221.png"/><Relationship Id="rId11" Type="http://schemas.openxmlformats.org/officeDocument/2006/relationships/customXml" Target="../ink/ink167.xml"/><Relationship Id="rId32" Type="http://schemas.openxmlformats.org/officeDocument/2006/relationships/image" Target="../media/image186.png"/><Relationship Id="rId53" Type="http://schemas.openxmlformats.org/officeDocument/2006/relationships/customXml" Target="../ink/ink188.xml"/><Relationship Id="rId74" Type="http://schemas.openxmlformats.org/officeDocument/2006/relationships/image" Target="../media/image206.png"/><Relationship Id="rId128" Type="http://schemas.openxmlformats.org/officeDocument/2006/relationships/image" Target="../media/image231.png"/><Relationship Id="rId149" Type="http://schemas.openxmlformats.org/officeDocument/2006/relationships/customXml" Target="../ink/ink238.xml"/><Relationship Id="rId5" Type="http://schemas.openxmlformats.org/officeDocument/2006/relationships/customXml" Target="../ink/ink164.xml"/><Relationship Id="rId95" Type="http://schemas.openxmlformats.org/officeDocument/2006/relationships/customXml" Target="../ink/ink210.xml"/><Relationship Id="rId160" Type="http://schemas.openxmlformats.org/officeDocument/2006/relationships/image" Target="../media/image247.png"/><Relationship Id="rId181" Type="http://schemas.openxmlformats.org/officeDocument/2006/relationships/image" Target="../media/image257.png"/><Relationship Id="rId216" Type="http://schemas.openxmlformats.org/officeDocument/2006/relationships/customXml" Target="../ink/ink272.xml"/><Relationship Id="rId237" Type="http://schemas.openxmlformats.org/officeDocument/2006/relationships/image" Target="../media/image285.png"/><Relationship Id="rId22" Type="http://schemas.openxmlformats.org/officeDocument/2006/relationships/image" Target="../media/image181.png"/><Relationship Id="rId43" Type="http://schemas.openxmlformats.org/officeDocument/2006/relationships/customXml" Target="../ink/ink183.xml"/><Relationship Id="rId64" Type="http://schemas.openxmlformats.org/officeDocument/2006/relationships/image" Target="../media/image201.png"/><Relationship Id="rId118" Type="http://schemas.openxmlformats.org/officeDocument/2006/relationships/customXml" Target="../ink/ink222.xml"/><Relationship Id="rId139" Type="http://schemas.openxmlformats.org/officeDocument/2006/relationships/customXml" Target="../ink/ink233.xml"/><Relationship Id="rId85" Type="http://schemas.openxmlformats.org/officeDocument/2006/relationships/image" Target="../media/image211.png"/><Relationship Id="rId150" Type="http://schemas.openxmlformats.org/officeDocument/2006/relationships/image" Target="../media/image242.png"/><Relationship Id="rId171" Type="http://schemas.openxmlformats.org/officeDocument/2006/relationships/image" Target="../media/image252.png"/><Relationship Id="rId192" Type="http://schemas.openxmlformats.org/officeDocument/2006/relationships/customXml" Target="../ink/ink260.xml"/><Relationship Id="rId206" Type="http://schemas.openxmlformats.org/officeDocument/2006/relationships/customXml" Target="../ink/ink267.xml"/><Relationship Id="rId227" Type="http://schemas.openxmlformats.org/officeDocument/2006/relationships/image" Target="../media/image280.png"/><Relationship Id="rId248" Type="http://schemas.openxmlformats.org/officeDocument/2006/relationships/customXml" Target="../ink/ink288.xml"/><Relationship Id="rId12" Type="http://schemas.openxmlformats.org/officeDocument/2006/relationships/image" Target="../media/image176.png"/><Relationship Id="rId33" Type="http://schemas.openxmlformats.org/officeDocument/2006/relationships/customXml" Target="../ink/ink178.xml"/><Relationship Id="rId108" Type="http://schemas.openxmlformats.org/officeDocument/2006/relationships/customXml" Target="../ink/ink217.xml"/><Relationship Id="rId129" Type="http://schemas.openxmlformats.org/officeDocument/2006/relationships/customXml" Target="../ink/ink228.xml"/><Relationship Id="rId54" Type="http://schemas.openxmlformats.org/officeDocument/2006/relationships/image" Target="../media/image196.png"/><Relationship Id="rId75" Type="http://schemas.openxmlformats.org/officeDocument/2006/relationships/customXml" Target="../ink/ink199.xml"/><Relationship Id="rId96" Type="http://schemas.openxmlformats.org/officeDocument/2006/relationships/image" Target="../media/image216.png"/><Relationship Id="rId140" Type="http://schemas.openxmlformats.org/officeDocument/2006/relationships/image" Target="../media/image237.png"/><Relationship Id="rId161" Type="http://schemas.openxmlformats.org/officeDocument/2006/relationships/customXml" Target="../ink/ink244.xml"/><Relationship Id="rId182" Type="http://schemas.openxmlformats.org/officeDocument/2006/relationships/customXml" Target="../ink/ink255.xml"/><Relationship Id="rId217" Type="http://schemas.openxmlformats.org/officeDocument/2006/relationships/image" Target="../media/image275.png"/><Relationship Id="rId6" Type="http://schemas.openxmlformats.org/officeDocument/2006/relationships/image" Target="../media/image173.png"/><Relationship Id="rId238" Type="http://schemas.openxmlformats.org/officeDocument/2006/relationships/customXml" Target="../ink/ink283.xml"/><Relationship Id="rId23" Type="http://schemas.openxmlformats.org/officeDocument/2006/relationships/customXml" Target="../ink/ink173.xml"/><Relationship Id="rId119" Type="http://schemas.openxmlformats.org/officeDocument/2006/relationships/image" Target="../media/image227.png"/><Relationship Id="rId44" Type="http://schemas.openxmlformats.org/officeDocument/2006/relationships/image" Target="../media/image191.png"/><Relationship Id="rId65" Type="http://schemas.openxmlformats.org/officeDocument/2006/relationships/customXml" Target="../ink/ink194.xml"/><Relationship Id="rId86" Type="http://schemas.openxmlformats.org/officeDocument/2006/relationships/customXml" Target="../ink/ink205.xml"/><Relationship Id="rId130" Type="http://schemas.openxmlformats.org/officeDocument/2006/relationships/image" Target="../media/image232.png"/><Relationship Id="rId151" Type="http://schemas.openxmlformats.org/officeDocument/2006/relationships/customXml" Target="../ink/ink239.xml"/><Relationship Id="rId172" Type="http://schemas.openxmlformats.org/officeDocument/2006/relationships/customXml" Target="../ink/ink250.xml"/><Relationship Id="rId193" Type="http://schemas.openxmlformats.org/officeDocument/2006/relationships/image" Target="../media/image263.png"/><Relationship Id="rId207" Type="http://schemas.openxmlformats.org/officeDocument/2006/relationships/image" Target="../media/image270.png"/><Relationship Id="rId228" Type="http://schemas.openxmlformats.org/officeDocument/2006/relationships/customXml" Target="../ink/ink278.xml"/><Relationship Id="rId249" Type="http://schemas.openxmlformats.org/officeDocument/2006/relationships/image" Target="../media/image291.png"/><Relationship Id="rId13" Type="http://schemas.openxmlformats.org/officeDocument/2006/relationships/customXml" Target="../ink/ink168.xml"/><Relationship Id="rId109" Type="http://schemas.openxmlformats.org/officeDocument/2006/relationships/image" Target="../media/image222.png"/><Relationship Id="rId34" Type="http://schemas.openxmlformats.org/officeDocument/2006/relationships/image" Target="../media/image170.png"/><Relationship Id="rId55" Type="http://schemas.openxmlformats.org/officeDocument/2006/relationships/customXml" Target="../ink/ink189.xml"/><Relationship Id="rId76" Type="http://schemas.openxmlformats.org/officeDocument/2006/relationships/image" Target="../media/image207.png"/><Relationship Id="rId97" Type="http://schemas.openxmlformats.org/officeDocument/2006/relationships/customXml" Target="../ink/ink211.xml"/><Relationship Id="rId120" Type="http://schemas.openxmlformats.org/officeDocument/2006/relationships/customXml" Target="../ink/ink223.xml"/><Relationship Id="rId141" Type="http://schemas.openxmlformats.org/officeDocument/2006/relationships/customXml" Target="../ink/ink234.xml"/><Relationship Id="rId7" Type="http://schemas.openxmlformats.org/officeDocument/2006/relationships/customXml" Target="../ink/ink165.xml"/><Relationship Id="rId162" Type="http://schemas.openxmlformats.org/officeDocument/2006/relationships/image" Target="../media/image248.png"/><Relationship Id="rId183" Type="http://schemas.openxmlformats.org/officeDocument/2006/relationships/image" Target="../media/image258.png"/><Relationship Id="rId218" Type="http://schemas.openxmlformats.org/officeDocument/2006/relationships/customXml" Target="../ink/ink273.xml"/><Relationship Id="rId239" Type="http://schemas.openxmlformats.org/officeDocument/2006/relationships/image" Target="../media/image286.png"/><Relationship Id="rId250" Type="http://schemas.openxmlformats.org/officeDocument/2006/relationships/customXml" Target="../ink/ink289.xml"/><Relationship Id="rId24" Type="http://schemas.openxmlformats.org/officeDocument/2006/relationships/image" Target="../media/image182.png"/><Relationship Id="rId45" Type="http://schemas.openxmlformats.org/officeDocument/2006/relationships/customXml" Target="../ink/ink184.xml"/><Relationship Id="rId66" Type="http://schemas.openxmlformats.org/officeDocument/2006/relationships/image" Target="../media/image202.png"/><Relationship Id="rId87" Type="http://schemas.openxmlformats.org/officeDocument/2006/relationships/image" Target="../media/image212.png"/><Relationship Id="rId110" Type="http://schemas.openxmlformats.org/officeDocument/2006/relationships/customXml" Target="../ink/ink218.xml"/><Relationship Id="rId131" Type="http://schemas.openxmlformats.org/officeDocument/2006/relationships/customXml" Target="../ink/ink229.xml"/><Relationship Id="rId152" Type="http://schemas.openxmlformats.org/officeDocument/2006/relationships/image" Target="../media/image243.png"/><Relationship Id="rId173" Type="http://schemas.openxmlformats.org/officeDocument/2006/relationships/image" Target="../media/image253.png"/><Relationship Id="rId194" Type="http://schemas.openxmlformats.org/officeDocument/2006/relationships/customXml" Target="../ink/ink261.xml"/><Relationship Id="rId208" Type="http://schemas.openxmlformats.org/officeDocument/2006/relationships/customXml" Target="../ink/ink268.xml"/><Relationship Id="rId229" Type="http://schemas.openxmlformats.org/officeDocument/2006/relationships/image" Target="../media/image281.png"/><Relationship Id="rId240" Type="http://schemas.openxmlformats.org/officeDocument/2006/relationships/customXml" Target="../ink/ink284.xml"/><Relationship Id="rId14" Type="http://schemas.openxmlformats.org/officeDocument/2006/relationships/image" Target="../media/image177.png"/><Relationship Id="rId35" Type="http://schemas.openxmlformats.org/officeDocument/2006/relationships/customXml" Target="../ink/ink179.xml"/><Relationship Id="rId56" Type="http://schemas.openxmlformats.org/officeDocument/2006/relationships/image" Target="../media/image197.png"/><Relationship Id="rId77" Type="http://schemas.openxmlformats.org/officeDocument/2006/relationships/customXml" Target="../ink/ink200.xml"/><Relationship Id="rId100" Type="http://schemas.openxmlformats.org/officeDocument/2006/relationships/customXml" Target="../ink/ink213.xml"/><Relationship Id="rId8" Type="http://schemas.openxmlformats.org/officeDocument/2006/relationships/image" Target="../media/image174.png"/><Relationship Id="rId98" Type="http://schemas.openxmlformats.org/officeDocument/2006/relationships/customXml" Target="../ink/ink212.xml"/><Relationship Id="rId121" Type="http://schemas.openxmlformats.org/officeDocument/2006/relationships/customXml" Target="../ink/ink224.xml"/><Relationship Id="rId142" Type="http://schemas.openxmlformats.org/officeDocument/2006/relationships/image" Target="../media/image238.png"/><Relationship Id="rId163" Type="http://schemas.openxmlformats.org/officeDocument/2006/relationships/customXml" Target="../ink/ink245.xml"/><Relationship Id="rId184" Type="http://schemas.openxmlformats.org/officeDocument/2006/relationships/customXml" Target="../ink/ink256.xml"/><Relationship Id="rId219" Type="http://schemas.openxmlformats.org/officeDocument/2006/relationships/image" Target="../media/image276.png"/><Relationship Id="rId230" Type="http://schemas.openxmlformats.org/officeDocument/2006/relationships/customXml" Target="../ink/ink279.xml"/><Relationship Id="rId251" Type="http://schemas.openxmlformats.org/officeDocument/2006/relationships/image" Target="../media/image292.png"/><Relationship Id="rId25" Type="http://schemas.openxmlformats.org/officeDocument/2006/relationships/customXml" Target="../ink/ink174.xml"/><Relationship Id="rId46" Type="http://schemas.openxmlformats.org/officeDocument/2006/relationships/image" Target="../media/image192.png"/><Relationship Id="rId67" Type="http://schemas.openxmlformats.org/officeDocument/2006/relationships/customXml" Target="../ink/ink195.xml"/><Relationship Id="rId88" Type="http://schemas.openxmlformats.org/officeDocument/2006/relationships/customXml" Target="../ink/ink206.xml"/><Relationship Id="rId111" Type="http://schemas.openxmlformats.org/officeDocument/2006/relationships/image" Target="../media/image223.png"/><Relationship Id="rId132" Type="http://schemas.openxmlformats.org/officeDocument/2006/relationships/image" Target="../media/image233.png"/><Relationship Id="rId153" Type="http://schemas.openxmlformats.org/officeDocument/2006/relationships/customXml" Target="../ink/ink240.xml"/><Relationship Id="rId174" Type="http://schemas.openxmlformats.org/officeDocument/2006/relationships/customXml" Target="../ink/ink251.xml"/><Relationship Id="rId195" Type="http://schemas.openxmlformats.org/officeDocument/2006/relationships/image" Target="../media/image264.png"/><Relationship Id="rId209" Type="http://schemas.openxmlformats.org/officeDocument/2006/relationships/image" Target="../media/image271.png"/><Relationship Id="rId220" Type="http://schemas.openxmlformats.org/officeDocument/2006/relationships/customXml" Target="../ink/ink274.xml"/><Relationship Id="rId241" Type="http://schemas.openxmlformats.org/officeDocument/2006/relationships/image" Target="../media/image287.png"/><Relationship Id="rId15" Type="http://schemas.openxmlformats.org/officeDocument/2006/relationships/customXml" Target="../ink/ink169.xml"/><Relationship Id="rId36" Type="http://schemas.openxmlformats.org/officeDocument/2006/relationships/image" Target="../media/image187.png"/><Relationship Id="rId57" Type="http://schemas.openxmlformats.org/officeDocument/2006/relationships/customXml" Target="../ink/ink190.xml"/><Relationship Id="rId78" Type="http://schemas.openxmlformats.org/officeDocument/2006/relationships/image" Target="../media/image208.png"/><Relationship Id="rId99" Type="http://schemas.openxmlformats.org/officeDocument/2006/relationships/image" Target="../media/image217.png"/><Relationship Id="rId101" Type="http://schemas.openxmlformats.org/officeDocument/2006/relationships/image" Target="../media/image218.png"/><Relationship Id="rId122" Type="http://schemas.openxmlformats.org/officeDocument/2006/relationships/image" Target="../media/image228.png"/><Relationship Id="rId143" Type="http://schemas.openxmlformats.org/officeDocument/2006/relationships/customXml" Target="../ink/ink235.xml"/><Relationship Id="rId164" Type="http://schemas.openxmlformats.org/officeDocument/2006/relationships/customXml" Target="../ink/ink246.xml"/><Relationship Id="rId185" Type="http://schemas.openxmlformats.org/officeDocument/2006/relationships/image" Target="../media/image259.png"/><Relationship Id="rId4" Type="http://schemas.openxmlformats.org/officeDocument/2006/relationships/image" Target="../media/image172.png"/><Relationship Id="rId9" Type="http://schemas.openxmlformats.org/officeDocument/2006/relationships/customXml" Target="../ink/ink166.xml"/><Relationship Id="rId180" Type="http://schemas.openxmlformats.org/officeDocument/2006/relationships/customXml" Target="../ink/ink254.xml"/><Relationship Id="rId210" Type="http://schemas.openxmlformats.org/officeDocument/2006/relationships/customXml" Target="../ink/ink269.xml"/><Relationship Id="rId215" Type="http://schemas.openxmlformats.org/officeDocument/2006/relationships/image" Target="../media/image274.png"/><Relationship Id="rId236" Type="http://schemas.openxmlformats.org/officeDocument/2006/relationships/customXml" Target="../ink/ink282.xml"/><Relationship Id="rId26" Type="http://schemas.openxmlformats.org/officeDocument/2006/relationships/image" Target="../media/image183.png"/><Relationship Id="rId231" Type="http://schemas.openxmlformats.org/officeDocument/2006/relationships/image" Target="../media/image282.png"/><Relationship Id="rId47" Type="http://schemas.openxmlformats.org/officeDocument/2006/relationships/customXml" Target="../ink/ink185.xml"/><Relationship Id="rId68" Type="http://schemas.openxmlformats.org/officeDocument/2006/relationships/image" Target="../media/image203.png"/><Relationship Id="rId89" Type="http://schemas.openxmlformats.org/officeDocument/2006/relationships/image" Target="../media/image213.png"/><Relationship Id="rId112" Type="http://schemas.openxmlformats.org/officeDocument/2006/relationships/customXml" Target="../ink/ink219.xml"/><Relationship Id="rId133" Type="http://schemas.openxmlformats.org/officeDocument/2006/relationships/customXml" Target="../ink/ink230.xml"/><Relationship Id="rId154" Type="http://schemas.openxmlformats.org/officeDocument/2006/relationships/image" Target="../media/image244.png"/><Relationship Id="rId175" Type="http://schemas.openxmlformats.org/officeDocument/2006/relationships/image" Target="../media/image254.png"/><Relationship Id="rId196" Type="http://schemas.openxmlformats.org/officeDocument/2006/relationships/customXml" Target="../ink/ink262.xml"/><Relationship Id="rId200" Type="http://schemas.openxmlformats.org/officeDocument/2006/relationships/customXml" Target="../ink/ink264.xml"/><Relationship Id="rId16" Type="http://schemas.openxmlformats.org/officeDocument/2006/relationships/image" Target="../media/image178.png"/><Relationship Id="rId221" Type="http://schemas.openxmlformats.org/officeDocument/2006/relationships/image" Target="../media/image277.png"/><Relationship Id="rId242" Type="http://schemas.openxmlformats.org/officeDocument/2006/relationships/customXml" Target="../ink/ink285.xml"/><Relationship Id="rId37" Type="http://schemas.openxmlformats.org/officeDocument/2006/relationships/customXml" Target="../ink/ink180.xml"/><Relationship Id="rId58" Type="http://schemas.openxmlformats.org/officeDocument/2006/relationships/image" Target="../media/image198.png"/><Relationship Id="rId79" Type="http://schemas.openxmlformats.org/officeDocument/2006/relationships/customXml" Target="../ink/ink201.xml"/><Relationship Id="rId102" Type="http://schemas.openxmlformats.org/officeDocument/2006/relationships/customXml" Target="../ink/ink214.xml"/><Relationship Id="rId123" Type="http://schemas.openxmlformats.org/officeDocument/2006/relationships/customXml" Target="../ink/ink225.xml"/><Relationship Id="rId144" Type="http://schemas.openxmlformats.org/officeDocument/2006/relationships/image" Target="../media/image239.png"/><Relationship Id="rId90" Type="http://schemas.openxmlformats.org/officeDocument/2006/relationships/customXml" Target="../ink/ink207.xml"/><Relationship Id="rId165" Type="http://schemas.openxmlformats.org/officeDocument/2006/relationships/image" Target="../media/image249.png"/><Relationship Id="rId186" Type="http://schemas.openxmlformats.org/officeDocument/2006/relationships/customXml" Target="../ink/ink257.xml"/><Relationship Id="rId211" Type="http://schemas.openxmlformats.org/officeDocument/2006/relationships/image" Target="../media/image272.png"/><Relationship Id="rId232" Type="http://schemas.openxmlformats.org/officeDocument/2006/relationships/customXml" Target="../ink/ink280.xml"/><Relationship Id="rId27" Type="http://schemas.openxmlformats.org/officeDocument/2006/relationships/customXml" Target="../ink/ink175.xml"/><Relationship Id="rId48" Type="http://schemas.openxmlformats.org/officeDocument/2006/relationships/image" Target="../media/image193.png"/><Relationship Id="rId69" Type="http://schemas.openxmlformats.org/officeDocument/2006/relationships/customXml" Target="../ink/ink196.xml"/><Relationship Id="rId113" Type="http://schemas.openxmlformats.org/officeDocument/2006/relationships/image" Target="../media/image224.png"/><Relationship Id="rId134" Type="http://schemas.openxmlformats.org/officeDocument/2006/relationships/image" Target="../media/image234.png"/><Relationship Id="rId80" Type="http://schemas.openxmlformats.org/officeDocument/2006/relationships/image" Target="../media/image209.png"/><Relationship Id="rId155" Type="http://schemas.openxmlformats.org/officeDocument/2006/relationships/customXml" Target="../ink/ink241.xml"/><Relationship Id="rId176" Type="http://schemas.openxmlformats.org/officeDocument/2006/relationships/customXml" Target="../ink/ink252.xml"/><Relationship Id="rId197" Type="http://schemas.openxmlformats.org/officeDocument/2006/relationships/image" Target="../media/image265.png"/><Relationship Id="rId201" Type="http://schemas.openxmlformats.org/officeDocument/2006/relationships/image" Target="../media/image267.png"/><Relationship Id="rId222" Type="http://schemas.openxmlformats.org/officeDocument/2006/relationships/customXml" Target="../ink/ink275.xml"/><Relationship Id="rId243" Type="http://schemas.openxmlformats.org/officeDocument/2006/relationships/image" Target="../media/image288.png"/><Relationship Id="rId17" Type="http://schemas.openxmlformats.org/officeDocument/2006/relationships/customXml" Target="../ink/ink170.xml"/><Relationship Id="rId38" Type="http://schemas.openxmlformats.org/officeDocument/2006/relationships/image" Target="../media/image188.png"/><Relationship Id="rId59" Type="http://schemas.openxmlformats.org/officeDocument/2006/relationships/customXml" Target="../ink/ink191.xml"/><Relationship Id="rId103" Type="http://schemas.openxmlformats.org/officeDocument/2006/relationships/image" Target="../media/image219.png"/><Relationship Id="rId124" Type="http://schemas.openxmlformats.org/officeDocument/2006/relationships/image" Target="../media/image229.png"/><Relationship Id="rId70" Type="http://schemas.openxmlformats.org/officeDocument/2006/relationships/image" Target="../media/image204.png"/><Relationship Id="rId91" Type="http://schemas.openxmlformats.org/officeDocument/2006/relationships/image" Target="../media/image214.png"/><Relationship Id="rId145" Type="http://schemas.openxmlformats.org/officeDocument/2006/relationships/customXml" Target="../ink/ink236.xml"/><Relationship Id="rId166" Type="http://schemas.openxmlformats.org/officeDocument/2006/relationships/customXml" Target="../ink/ink247.xml"/><Relationship Id="rId187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70.xml"/><Relationship Id="rId233" Type="http://schemas.openxmlformats.org/officeDocument/2006/relationships/image" Target="../media/image283.png"/><Relationship Id="rId28" Type="http://schemas.openxmlformats.org/officeDocument/2006/relationships/image" Target="../media/image184.png"/><Relationship Id="rId49" Type="http://schemas.openxmlformats.org/officeDocument/2006/relationships/customXml" Target="../ink/ink186.xml"/><Relationship Id="rId114" Type="http://schemas.openxmlformats.org/officeDocument/2006/relationships/customXml" Target="../ink/ink220.xml"/><Relationship Id="rId60" Type="http://schemas.openxmlformats.org/officeDocument/2006/relationships/image" Target="../media/image199.png"/><Relationship Id="rId81" Type="http://schemas.openxmlformats.org/officeDocument/2006/relationships/customXml" Target="../ink/ink202.xml"/><Relationship Id="rId135" Type="http://schemas.openxmlformats.org/officeDocument/2006/relationships/customXml" Target="../ink/ink231.xml"/><Relationship Id="rId156" Type="http://schemas.openxmlformats.org/officeDocument/2006/relationships/image" Target="../media/image245.png"/><Relationship Id="rId177" Type="http://schemas.openxmlformats.org/officeDocument/2006/relationships/image" Target="../media/image255.png"/><Relationship Id="rId198" Type="http://schemas.openxmlformats.org/officeDocument/2006/relationships/customXml" Target="../ink/ink263.xml"/><Relationship Id="rId202" Type="http://schemas.openxmlformats.org/officeDocument/2006/relationships/customXml" Target="../ink/ink265.xml"/><Relationship Id="rId223" Type="http://schemas.openxmlformats.org/officeDocument/2006/relationships/image" Target="../media/image278.png"/><Relationship Id="rId244" Type="http://schemas.openxmlformats.org/officeDocument/2006/relationships/customXml" Target="../ink/ink286.xml"/><Relationship Id="rId18" Type="http://schemas.openxmlformats.org/officeDocument/2006/relationships/image" Target="../media/image179.png"/><Relationship Id="rId39" Type="http://schemas.openxmlformats.org/officeDocument/2006/relationships/customXml" Target="../ink/ink181.xml"/><Relationship Id="rId50" Type="http://schemas.openxmlformats.org/officeDocument/2006/relationships/image" Target="../media/image194.png"/><Relationship Id="rId104" Type="http://schemas.openxmlformats.org/officeDocument/2006/relationships/customXml" Target="../ink/ink215.xml"/><Relationship Id="rId125" Type="http://schemas.openxmlformats.org/officeDocument/2006/relationships/customXml" Target="../ink/ink226.xml"/><Relationship Id="rId146" Type="http://schemas.openxmlformats.org/officeDocument/2006/relationships/image" Target="../media/image240.png"/><Relationship Id="rId167" Type="http://schemas.openxmlformats.org/officeDocument/2006/relationships/image" Target="../media/image250.png"/><Relationship Id="rId188" Type="http://schemas.openxmlformats.org/officeDocument/2006/relationships/customXml" Target="../ink/ink258.xml"/><Relationship Id="rId71" Type="http://schemas.openxmlformats.org/officeDocument/2006/relationships/customXml" Target="../ink/ink197.xml"/><Relationship Id="rId92" Type="http://schemas.openxmlformats.org/officeDocument/2006/relationships/customXml" Target="../ink/ink208.xml"/><Relationship Id="rId213" Type="http://schemas.openxmlformats.org/officeDocument/2006/relationships/image" Target="../media/image273.png"/><Relationship Id="rId234" Type="http://schemas.openxmlformats.org/officeDocument/2006/relationships/customXml" Target="../ink/ink281.xml"/><Relationship Id="rId2" Type="http://schemas.openxmlformats.org/officeDocument/2006/relationships/image" Target="../media/image171.png"/><Relationship Id="rId29" Type="http://schemas.openxmlformats.org/officeDocument/2006/relationships/customXml" Target="../ink/ink176.xml"/><Relationship Id="rId40" Type="http://schemas.openxmlformats.org/officeDocument/2006/relationships/image" Target="../media/image189.png"/><Relationship Id="rId115" Type="http://schemas.openxmlformats.org/officeDocument/2006/relationships/image" Target="../media/image225.png"/><Relationship Id="rId136" Type="http://schemas.openxmlformats.org/officeDocument/2006/relationships/image" Target="../media/image235.png"/><Relationship Id="rId157" Type="http://schemas.openxmlformats.org/officeDocument/2006/relationships/customXml" Target="../ink/ink242.xml"/><Relationship Id="rId178" Type="http://schemas.openxmlformats.org/officeDocument/2006/relationships/customXml" Target="../ink/ink253.xml"/><Relationship Id="rId61" Type="http://schemas.openxmlformats.org/officeDocument/2006/relationships/customXml" Target="../ink/ink192.xml"/><Relationship Id="rId82" Type="http://schemas.openxmlformats.org/officeDocument/2006/relationships/customXml" Target="../ink/ink203.xml"/><Relationship Id="rId199" Type="http://schemas.openxmlformats.org/officeDocument/2006/relationships/image" Target="../media/image266.png"/><Relationship Id="rId203" Type="http://schemas.openxmlformats.org/officeDocument/2006/relationships/image" Target="../media/image268.png"/><Relationship Id="rId19" Type="http://schemas.openxmlformats.org/officeDocument/2006/relationships/customXml" Target="../ink/ink171.xml"/><Relationship Id="rId224" Type="http://schemas.openxmlformats.org/officeDocument/2006/relationships/customXml" Target="../ink/ink276.xml"/><Relationship Id="rId245" Type="http://schemas.openxmlformats.org/officeDocument/2006/relationships/image" Target="../media/image289.png"/><Relationship Id="rId30" Type="http://schemas.openxmlformats.org/officeDocument/2006/relationships/image" Target="../media/image185.png"/><Relationship Id="rId105" Type="http://schemas.openxmlformats.org/officeDocument/2006/relationships/image" Target="../media/image220.png"/><Relationship Id="rId126" Type="http://schemas.openxmlformats.org/officeDocument/2006/relationships/image" Target="../media/image230.png"/><Relationship Id="rId147" Type="http://schemas.openxmlformats.org/officeDocument/2006/relationships/customXml" Target="../ink/ink237.xml"/><Relationship Id="rId168" Type="http://schemas.openxmlformats.org/officeDocument/2006/relationships/customXml" Target="../ink/ink248.xml"/><Relationship Id="rId51" Type="http://schemas.openxmlformats.org/officeDocument/2006/relationships/customXml" Target="../ink/ink187.xml"/><Relationship Id="rId72" Type="http://schemas.openxmlformats.org/officeDocument/2006/relationships/image" Target="../media/image205.png"/><Relationship Id="rId93" Type="http://schemas.openxmlformats.org/officeDocument/2006/relationships/image" Target="../media/image215.png"/><Relationship Id="rId189" Type="http://schemas.openxmlformats.org/officeDocument/2006/relationships/image" Target="../media/image261.png"/><Relationship Id="rId3" Type="http://schemas.openxmlformats.org/officeDocument/2006/relationships/customXml" Target="../ink/ink163.xml"/><Relationship Id="rId214" Type="http://schemas.openxmlformats.org/officeDocument/2006/relationships/customXml" Target="../ink/ink271.xml"/><Relationship Id="rId235" Type="http://schemas.openxmlformats.org/officeDocument/2006/relationships/image" Target="../media/image284.png"/><Relationship Id="rId116" Type="http://schemas.openxmlformats.org/officeDocument/2006/relationships/customXml" Target="../ink/ink221.xml"/><Relationship Id="rId137" Type="http://schemas.openxmlformats.org/officeDocument/2006/relationships/customXml" Target="../ink/ink232.xml"/><Relationship Id="rId158" Type="http://schemas.openxmlformats.org/officeDocument/2006/relationships/image" Target="../media/image246.png"/><Relationship Id="rId20" Type="http://schemas.openxmlformats.org/officeDocument/2006/relationships/image" Target="../media/image180.png"/><Relationship Id="rId41" Type="http://schemas.openxmlformats.org/officeDocument/2006/relationships/customXml" Target="../ink/ink182.xml"/><Relationship Id="rId62" Type="http://schemas.openxmlformats.org/officeDocument/2006/relationships/image" Target="../media/image200.png"/><Relationship Id="rId83" Type="http://schemas.openxmlformats.org/officeDocument/2006/relationships/image" Target="../media/image210.png"/><Relationship Id="rId179" Type="http://schemas.openxmlformats.org/officeDocument/2006/relationships/image" Target="../media/image256.png"/><Relationship Id="rId190" Type="http://schemas.openxmlformats.org/officeDocument/2006/relationships/customXml" Target="../ink/ink259.xml"/><Relationship Id="rId204" Type="http://schemas.openxmlformats.org/officeDocument/2006/relationships/customXml" Target="../ink/ink266.xml"/><Relationship Id="rId225" Type="http://schemas.openxmlformats.org/officeDocument/2006/relationships/image" Target="../media/image279.png"/><Relationship Id="rId246" Type="http://schemas.openxmlformats.org/officeDocument/2006/relationships/customXml" Target="../ink/ink287.xml"/><Relationship Id="rId106" Type="http://schemas.openxmlformats.org/officeDocument/2006/relationships/customXml" Target="../ink/ink216.xml"/><Relationship Id="rId127" Type="http://schemas.openxmlformats.org/officeDocument/2006/relationships/customXml" Target="../ink/ink227.xml"/><Relationship Id="rId10" Type="http://schemas.openxmlformats.org/officeDocument/2006/relationships/image" Target="../media/image175.png"/><Relationship Id="rId31" Type="http://schemas.openxmlformats.org/officeDocument/2006/relationships/customXml" Target="../ink/ink177.xml"/><Relationship Id="rId52" Type="http://schemas.openxmlformats.org/officeDocument/2006/relationships/image" Target="../media/image195.png"/><Relationship Id="rId73" Type="http://schemas.openxmlformats.org/officeDocument/2006/relationships/customXml" Target="../ink/ink198.xml"/><Relationship Id="rId94" Type="http://schemas.openxmlformats.org/officeDocument/2006/relationships/customXml" Target="../ink/ink209.xml"/><Relationship Id="rId148" Type="http://schemas.openxmlformats.org/officeDocument/2006/relationships/image" Target="../media/image241.png"/><Relationship Id="rId169" Type="http://schemas.openxmlformats.org/officeDocument/2006/relationships/image" Target="../media/image2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350684-21E9-DC1F-68D1-CE408984B8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Oppitunnit 1-2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03FAF99-68B0-1F59-D449-4252E1A4D4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Erilaisia kolmioita ja Pythagoraan lause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9486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9AC408-2ABD-CFF5-F70C-32F9A6A8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4, Pythagoraan lause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F93FC6-EA81-AF50-8B97-8DB7D09C4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Laske sivun x pituus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CAFC89E-E15A-617D-DBC6-D8490AB18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49195"/>
            <a:ext cx="3858163" cy="32389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65C14291-7E03-4939-9631-842789A2886F}"/>
                  </a:ext>
                </a:extLst>
              </p14:cNvPr>
              <p14:cNvContentPartPr/>
              <p14:nvPr/>
            </p14:nvContentPartPr>
            <p14:xfrm>
              <a:off x="9828583" y="1791614"/>
              <a:ext cx="360" cy="360"/>
            </p14:xfrm>
          </p:contentPart>
        </mc:Choice>
        <mc:Fallback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65C14291-7E03-4939-9631-842789A288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9943" y="17826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6" name="Käsinkirjoitus 135">
                <a:extLst>
                  <a:ext uri="{FF2B5EF4-FFF2-40B4-BE49-F238E27FC236}">
                    <a16:creationId xmlns:a16="http://schemas.microsoft.com/office/drawing/2014/main" id="{1AE6DAFD-C573-4D36-9F4D-C621080FF88F}"/>
                  </a:ext>
                </a:extLst>
              </p14:cNvPr>
              <p14:cNvContentPartPr/>
              <p14:nvPr/>
            </p14:nvContentPartPr>
            <p14:xfrm>
              <a:off x="9802303" y="5849174"/>
              <a:ext cx="360" cy="360"/>
            </p14:xfrm>
          </p:contentPart>
        </mc:Choice>
        <mc:Fallback>
          <p:pic>
            <p:nvPicPr>
              <p:cNvPr id="136" name="Käsinkirjoitus 135">
                <a:extLst>
                  <a:ext uri="{FF2B5EF4-FFF2-40B4-BE49-F238E27FC236}">
                    <a16:creationId xmlns:a16="http://schemas.microsoft.com/office/drawing/2014/main" id="{1AE6DAFD-C573-4D36-9F4D-C621080FF8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93663" y="58405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2" name="Käsinkirjoitus 151">
                <a:extLst>
                  <a:ext uri="{FF2B5EF4-FFF2-40B4-BE49-F238E27FC236}">
                    <a16:creationId xmlns:a16="http://schemas.microsoft.com/office/drawing/2014/main" id="{C55BB925-C550-44E8-854D-FD8C32BF6120}"/>
                  </a:ext>
                </a:extLst>
              </p14:cNvPr>
              <p14:cNvContentPartPr/>
              <p14:nvPr/>
            </p14:nvContentPartPr>
            <p14:xfrm>
              <a:off x="10475143" y="5184614"/>
              <a:ext cx="360" cy="360"/>
            </p14:xfrm>
          </p:contentPart>
        </mc:Choice>
        <mc:Fallback>
          <p:pic>
            <p:nvPicPr>
              <p:cNvPr id="152" name="Käsinkirjoitus 151">
                <a:extLst>
                  <a:ext uri="{FF2B5EF4-FFF2-40B4-BE49-F238E27FC236}">
                    <a16:creationId xmlns:a16="http://schemas.microsoft.com/office/drawing/2014/main" id="{C55BB925-C550-44E8-854D-FD8C32BF61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6143" y="51756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3" name="Käsinkirjoitus 152">
                <a:extLst>
                  <a:ext uri="{FF2B5EF4-FFF2-40B4-BE49-F238E27FC236}">
                    <a16:creationId xmlns:a16="http://schemas.microsoft.com/office/drawing/2014/main" id="{F34EC418-BC9A-403B-B544-97C169723DC2}"/>
                  </a:ext>
                </a:extLst>
              </p14:cNvPr>
              <p14:cNvContentPartPr/>
              <p14:nvPr/>
            </p14:nvContentPartPr>
            <p14:xfrm>
              <a:off x="7533223" y="1874774"/>
              <a:ext cx="306360" cy="304560"/>
            </p14:xfrm>
          </p:contentPart>
        </mc:Choice>
        <mc:Fallback>
          <p:pic>
            <p:nvPicPr>
              <p:cNvPr id="153" name="Käsinkirjoitus 152">
                <a:extLst>
                  <a:ext uri="{FF2B5EF4-FFF2-40B4-BE49-F238E27FC236}">
                    <a16:creationId xmlns:a16="http://schemas.microsoft.com/office/drawing/2014/main" id="{F34EC418-BC9A-403B-B544-97C169723D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4583" y="1865774"/>
                <a:ext cx="324000" cy="32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Ryhmä 163">
            <a:extLst>
              <a:ext uri="{FF2B5EF4-FFF2-40B4-BE49-F238E27FC236}">
                <a16:creationId xmlns:a16="http://schemas.microsoft.com/office/drawing/2014/main" id="{7C110E50-C126-453F-9E72-72F493B72B28}"/>
              </a:ext>
            </a:extLst>
          </p:cNvPr>
          <p:cNvGrpSpPr/>
          <p:nvPr/>
        </p:nvGrpSpPr>
        <p:grpSpPr>
          <a:xfrm>
            <a:off x="8948023" y="418574"/>
            <a:ext cx="843480" cy="370440"/>
            <a:chOff x="8948023" y="418574"/>
            <a:chExt cx="843480" cy="37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C5FA734D-B555-4173-95FD-13B615705ECF}"/>
                    </a:ext>
                  </a:extLst>
                </p14:cNvPr>
                <p14:cNvContentPartPr/>
                <p14:nvPr/>
              </p14:nvContentPartPr>
              <p14:xfrm>
                <a:off x="8948023" y="418574"/>
                <a:ext cx="365040" cy="37044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C5FA734D-B555-4173-95FD-13B615705EC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39023" y="409934"/>
                  <a:ext cx="3826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69761112-BBA4-41EB-B331-AB1DADC8807A}"/>
                    </a:ext>
                  </a:extLst>
                </p14:cNvPr>
                <p14:cNvContentPartPr/>
                <p14:nvPr/>
              </p14:nvContentPartPr>
              <p14:xfrm>
                <a:off x="9514303" y="629534"/>
                <a:ext cx="171720" cy="648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69761112-BBA4-41EB-B331-AB1DADC8807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05303" y="620894"/>
                  <a:ext cx="189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D1EABA23-3C39-4262-8601-453DE1E23A2A}"/>
                    </a:ext>
                  </a:extLst>
                </p14:cNvPr>
                <p14:cNvContentPartPr/>
                <p14:nvPr/>
              </p14:nvContentPartPr>
              <p14:xfrm>
                <a:off x="9628423" y="779654"/>
                <a:ext cx="163080" cy="828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D1EABA23-3C39-4262-8601-453DE1E23A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19783" y="771014"/>
                  <a:ext cx="1807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Ryhmä 167">
            <a:extLst>
              <a:ext uri="{FF2B5EF4-FFF2-40B4-BE49-F238E27FC236}">
                <a16:creationId xmlns:a16="http://schemas.microsoft.com/office/drawing/2014/main" id="{83BD9B46-E84A-4D14-BCF1-7D8BE865720F}"/>
              </a:ext>
            </a:extLst>
          </p:cNvPr>
          <p:cNvGrpSpPr/>
          <p:nvPr/>
        </p:nvGrpSpPr>
        <p:grpSpPr>
          <a:xfrm>
            <a:off x="10260943" y="1172414"/>
            <a:ext cx="760320" cy="662760"/>
            <a:chOff x="10260943" y="1172414"/>
            <a:chExt cx="760320" cy="66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EFF5ABE5-6193-404D-A7AC-CD0542D35C58}"/>
                    </a:ext>
                  </a:extLst>
                </p14:cNvPr>
                <p14:cNvContentPartPr/>
                <p14:nvPr/>
              </p14:nvContentPartPr>
              <p14:xfrm>
                <a:off x="10260943" y="1172414"/>
                <a:ext cx="227520" cy="53928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EFF5ABE5-6193-404D-A7AC-CD0542D35C5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51943" y="1163774"/>
                  <a:ext cx="24516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82A3696F-5838-49F2-B2F5-A86C3602F79A}"/>
                    </a:ext>
                  </a:extLst>
                </p14:cNvPr>
                <p14:cNvContentPartPr/>
                <p14:nvPr/>
              </p14:nvContentPartPr>
              <p14:xfrm>
                <a:off x="10571623" y="1756694"/>
                <a:ext cx="14040" cy="7848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82A3696F-5838-49F2-B2F5-A86C3602F79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62623" y="1748054"/>
                  <a:ext cx="31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DBD7608D-CD9E-4023-942D-93C4B0F05584}"/>
                    </a:ext>
                  </a:extLst>
                </p14:cNvPr>
                <p14:cNvContentPartPr/>
                <p14:nvPr/>
              </p14:nvContentPartPr>
              <p14:xfrm>
                <a:off x="10762423" y="1293734"/>
                <a:ext cx="258840" cy="51444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DBD7608D-CD9E-4023-942D-93C4B0F0558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753783" y="1285094"/>
                  <a:ext cx="276480" cy="53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Ryhmä 170">
            <a:extLst>
              <a:ext uri="{FF2B5EF4-FFF2-40B4-BE49-F238E27FC236}">
                <a16:creationId xmlns:a16="http://schemas.microsoft.com/office/drawing/2014/main" id="{33C4C666-D370-4C84-AE71-E37A0C0010E3}"/>
              </a:ext>
            </a:extLst>
          </p:cNvPr>
          <p:cNvGrpSpPr/>
          <p:nvPr/>
        </p:nvGrpSpPr>
        <p:grpSpPr>
          <a:xfrm>
            <a:off x="10144303" y="411374"/>
            <a:ext cx="407520" cy="568800"/>
            <a:chOff x="10144303" y="411374"/>
            <a:chExt cx="407520" cy="56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F5E62202-E619-43FB-AD97-9AF7A298027B}"/>
                    </a:ext>
                  </a:extLst>
                </p14:cNvPr>
                <p14:cNvContentPartPr/>
                <p14:nvPr/>
              </p14:nvContentPartPr>
              <p14:xfrm>
                <a:off x="10170943" y="411374"/>
                <a:ext cx="340200" cy="56880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F5E62202-E619-43FB-AD97-9AF7A29802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62303" y="402734"/>
                  <a:ext cx="35784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54D06E60-D6DA-43FE-8AED-3D6E4AF15647}"/>
                    </a:ext>
                  </a:extLst>
                </p14:cNvPr>
                <p14:cNvContentPartPr/>
                <p14:nvPr/>
              </p14:nvContentPartPr>
              <p14:xfrm>
                <a:off x="10144303" y="506774"/>
                <a:ext cx="407520" cy="38016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54D06E60-D6DA-43FE-8AED-3D6E4AF156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35303" y="498134"/>
                  <a:ext cx="425160" cy="39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Ryhmä 175">
            <a:extLst>
              <a:ext uri="{FF2B5EF4-FFF2-40B4-BE49-F238E27FC236}">
                <a16:creationId xmlns:a16="http://schemas.microsoft.com/office/drawing/2014/main" id="{C28954EB-38FD-4B96-BF98-A06C967DD241}"/>
              </a:ext>
            </a:extLst>
          </p:cNvPr>
          <p:cNvGrpSpPr/>
          <p:nvPr/>
        </p:nvGrpSpPr>
        <p:grpSpPr>
          <a:xfrm>
            <a:off x="10120543" y="2019854"/>
            <a:ext cx="1034640" cy="582840"/>
            <a:chOff x="10120543" y="2019854"/>
            <a:chExt cx="1034640" cy="5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03B8C346-705B-4F15-9D8C-FE14D2977165}"/>
                    </a:ext>
                  </a:extLst>
                </p14:cNvPr>
                <p14:cNvContentPartPr/>
                <p14:nvPr/>
              </p14:nvContentPartPr>
              <p14:xfrm>
                <a:off x="10120543" y="2019854"/>
                <a:ext cx="313200" cy="40212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03B8C346-705B-4F15-9D8C-FE14D297716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11903" y="2011214"/>
                  <a:ext cx="3308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D6A3282B-F779-4597-83C3-9C5DAB73B998}"/>
                    </a:ext>
                  </a:extLst>
                </p14:cNvPr>
                <p14:cNvContentPartPr/>
                <p14:nvPr/>
              </p14:nvContentPartPr>
              <p14:xfrm>
                <a:off x="10286863" y="2284094"/>
                <a:ext cx="266400" cy="2592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D6A3282B-F779-4597-83C3-9C5DAB73B99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78223" y="2275454"/>
                  <a:ext cx="284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3BA1C3F2-BF11-4171-82BA-2297BDF1B11A}"/>
                    </a:ext>
                  </a:extLst>
                </p14:cNvPr>
                <p14:cNvContentPartPr/>
                <p14:nvPr/>
              </p14:nvContentPartPr>
              <p14:xfrm>
                <a:off x="10672423" y="2487854"/>
                <a:ext cx="53280" cy="11484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3BA1C3F2-BF11-4171-82BA-2297BDF1B11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663783" y="2478854"/>
                  <a:ext cx="70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AE41672E-FF37-43AD-BE8D-E74041B5F876}"/>
                    </a:ext>
                  </a:extLst>
                </p14:cNvPr>
                <p14:cNvContentPartPr/>
                <p14:nvPr/>
              </p14:nvContentPartPr>
              <p14:xfrm>
                <a:off x="10782223" y="2170334"/>
                <a:ext cx="372960" cy="37476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AE41672E-FF37-43AD-BE8D-E74041B5F87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73223" y="2161334"/>
                  <a:ext cx="390600" cy="39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Ryhmä 215">
            <a:extLst>
              <a:ext uri="{FF2B5EF4-FFF2-40B4-BE49-F238E27FC236}">
                <a16:creationId xmlns:a16="http://schemas.microsoft.com/office/drawing/2014/main" id="{49D8AF28-FA9D-4E97-B156-9AFA77FAA176}"/>
              </a:ext>
            </a:extLst>
          </p:cNvPr>
          <p:cNvGrpSpPr/>
          <p:nvPr/>
        </p:nvGrpSpPr>
        <p:grpSpPr>
          <a:xfrm>
            <a:off x="10042783" y="3139814"/>
            <a:ext cx="1542600" cy="1102680"/>
            <a:chOff x="10042783" y="3139814"/>
            <a:chExt cx="1542600" cy="11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4" name="Käsinkirjoitus 213">
                  <a:extLst>
                    <a:ext uri="{FF2B5EF4-FFF2-40B4-BE49-F238E27FC236}">
                      <a16:creationId xmlns:a16="http://schemas.microsoft.com/office/drawing/2014/main" id="{DE86A5C9-9234-4866-B4CA-F0DCFC0BE643}"/>
                    </a:ext>
                  </a:extLst>
                </p14:cNvPr>
                <p14:cNvContentPartPr/>
                <p14:nvPr/>
              </p14:nvContentPartPr>
              <p14:xfrm>
                <a:off x="10042783" y="3139814"/>
                <a:ext cx="57240" cy="1102680"/>
              </p14:xfrm>
            </p:contentPart>
          </mc:Choice>
          <mc:Fallback>
            <p:pic>
              <p:nvPicPr>
                <p:cNvPr id="214" name="Käsinkirjoitus 213">
                  <a:extLst>
                    <a:ext uri="{FF2B5EF4-FFF2-40B4-BE49-F238E27FC236}">
                      <a16:creationId xmlns:a16="http://schemas.microsoft.com/office/drawing/2014/main" id="{DE86A5C9-9234-4866-B4CA-F0DCFC0BE64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33783" y="3130814"/>
                  <a:ext cx="74880" cy="11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5" name="Käsinkirjoitus 214">
                  <a:extLst>
                    <a:ext uri="{FF2B5EF4-FFF2-40B4-BE49-F238E27FC236}">
                      <a16:creationId xmlns:a16="http://schemas.microsoft.com/office/drawing/2014/main" id="{62CBA604-B907-41C7-84C6-3777E37BDFC2}"/>
                    </a:ext>
                  </a:extLst>
                </p14:cNvPr>
                <p14:cNvContentPartPr/>
                <p14:nvPr/>
              </p14:nvContentPartPr>
              <p14:xfrm>
                <a:off x="10334023" y="3407294"/>
                <a:ext cx="1251360" cy="797040"/>
              </p14:xfrm>
            </p:contentPart>
          </mc:Choice>
          <mc:Fallback>
            <p:pic>
              <p:nvPicPr>
                <p:cNvPr id="215" name="Käsinkirjoitus 214">
                  <a:extLst>
                    <a:ext uri="{FF2B5EF4-FFF2-40B4-BE49-F238E27FC236}">
                      <a16:creationId xmlns:a16="http://schemas.microsoft.com/office/drawing/2014/main" id="{62CBA604-B907-41C7-84C6-3777E37BDFC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25023" y="3398294"/>
                  <a:ext cx="1269000" cy="81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9" name="Käsinkirjoitus 248">
                <a:extLst>
                  <a:ext uri="{FF2B5EF4-FFF2-40B4-BE49-F238E27FC236}">
                    <a16:creationId xmlns:a16="http://schemas.microsoft.com/office/drawing/2014/main" id="{05B502EC-CAFC-410A-9DB2-C5743BF5FA9D}"/>
                  </a:ext>
                </a:extLst>
              </p14:cNvPr>
              <p14:cNvContentPartPr/>
              <p14:nvPr/>
            </p14:nvContentPartPr>
            <p14:xfrm>
              <a:off x="8791423" y="6130694"/>
              <a:ext cx="360" cy="360"/>
            </p14:xfrm>
          </p:contentPart>
        </mc:Choice>
        <mc:Fallback>
          <p:pic>
            <p:nvPicPr>
              <p:cNvPr id="249" name="Käsinkirjoitus 248">
                <a:extLst>
                  <a:ext uri="{FF2B5EF4-FFF2-40B4-BE49-F238E27FC236}">
                    <a16:creationId xmlns:a16="http://schemas.microsoft.com/office/drawing/2014/main" id="{05B502EC-CAFC-410A-9DB2-C5743BF5FA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2423" y="612169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Ryhmä 256">
            <a:extLst>
              <a:ext uri="{FF2B5EF4-FFF2-40B4-BE49-F238E27FC236}">
                <a16:creationId xmlns:a16="http://schemas.microsoft.com/office/drawing/2014/main" id="{6114C644-27CE-4C6F-A03B-9CF05944A354}"/>
              </a:ext>
            </a:extLst>
          </p:cNvPr>
          <p:cNvGrpSpPr/>
          <p:nvPr/>
        </p:nvGrpSpPr>
        <p:grpSpPr>
          <a:xfrm>
            <a:off x="5041663" y="1136414"/>
            <a:ext cx="4911840" cy="4407480"/>
            <a:chOff x="5041663" y="1136414"/>
            <a:chExt cx="4911840" cy="440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53931518-0C90-4E14-AA7B-87F0A48340BF}"/>
                    </a:ext>
                  </a:extLst>
                </p14:cNvPr>
                <p14:cNvContentPartPr/>
                <p14:nvPr/>
              </p14:nvContentPartPr>
              <p14:xfrm>
                <a:off x="5322823" y="1765694"/>
                <a:ext cx="298800" cy="33012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53931518-0C90-4E14-AA7B-87F0A48340B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13823" y="1757054"/>
                  <a:ext cx="3164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1C9899E3-E0F5-49A7-9771-D4B1C775C3A4}"/>
                    </a:ext>
                  </a:extLst>
                </p14:cNvPr>
                <p14:cNvContentPartPr/>
                <p14:nvPr/>
              </p14:nvContentPartPr>
              <p14:xfrm>
                <a:off x="5537383" y="1563734"/>
                <a:ext cx="284760" cy="16164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1C9899E3-E0F5-49A7-9771-D4B1C775C3A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28743" y="1554734"/>
                  <a:ext cx="302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85B696F2-C963-465D-AF0D-4E8DE305E250}"/>
                    </a:ext>
                  </a:extLst>
                </p14:cNvPr>
                <p14:cNvContentPartPr/>
                <p14:nvPr/>
              </p14:nvContentPartPr>
              <p14:xfrm>
                <a:off x="5917183" y="1981334"/>
                <a:ext cx="216720" cy="612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85B696F2-C963-465D-AF0D-4E8DE305E25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08543" y="1972694"/>
                  <a:ext cx="234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6534F261-5C10-4D02-89B7-1FB9E3289C38}"/>
                    </a:ext>
                  </a:extLst>
                </p14:cNvPr>
                <p14:cNvContentPartPr/>
                <p14:nvPr/>
              </p14:nvContentPartPr>
              <p14:xfrm>
                <a:off x="6047503" y="1861094"/>
                <a:ext cx="27000" cy="27540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6534F261-5C10-4D02-89B7-1FB9E3289C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38503" y="1852094"/>
                  <a:ext cx="446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A7475DD7-28F1-4CEB-BC09-64B89DEC1BDA}"/>
                    </a:ext>
                  </a:extLst>
                </p14:cNvPr>
                <p14:cNvContentPartPr/>
                <p14:nvPr/>
              </p14:nvContentPartPr>
              <p14:xfrm>
                <a:off x="6326503" y="1622054"/>
                <a:ext cx="294120" cy="4968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A7475DD7-28F1-4CEB-BC09-64B89DEC1BD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17503" y="1613414"/>
                  <a:ext cx="31176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C47B56BA-C730-4AEC-AD0A-878D0D8223BF}"/>
                    </a:ext>
                  </a:extLst>
                </p14:cNvPr>
                <p14:cNvContentPartPr/>
                <p14:nvPr/>
              </p14:nvContentPartPr>
              <p14:xfrm>
                <a:off x="6680383" y="1515134"/>
                <a:ext cx="240480" cy="18612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C47B56BA-C730-4AEC-AD0A-878D0D8223B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71383" y="1506494"/>
                  <a:ext cx="258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0F3FD4B3-B78B-4CD2-9F81-B6EB43BB76EC}"/>
                    </a:ext>
                  </a:extLst>
                </p14:cNvPr>
                <p14:cNvContentPartPr/>
                <p14:nvPr/>
              </p14:nvContentPartPr>
              <p14:xfrm>
                <a:off x="7032823" y="1976294"/>
                <a:ext cx="226080" cy="3600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0F3FD4B3-B78B-4CD2-9F81-B6EB43BB76E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23823" y="1967654"/>
                  <a:ext cx="243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CFCD1D4F-1F19-46E9-9F12-91AB2D3A890F}"/>
                    </a:ext>
                  </a:extLst>
                </p14:cNvPr>
                <p14:cNvContentPartPr/>
                <p14:nvPr/>
              </p14:nvContentPartPr>
              <p14:xfrm>
                <a:off x="7018423" y="2104454"/>
                <a:ext cx="236520" cy="4356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CFCD1D4F-1F19-46E9-9F12-91AB2D3A890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09783" y="2095814"/>
                  <a:ext cx="254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B41961E0-C315-4649-8958-E6EA28D2128A}"/>
                    </a:ext>
                  </a:extLst>
                </p14:cNvPr>
                <p14:cNvContentPartPr/>
                <p14:nvPr/>
              </p14:nvContentPartPr>
              <p14:xfrm>
                <a:off x="7886743" y="1593614"/>
                <a:ext cx="315000" cy="21348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B41961E0-C315-4649-8958-E6EA28D2128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77743" y="1584614"/>
                  <a:ext cx="332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60F6F62E-52C9-42F6-804F-A1D4EA259A08}"/>
                    </a:ext>
                  </a:extLst>
                </p14:cNvPr>
                <p14:cNvContentPartPr/>
                <p14:nvPr/>
              </p14:nvContentPartPr>
              <p14:xfrm>
                <a:off x="9021103" y="1136414"/>
                <a:ext cx="350640" cy="52020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60F6F62E-52C9-42F6-804F-A1D4EA259A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12463" y="1127414"/>
                  <a:ext cx="36828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63854296-0C62-4DAF-8103-B35CF208E31B}"/>
                    </a:ext>
                  </a:extLst>
                </p14:cNvPr>
                <p14:cNvContentPartPr/>
                <p14:nvPr/>
              </p14:nvContentPartPr>
              <p14:xfrm>
                <a:off x="9565423" y="1439894"/>
                <a:ext cx="192960" cy="1476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63854296-0C62-4DAF-8103-B35CF208E3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56783" y="1431254"/>
                  <a:ext cx="210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61FA2F0B-152E-4142-9F0E-FB2C586494A9}"/>
                    </a:ext>
                  </a:extLst>
                </p14:cNvPr>
                <p14:cNvContentPartPr/>
                <p14:nvPr/>
              </p14:nvContentPartPr>
              <p14:xfrm>
                <a:off x="9666223" y="1563374"/>
                <a:ext cx="182880" cy="5004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61FA2F0B-152E-4142-9F0E-FB2C586494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57223" y="1554374"/>
                  <a:ext cx="200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AA7D492C-BD27-4272-863A-B3E443645AA7}"/>
                    </a:ext>
                  </a:extLst>
                </p14:cNvPr>
                <p14:cNvContentPartPr/>
                <p14:nvPr/>
              </p14:nvContentPartPr>
              <p14:xfrm>
                <a:off x="9110383" y="1961894"/>
                <a:ext cx="226080" cy="31968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AA7D492C-BD27-4272-863A-B3E443645AA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01743" y="1953254"/>
                  <a:ext cx="2437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C20559BF-BFC5-4681-B56F-3C8DE184D0D5}"/>
                    </a:ext>
                  </a:extLst>
                </p14:cNvPr>
                <p14:cNvContentPartPr/>
                <p14:nvPr/>
              </p14:nvContentPartPr>
              <p14:xfrm>
                <a:off x="9594583" y="2061614"/>
                <a:ext cx="186120" cy="1836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C20559BF-BFC5-4681-B56F-3C8DE184D0D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85943" y="2052614"/>
                  <a:ext cx="203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4BA0269F-FAEA-4D97-A32A-F98960BA49CC}"/>
                    </a:ext>
                  </a:extLst>
                </p14:cNvPr>
                <p14:cNvContentPartPr/>
                <p14:nvPr/>
              </p14:nvContentPartPr>
              <p14:xfrm>
                <a:off x="9710863" y="2189054"/>
                <a:ext cx="242640" cy="3060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4BA0269F-FAEA-4D97-A32A-F98960BA49C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02223" y="2180414"/>
                  <a:ext cx="260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FC9E2F2F-B42C-42E3-84DC-0337EE03E939}"/>
                    </a:ext>
                  </a:extLst>
                </p14:cNvPr>
                <p14:cNvContentPartPr/>
                <p14:nvPr/>
              </p14:nvContentPartPr>
              <p14:xfrm>
                <a:off x="8399023" y="2589734"/>
                <a:ext cx="413280" cy="518040"/>
              </p14:xfrm>
            </p:contentPart>
          </mc:Choice>
          <mc:Fallback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FC9E2F2F-B42C-42E3-84DC-0337EE03E9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90023" y="2581094"/>
                  <a:ext cx="43092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96" name="Käsinkirjoitus 195">
                  <a:extLst>
                    <a:ext uri="{FF2B5EF4-FFF2-40B4-BE49-F238E27FC236}">
                      <a16:creationId xmlns:a16="http://schemas.microsoft.com/office/drawing/2014/main" id="{31F6261A-E1E6-4AD6-9555-C8D80F2951D6}"/>
                    </a:ext>
                  </a:extLst>
                </p14:cNvPr>
                <p14:cNvContentPartPr/>
                <p14:nvPr/>
              </p14:nvContentPartPr>
              <p14:xfrm>
                <a:off x="8690263" y="2345294"/>
                <a:ext cx="385200" cy="250200"/>
              </p14:xfrm>
            </p:contentPart>
          </mc:Choice>
          <mc:Fallback>
            <p:pic>
              <p:nvPicPr>
                <p:cNvPr id="196" name="Käsinkirjoitus 195">
                  <a:extLst>
                    <a:ext uri="{FF2B5EF4-FFF2-40B4-BE49-F238E27FC236}">
                      <a16:creationId xmlns:a16="http://schemas.microsoft.com/office/drawing/2014/main" id="{31F6261A-E1E6-4AD6-9555-C8D80F2951D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81263" y="2336294"/>
                  <a:ext cx="402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FC825AD5-E43D-4FBC-BC06-EA78FCCBF9E9}"/>
                    </a:ext>
                  </a:extLst>
                </p14:cNvPr>
                <p14:cNvContentPartPr/>
                <p14:nvPr/>
              </p14:nvContentPartPr>
              <p14:xfrm>
                <a:off x="5288623" y="2521334"/>
                <a:ext cx="331920" cy="28044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FC825AD5-E43D-4FBC-BC06-EA78FCCBF9E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79623" y="2512694"/>
                  <a:ext cx="3495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E4279A63-7B5B-44E9-B208-556716A29F2F}"/>
                    </a:ext>
                  </a:extLst>
                </p14:cNvPr>
                <p14:cNvContentPartPr/>
                <p14:nvPr/>
              </p14:nvContentPartPr>
              <p14:xfrm>
                <a:off x="5549263" y="2310734"/>
                <a:ext cx="209880" cy="16524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E4279A63-7B5B-44E9-B208-556716A29F2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40623" y="2302094"/>
                  <a:ext cx="227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79" name="Käsinkirjoitus 178">
                  <a:extLst>
                    <a:ext uri="{FF2B5EF4-FFF2-40B4-BE49-F238E27FC236}">
                      <a16:creationId xmlns:a16="http://schemas.microsoft.com/office/drawing/2014/main" id="{7B45F017-1D6D-4234-9146-D0F772D5ADA7}"/>
                    </a:ext>
                  </a:extLst>
                </p14:cNvPr>
                <p14:cNvContentPartPr/>
                <p14:nvPr/>
              </p14:nvContentPartPr>
              <p14:xfrm>
                <a:off x="5824663" y="2689094"/>
                <a:ext cx="196200" cy="59040"/>
              </p14:xfrm>
            </p:contentPart>
          </mc:Choice>
          <mc:Fallback>
            <p:pic>
              <p:nvPicPr>
                <p:cNvPr id="179" name="Käsinkirjoitus 178">
                  <a:extLst>
                    <a:ext uri="{FF2B5EF4-FFF2-40B4-BE49-F238E27FC236}">
                      <a16:creationId xmlns:a16="http://schemas.microsoft.com/office/drawing/2014/main" id="{7B45F017-1D6D-4234-9146-D0F772D5AD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16023" y="2680454"/>
                  <a:ext cx="213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10CE9F65-74F7-4E0F-8565-8AC1E1157932}"/>
                    </a:ext>
                  </a:extLst>
                </p14:cNvPr>
                <p14:cNvContentPartPr/>
                <p14:nvPr/>
              </p14:nvContentPartPr>
              <p14:xfrm>
                <a:off x="5987743" y="2583254"/>
                <a:ext cx="29880" cy="226800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10CE9F65-74F7-4E0F-8565-8AC1E11579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78743" y="2574614"/>
                  <a:ext cx="47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B95DC653-4579-4688-849F-40C2BE6F332F}"/>
                    </a:ext>
                  </a:extLst>
                </p14:cNvPr>
                <p14:cNvContentPartPr/>
                <p14:nvPr/>
              </p14:nvContentPartPr>
              <p14:xfrm>
                <a:off x="6324703" y="2369414"/>
                <a:ext cx="247320" cy="522000"/>
              </p14:xfrm>
            </p:contentPart>
          </mc:Choice>
          <mc:Fallback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B95DC653-4579-4688-849F-40C2BE6F332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15703" y="2360414"/>
                  <a:ext cx="26496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BC55643B-8FB7-44EE-B3A2-C873DFA6C1F3}"/>
                    </a:ext>
                  </a:extLst>
                </p14:cNvPr>
                <p14:cNvContentPartPr/>
                <p14:nvPr/>
              </p14:nvContentPartPr>
              <p14:xfrm>
                <a:off x="6701263" y="2861534"/>
                <a:ext cx="18360" cy="6408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BC55643B-8FB7-44EE-B3A2-C873DFA6C1F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92623" y="2852534"/>
                  <a:ext cx="36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CED6152D-C5F4-4507-B8E3-29EFC8FF4238}"/>
                    </a:ext>
                  </a:extLst>
                </p14:cNvPr>
                <p14:cNvContentPartPr/>
                <p14:nvPr/>
              </p14:nvContentPartPr>
              <p14:xfrm>
                <a:off x="6802423" y="2451854"/>
                <a:ext cx="232920" cy="612360"/>
              </p14:xfrm>
            </p:contentPart>
          </mc:Choice>
          <mc:Fallback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CED6152D-C5F4-4507-B8E3-29EFC8FF423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93783" y="2442854"/>
                  <a:ext cx="25056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CA63D0B1-1B67-4672-98C7-5DA33F301A86}"/>
                    </a:ext>
                  </a:extLst>
                </p14:cNvPr>
                <p14:cNvContentPartPr/>
                <p14:nvPr/>
              </p14:nvContentPartPr>
              <p14:xfrm>
                <a:off x="7055503" y="2315054"/>
                <a:ext cx="261000" cy="14328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CA63D0B1-1B67-4672-98C7-5DA33F301A8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46863" y="2306414"/>
                  <a:ext cx="278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4B54A3E9-9FCB-4618-A54C-30C4F739A086}"/>
                    </a:ext>
                  </a:extLst>
                </p14:cNvPr>
                <p14:cNvContentPartPr/>
                <p14:nvPr/>
              </p14:nvContentPartPr>
              <p14:xfrm>
                <a:off x="7331983" y="2744894"/>
                <a:ext cx="202680" cy="37440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4B54A3E9-9FCB-4618-A54C-30C4F739A08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23343" y="2736254"/>
                  <a:ext cx="220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8FF12032-F202-4460-B11E-39C6DDDBDD68}"/>
                    </a:ext>
                  </a:extLst>
                </p14:cNvPr>
                <p14:cNvContentPartPr/>
                <p14:nvPr/>
              </p14:nvContentPartPr>
              <p14:xfrm>
                <a:off x="7362583" y="2893214"/>
                <a:ext cx="282600" cy="2844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8FF12032-F202-4460-B11E-39C6DDDBDD6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53943" y="2884574"/>
                  <a:ext cx="300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1F83D53A-C96A-4BD9-99B6-46113D3BF56F}"/>
                    </a:ext>
                  </a:extLst>
                </p14:cNvPr>
                <p14:cNvContentPartPr/>
                <p14:nvPr/>
              </p14:nvContentPartPr>
              <p14:xfrm>
                <a:off x="7738063" y="2484614"/>
                <a:ext cx="301320" cy="500040"/>
              </p14:xfrm>
            </p:contentPart>
          </mc:Choice>
          <mc:Fallback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1F83D53A-C96A-4BD9-99B6-46113D3BF56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29063" y="2475614"/>
                  <a:ext cx="31896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0B1AFC68-1333-4F1F-AD2E-B8757CF7B1F6}"/>
                    </a:ext>
                  </a:extLst>
                </p14:cNvPr>
                <p14:cNvContentPartPr/>
                <p14:nvPr/>
              </p14:nvContentPartPr>
              <p14:xfrm>
                <a:off x="7826983" y="2765054"/>
                <a:ext cx="257040" cy="40680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0B1AFC68-1333-4F1F-AD2E-B8757CF7B1F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17983" y="2756054"/>
                  <a:ext cx="274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F7E3A1EC-0AF3-4C78-A71C-17E0BE2D9146}"/>
                    </a:ext>
                  </a:extLst>
                </p14:cNvPr>
                <p14:cNvContentPartPr/>
                <p14:nvPr/>
              </p14:nvContentPartPr>
              <p14:xfrm>
                <a:off x="8217583" y="2954054"/>
                <a:ext cx="59760" cy="18396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F7E3A1EC-0AF3-4C78-A71C-17E0BE2D91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208583" y="2945414"/>
                  <a:ext cx="77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98" name="Käsinkirjoitus 197">
                  <a:extLst>
                    <a:ext uri="{FF2B5EF4-FFF2-40B4-BE49-F238E27FC236}">
                      <a16:creationId xmlns:a16="http://schemas.microsoft.com/office/drawing/2014/main" id="{C91F4744-AD1B-42A7-B347-1B4032C8477E}"/>
                    </a:ext>
                  </a:extLst>
                </p14:cNvPr>
                <p14:cNvContentPartPr/>
                <p14:nvPr/>
              </p14:nvContentPartPr>
              <p14:xfrm>
                <a:off x="5371783" y="3274094"/>
                <a:ext cx="438120" cy="353520"/>
              </p14:xfrm>
            </p:contentPart>
          </mc:Choice>
          <mc:Fallback>
            <p:pic>
              <p:nvPicPr>
                <p:cNvPr id="198" name="Käsinkirjoitus 197">
                  <a:extLst>
                    <a:ext uri="{FF2B5EF4-FFF2-40B4-BE49-F238E27FC236}">
                      <a16:creationId xmlns:a16="http://schemas.microsoft.com/office/drawing/2014/main" id="{C91F4744-AD1B-42A7-B347-1B4032C8477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63143" y="3265454"/>
                  <a:ext cx="4557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99" name="Käsinkirjoitus 198">
                  <a:extLst>
                    <a:ext uri="{FF2B5EF4-FFF2-40B4-BE49-F238E27FC236}">
                      <a16:creationId xmlns:a16="http://schemas.microsoft.com/office/drawing/2014/main" id="{0858E2B0-36AB-405B-B246-375841E17629}"/>
                    </a:ext>
                  </a:extLst>
                </p14:cNvPr>
                <p14:cNvContentPartPr/>
                <p14:nvPr/>
              </p14:nvContentPartPr>
              <p14:xfrm>
                <a:off x="5688583" y="3040454"/>
                <a:ext cx="264960" cy="171720"/>
              </p14:xfrm>
            </p:contentPart>
          </mc:Choice>
          <mc:Fallback>
            <p:pic>
              <p:nvPicPr>
                <p:cNvPr id="199" name="Käsinkirjoitus 198">
                  <a:extLst>
                    <a:ext uri="{FF2B5EF4-FFF2-40B4-BE49-F238E27FC236}">
                      <a16:creationId xmlns:a16="http://schemas.microsoft.com/office/drawing/2014/main" id="{0858E2B0-36AB-405B-B246-375841E1762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79583" y="3031814"/>
                  <a:ext cx="282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8EAE7C5E-E8BB-4777-91DF-C7D53402F5DA}"/>
                    </a:ext>
                  </a:extLst>
                </p14:cNvPr>
                <p14:cNvContentPartPr/>
                <p14:nvPr/>
              </p14:nvContentPartPr>
              <p14:xfrm>
                <a:off x="6129583" y="3446534"/>
                <a:ext cx="299160" cy="7560"/>
              </p14:xfrm>
            </p:contentPart>
          </mc:Choice>
          <mc:Fallback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8EAE7C5E-E8BB-4777-91DF-C7D53402F5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20583" y="3437534"/>
                  <a:ext cx="316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4F3F3C71-B875-4236-A432-D12391958524}"/>
                    </a:ext>
                  </a:extLst>
                </p14:cNvPr>
                <p14:cNvContentPartPr/>
                <p14:nvPr/>
              </p14:nvContentPartPr>
              <p14:xfrm>
                <a:off x="6150103" y="3587654"/>
                <a:ext cx="212400" cy="11880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4F3F3C71-B875-4236-A432-D1239195852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41463" y="3578654"/>
                  <a:ext cx="230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9B95AF1B-7CA8-46BC-98F5-C2421CB393A2}"/>
                    </a:ext>
                  </a:extLst>
                </p14:cNvPr>
                <p14:cNvContentPartPr/>
                <p14:nvPr/>
              </p14:nvContentPartPr>
              <p14:xfrm>
                <a:off x="6718183" y="3284534"/>
                <a:ext cx="183240" cy="492120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9B95AF1B-7CA8-46BC-98F5-C2421CB393A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09183" y="3275534"/>
                  <a:ext cx="20088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4A7C646F-7026-47F5-A50E-1E875F776B0B}"/>
                    </a:ext>
                  </a:extLst>
                </p14:cNvPr>
                <p14:cNvContentPartPr/>
                <p14:nvPr/>
              </p14:nvContentPartPr>
              <p14:xfrm>
                <a:off x="6723583" y="3532574"/>
                <a:ext cx="279000" cy="27720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4A7C646F-7026-47F5-A50E-1E875F776B0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14943" y="3523934"/>
                  <a:ext cx="296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0CD67602-C80E-4B2F-B02C-61CAF38E537E}"/>
                    </a:ext>
                  </a:extLst>
                </p14:cNvPr>
                <p14:cNvContentPartPr/>
                <p14:nvPr/>
              </p14:nvContentPartPr>
              <p14:xfrm>
                <a:off x="7152343" y="3756854"/>
                <a:ext cx="82440" cy="135000"/>
              </p14:xfrm>
            </p:contentPart>
          </mc:Choice>
          <mc:Fallback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0CD67602-C80E-4B2F-B02C-61CAF38E537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43703" y="3747854"/>
                  <a:ext cx="100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05" name="Käsinkirjoitus 204">
                  <a:extLst>
                    <a:ext uri="{FF2B5EF4-FFF2-40B4-BE49-F238E27FC236}">
                      <a16:creationId xmlns:a16="http://schemas.microsoft.com/office/drawing/2014/main" id="{E60128FC-C8FF-4A83-816B-72D3103E3203}"/>
                    </a:ext>
                  </a:extLst>
                </p14:cNvPr>
                <p14:cNvContentPartPr/>
                <p14:nvPr/>
              </p14:nvContentPartPr>
              <p14:xfrm>
                <a:off x="7290583" y="3370214"/>
                <a:ext cx="329760" cy="534240"/>
              </p14:xfrm>
            </p:contentPart>
          </mc:Choice>
          <mc:Fallback>
            <p:pic>
              <p:nvPicPr>
                <p:cNvPr id="205" name="Käsinkirjoitus 204">
                  <a:extLst>
                    <a:ext uri="{FF2B5EF4-FFF2-40B4-BE49-F238E27FC236}">
                      <a16:creationId xmlns:a16="http://schemas.microsoft.com/office/drawing/2014/main" id="{E60128FC-C8FF-4A83-816B-72D3103E320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81943" y="3361574"/>
                  <a:ext cx="34740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0D5F6BCA-053E-44D0-9C91-8A012E570565}"/>
                    </a:ext>
                  </a:extLst>
                </p14:cNvPr>
                <p14:cNvContentPartPr/>
                <p14:nvPr/>
              </p14:nvContentPartPr>
              <p14:xfrm>
                <a:off x="7587223" y="3103094"/>
                <a:ext cx="223920" cy="217440"/>
              </p14:xfrm>
            </p:contentPart>
          </mc:Choice>
          <mc:Fallback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0D5F6BCA-053E-44D0-9C91-8A012E57056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78583" y="3094094"/>
                  <a:ext cx="241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7A755E53-DEB3-4DA2-A4E4-DE75E6CC3C7C}"/>
                    </a:ext>
                  </a:extLst>
                </p14:cNvPr>
                <p14:cNvContentPartPr/>
                <p14:nvPr/>
              </p14:nvContentPartPr>
              <p14:xfrm>
                <a:off x="7894663" y="3626534"/>
                <a:ext cx="225720" cy="37080"/>
              </p14:xfrm>
            </p:contentPart>
          </mc:Choice>
          <mc:Fallback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7A755E53-DEB3-4DA2-A4E4-DE75E6CC3C7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86023" y="3617894"/>
                  <a:ext cx="243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A224F66C-FBBA-41E9-A8FB-81D8C752E6BD}"/>
                    </a:ext>
                  </a:extLst>
                </p14:cNvPr>
                <p14:cNvContentPartPr/>
                <p14:nvPr/>
              </p14:nvContentPartPr>
              <p14:xfrm>
                <a:off x="8379583" y="3334934"/>
                <a:ext cx="199080" cy="512640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A224F66C-FBBA-41E9-A8FB-81D8C752E6B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70583" y="3325934"/>
                  <a:ext cx="21672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10" name="Käsinkirjoitus 209">
                  <a:extLst>
                    <a:ext uri="{FF2B5EF4-FFF2-40B4-BE49-F238E27FC236}">
                      <a16:creationId xmlns:a16="http://schemas.microsoft.com/office/drawing/2014/main" id="{BAE84931-968D-4A21-B475-43EA9EB7E676}"/>
                    </a:ext>
                  </a:extLst>
                </p14:cNvPr>
                <p14:cNvContentPartPr/>
                <p14:nvPr/>
              </p14:nvContentPartPr>
              <p14:xfrm>
                <a:off x="8674783" y="3864494"/>
                <a:ext cx="100800" cy="164520"/>
              </p14:xfrm>
            </p:contentPart>
          </mc:Choice>
          <mc:Fallback>
            <p:pic>
              <p:nvPicPr>
                <p:cNvPr id="210" name="Käsinkirjoitus 209">
                  <a:extLst>
                    <a:ext uri="{FF2B5EF4-FFF2-40B4-BE49-F238E27FC236}">
                      <a16:creationId xmlns:a16="http://schemas.microsoft.com/office/drawing/2014/main" id="{BAE84931-968D-4A21-B475-43EA9EB7E67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66143" y="3855854"/>
                  <a:ext cx="118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11" name="Käsinkirjoitus 210">
                  <a:extLst>
                    <a:ext uri="{FF2B5EF4-FFF2-40B4-BE49-F238E27FC236}">
                      <a16:creationId xmlns:a16="http://schemas.microsoft.com/office/drawing/2014/main" id="{FE2CABBF-C2F4-4241-A693-FA1B680EEF15}"/>
                    </a:ext>
                  </a:extLst>
                </p14:cNvPr>
                <p14:cNvContentPartPr/>
                <p14:nvPr/>
              </p14:nvContentPartPr>
              <p14:xfrm>
                <a:off x="8918863" y="3401534"/>
                <a:ext cx="214560" cy="649800"/>
              </p14:xfrm>
            </p:contentPart>
          </mc:Choice>
          <mc:Fallback>
            <p:pic>
              <p:nvPicPr>
                <p:cNvPr id="211" name="Käsinkirjoitus 210">
                  <a:extLst>
                    <a:ext uri="{FF2B5EF4-FFF2-40B4-BE49-F238E27FC236}">
                      <a16:creationId xmlns:a16="http://schemas.microsoft.com/office/drawing/2014/main" id="{FE2CABBF-C2F4-4241-A693-FA1B680EEF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10223" y="3392534"/>
                  <a:ext cx="23220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12" name="Käsinkirjoitus 211">
                  <a:extLst>
                    <a:ext uri="{FF2B5EF4-FFF2-40B4-BE49-F238E27FC236}">
                      <a16:creationId xmlns:a16="http://schemas.microsoft.com/office/drawing/2014/main" id="{4E2D47CE-B8C7-46EE-9796-DA972E73FE5C}"/>
                    </a:ext>
                  </a:extLst>
                </p14:cNvPr>
                <p14:cNvContentPartPr/>
                <p14:nvPr/>
              </p14:nvContentPartPr>
              <p14:xfrm>
                <a:off x="9156103" y="3252494"/>
                <a:ext cx="169920" cy="202680"/>
              </p14:xfrm>
            </p:contentPart>
          </mc:Choice>
          <mc:Fallback>
            <p:pic>
              <p:nvPicPr>
                <p:cNvPr id="212" name="Käsinkirjoitus 211">
                  <a:extLst>
                    <a:ext uri="{FF2B5EF4-FFF2-40B4-BE49-F238E27FC236}">
                      <a16:creationId xmlns:a16="http://schemas.microsoft.com/office/drawing/2014/main" id="{4E2D47CE-B8C7-46EE-9796-DA972E73FE5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47103" y="3243494"/>
                  <a:ext cx="187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17" name="Käsinkirjoitus 216">
                  <a:extLst>
                    <a:ext uri="{FF2B5EF4-FFF2-40B4-BE49-F238E27FC236}">
                      <a16:creationId xmlns:a16="http://schemas.microsoft.com/office/drawing/2014/main" id="{2052908F-0AB3-4580-B79A-75C5D4CD30B0}"/>
                    </a:ext>
                  </a:extLst>
                </p14:cNvPr>
                <p14:cNvContentPartPr/>
                <p14:nvPr/>
              </p14:nvContentPartPr>
              <p14:xfrm>
                <a:off x="5041663" y="4014974"/>
                <a:ext cx="994680" cy="648360"/>
              </p14:xfrm>
            </p:contentPart>
          </mc:Choice>
          <mc:Fallback>
            <p:pic>
              <p:nvPicPr>
                <p:cNvPr id="217" name="Käsinkirjoitus 216">
                  <a:extLst>
                    <a:ext uri="{FF2B5EF4-FFF2-40B4-BE49-F238E27FC236}">
                      <a16:creationId xmlns:a16="http://schemas.microsoft.com/office/drawing/2014/main" id="{2052908F-0AB3-4580-B79A-75C5D4CD30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32663" y="4006334"/>
                  <a:ext cx="101232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18" name="Käsinkirjoitus 217">
                  <a:extLst>
                    <a:ext uri="{FF2B5EF4-FFF2-40B4-BE49-F238E27FC236}">
                      <a16:creationId xmlns:a16="http://schemas.microsoft.com/office/drawing/2014/main" id="{36C974E2-9C40-41C4-B8DC-89D6F5745DD1}"/>
                    </a:ext>
                  </a:extLst>
                </p14:cNvPr>
                <p14:cNvContentPartPr/>
                <p14:nvPr/>
              </p14:nvContentPartPr>
              <p14:xfrm>
                <a:off x="5344783" y="4283174"/>
                <a:ext cx="329400" cy="354960"/>
              </p14:xfrm>
            </p:contentPart>
          </mc:Choice>
          <mc:Fallback>
            <p:pic>
              <p:nvPicPr>
                <p:cNvPr id="218" name="Käsinkirjoitus 217">
                  <a:extLst>
                    <a:ext uri="{FF2B5EF4-FFF2-40B4-BE49-F238E27FC236}">
                      <a16:creationId xmlns:a16="http://schemas.microsoft.com/office/drawing/2014/main" id="{36C974E2-9C40-41C4-B8DC-89D6F5745DD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35783" y="4274174"/>
                  <a:ext cx="3470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19" name="Käsinkirjoitus 218">
                  <a:extLst>
                    <a:ext uri="{FF2B5EF4-FFF2-40B4-BE49-F238E27FC236}">
                      <a16:creationId xmlns:a16="http://schemas.microsoft.com/office/drawing/2014/main" id="{31CA3B31-794D-47C9-9A96-BB3037B8AED1}"/>
                    </a:ext>
                  </a:extLst>
                </p14:cNvPr>
                <p14:cNvContentPartPr/>
                <p14:nvPr/>
              </p14:nvContentPartPr>
              <p14:xfrm>
                <a:off x="5611903" y="4107854"/>
                <a:ext cx="225000" cy="156600"/>
              </p14:xfrm>
            </p:contentPart>
          </mc:Choice>
          <mc:Fallback>
            <p:pic>
              <p:nvPicPr>
                <p:cNvPr id="219" name="Käsinkirjoitus 218">
                  <a:extLst>
                    <a:ext uri="{FF2B5EF4-FFF2-40B4-BE49-F238E27FC236}">
                      <a16:creationId xmlns:a16="http://schemas.microsoft.com/office/drawing/2014/main" id="{31CA3B31-794D-47C9-9A96-BB3037B8AED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02903" y="4099214"/>
                  <a:ext cx="242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22" name="Käsinkirjoitus 221">
                  <a:extLst>
                    <a:ext uri="{FF2B5EF4-FFF2-40B4-BE49-F238E27FC236}">
                      <a16:creationId xmlns:a16="http://schemas.microsoft.com/office/drawing/2014/main" id="{0EFE7D6F-2B7C-49F3-9BD0-D621AD79CDA8}"/>
                    </a:ext>
                  </a:extLst>
                </p14:cNvPr>
                <p14:cNvContentPartPr/>
                <p14:nvPr/>
              </p14:nvContentPartPr>
              <p14:xfrm>
                <a:off x="6627823" y="4019654"/>
                <a:ext cx="3131280" cy="683640"/>
              </p14:xfrm>
            </p:contentPart>
          </mc:Choice>
          <mc:Fallback>
            <p:pic>
              <p:nvPicPr>
                <p:cNvPr id="222" name="Käsinkirjoitus 221">
                  <a:extLst>
                    <a:ext uri="{FF2B5EF4-FFF2-40B4-BE49-F238E27FC236}">
                      <a16:creationId xmlns:a16="http://schemas.microsoft.com/office/drawing/2014/main" id="{0EFE7D6F-2B7C-49F3-9BD0-D621AD79CDA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18823" y="4011014"/>
                  <a:ext cx="314892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24" name="Käsinkirjoitus 223">
                  <a:extLst>
                    <a:ext uri="{FF2B5EF4-FFF2-40B4-BE49-F238E27FC236}">
                      <a16:creationId xmlns:a16="http://schemas.microsoft.com/office/drawing/2014/main" id="{5EA40F9E-C1D3-4D75-BDA6-4918D6713E19}"/>
                    </a:ext>
                  </a:extLst>
                </p14:cNvPr>
                <p14:cNvContentPartPr/>
                <p14:nvPr/>
              </p14:nvContentPartPr>
              <p14:xfrm>
                <a:off x="6903223" y="4170134"/>
                <a:ext cx="218520" cy="470520"/>
              </p14:xfrm>
            </p:contentPart>
          </mc:Choice>
          <mc:Fallback>
            <p:pic>
              <p:nvPicPr>
                <p:cNvPr id="224" name="Käsinkirjoitus 223">
                  <a:extLst>
                    <a:ext uri="{FF2B5EF4-FFF2-40B4-BE49-F238E27FC236}">
                      <a16:creationId xmlns:a16="http://schemas.microsoft.com/office/drawing/2014/main" id="{5EA40F9E-C1D3-4D75-BDA6-4918D6713E1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94583" y="4161494"/>
                  <a:ext cx="2361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25" name="Käsinkirjoitus 224">
                  <a:extLst>
                    <a:ext uri="{FF2B5EF4-FFF2-40B4-BE49-F238E27FC236}">
                      <a16:creationId xmlns:a16="http://schemas.microsoft.com/office/drawing/2014/main" id="{68C93DFB-7D3F-460C-B836-5B868E307994}"/>
                    </a:ext>
                  </a:extLst>
                </p14:cNvPr>
                <p14:cNvContentPartPr/>
                <p14:nvPr/>
              </p14:nvContentPartPr>
              <p14:xfrm>
                <a:off x="7032823" y="4467494"/>
                <a:ext cx="182880" cy="21960"/>
              </p14:xfrm>
            </p:contentPart>
          </mc:Choice>
          <mc:Fallback>
            <p:pic>
              <p:nvPicPr>
                <p:cNvPr id="225" name="Käsinkirjoitus 224">
                  <a:extLst>
                    <a:ext uri="{FF2B5EF4-FFF2-40B4-BE49-F238E27FC236}">
                      <a16:creationId xmlns:a16="http://schemas.microsoft.com/office/drawing/2014/main" id="{68C93DFB-7D3F-460C-B836-5B868E30799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23823" y="4458854"/>
                  <a:ext cx="200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26" name="Käsinkirjoitus 225">
                  <a:extLst>
                    <a:ext uri="{FF2B5EF4-FFF2-40B4-BE49-F238E27FC236}">
                      <a16:creationId xmlns:a16="http://schemas.microsoft.com/office/drawing/2014/main" id="{1D536B3D-5C77-40ED-9E8C-AE0D14CC86F3}"/>
                    </a:ext>
                  </a:extLst>
                </p14:cNvPr>
                <p14:cNvContentPartPr/>
                <p14:nvPr/>
              </p14:nvContentPartPr>
              <p14:xfrm>
                <a:off x="7342063" y="4677014"/>
                <a:ext cx="45000" cy="106560"/>
              </p14:xfrm>
            </p:contentPart>
          </mc:Choice>
          <mc:Fallback>
            <p:pic>
              <p:nvPicPr>
                <p:cNvPr id="226" name="Käsinkirjoitus 225">
                  <a:extLst>
                    <a:ext uri="{FF2B5EF4-FFF2-40B4-BE49-F238E27FC236}">
                      <a16:creationId xmlns:a16="http://schemas.microsoft.com/office/drawing/2014/main" id="{1D536B3D-5C77-40ED-9E8C-AE0D14CC86F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33063" y="4668374"/>
                  <a:ext cx="62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27" name="Käsinkirjoitus 226">
                  <a:extLst>
                    <a:ext uri="{FF2B5EF4-FFF2-40B4-BE49-F238E27FC236}">
                      <a16:creationId xmlns:a16="http://schemas.microsoft.com/office/drawing/2014/main" id="{101DDCB0-EB6E-4CEC-ADC2-7952C44E1BCB}"/>
                    </a:ext>
                  </a:extLst>
                </p14:cNvPr>
                <p14:cNvContentPartPr/>
                <p14:nvPr/>
              </p14:nvContentPartPr>
              <p14:xfrm>
                <a:off x="7463743" y="4252934"/>
                <a:ext cx="334800" cy="452520"/>
              </p14:xfrm>
            </p:contentPart>
          </mc:Choice>
          <mc:Fallback>
            <p:pic>
              <p:nvPicPr>
                <p:cNvPr id="227" name="Käsinkirjoitus 226">
                  <a:extLst>
                    <a:ext uri="{FF2B5EF4-FFF2-40B4-BE49-F238E27FC236}">
                      <a16:creationId xmlns:a16="http://schemas.microsoft.com/office/drawing/2014/main" id="{101DDCB0-EB6E-4CEC-ADC2-7952C44E1BC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55103" y="4243934"/>
                  <a:ext cx="3524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28" name="Käsinkirjoitus 227">
                  <a:extLst>
                    <a:ext uri="{FF2B5EF4-FFF2-40B4-BE49-F238E27FC236}">
                      <a16:creationId xmlns:a16="http://schemas.microsoft.com/office/drawing/2014/main" id="{8B34E2F0-0B82-4534-981B-FFAC3A3FE3D0}"/>
                    </a:ext>
                  </a:extLst>
                </p14:cNvPr>
                <p14:cNvContentPartPr/>
                <p14:nvPr/>
              </p14:nvContentPartPr>
              <p14:xfrm>
                <a:off x="7906183" y="4485854"/>
                <a:ext cx="172440" cy="2160"/>
              </p14:xfrm>
            </p:contentPart>
          </mc:Choice>
          <mc:Fallback>
            <p:pic>
              <p:nvPicPr>
                <p:cNvPr id="228" name="Käsinkirjoitus 227">
                  <a:extLst>
                    <a:ext uri="{FF2B5EF4-FFF2-40B4-BE49-F238E27FC236}">
                      <a16:creationId xmlns:a16="http://schemas.microsoft.com/office/drawing/2014/main" id="{8B34E2F0-0B82-4534-981B-FFAC3A3FE3D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97183" y="4476854"/>
                  <a:ext cx="1900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29" name="Käsinkirjoitus 228">
                  <a:extLst>
                    <a:ext uri="{FF2B5EF4-FFF2-40B4-BE49-F238E27FC236}">
                      <a16:creationId xmlns:a16="http://schemas.microsoft.com/office/drawing/2014/main" id="{C65C1598-4DDF-47CC-925C-BFAF2AA578B9}"/>
                    </a:ext>
                  </a:extLst>
                </p14:cNvPr>
                <p14:cNvContentPartPr/>
                <p14:nvPr/>
              </p14:nvContentPartPr>
              <p14:xfrm>
                <a:off x="8322343" y="4272014"/>
                <a:ext cx="153720" cy="490680"/>
              </p14:xfrm>
            </p:contentPart>
          </mc:Choice>
          <mc:Fallback>
            <p:pic>
              <p:nvPicPr>
                <p:cNvPr id="229" name="Käsinkirjoitus 228">
                  <a:extLst>
                    <a:ext uri="{FF2B5EF4-FFF2-40B4-BE49-F238E27FC236}">
                      <a16:creationId xmlns:a16="http://schemas.microsoft.com/office/drawing/2014/main" id="{C65C1598-4DDF-47CC-925C-BFAF2AA578B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13703" y="4263014"/>
                  <a:ext cx="17136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30" name="Käsinkirjoitus 229">
                  <a:extLst>
                    <a:ext uri="{FF2B5EF4-FFF2-40B4-BE49-F238E27FC236}">
                      <a16:creationId xmlns:a16="http://schemas.microsoft.com/office/drawing/2014/main" id="{4C049EB4-569D-4817-8389-643708FF8C9A}"/>
                    </a:ext>
                  </a:extLst>
                </p14:cNvPr>
                <p14:cNvContentPartPr/>
                <p14:nvPr/>
              </p14:nvContentPartPr>
              <p14:xfrm>
                <a:off x="8609623" y="4659734"/>
                <a:ext cx="62640" cy="124560"/>
              </p14:xfrm>
            </p:contentPart>
          </mc:Choice>
          <mc:Fallback>
            <p:pic>
              <p:nvPicPr>
                <p:cNvPr id="230" name="Käsinkirjoitus 229">
                  <a:extLst>
                    <a:ext uri="{FF2B5EF4-FFF2-40B4-BE49-F238E27FC236}">
                      <a16:creationId xmlns:a16="http://schemas.microsoft.com/office/drawing/2014/main" id="{4C049EB4-569D-4817-8389-643708FF8C9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00983" y="4651094"/>
                  <a:ext cx="80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31" name="Käsinkirjoitus 230">
                  <a:extLst>
                    <a:ext uri="{FF2B5EF4-FFF2-40B4-BE49-F238E27FC236}">
                      <a16:creationId xmlns:a16="http://schemas.microsoft.com/office/drawing/2014/main" id="{D38C25D1-3A17-4ED9-BF48-5322FA733BFC}"/>
                    </a:ext>
                  </a:extLst>
                </p14:cNvPr>
                <p14:cNvContentPartPr/>
                <p14:nvPr/>
              </p14:nvContentPartPr>
              <p14:xfrm>
                <a:off x="8827423" y="4265534"/>
                <a:ext cx="239400" cy="558720"/>
              </p14:xfrm>
            </p:contentPart>
          </mc:Choice>
          <mc:Fallback>
            <p:pic>
              <p:nvPicPr>
                <p:cNvPr id="231" name="Käsinkirjoitus 230">
                  <a:extLst>
                    <a:ext uri="{FF2B5EF4-FFF2-40B4-BE49-F238E27FC236}">
                      <a16:creationId xmlns:a16="http://schemas.microsoft.com/office/drawing/2014/main" id="{D38C25D1-3A17-4ED9-BF48-5322FA733BF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818783" y="4256534"/>
                  <a:ext cx="25704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32" name="Käsinkirjoitus 231">
                  <a:extLst>
                    <a:ext uri="{FF2B5EF4-FFF2-40B4-BE49-F238E27FC236}">
                      <a16:creationId xmlns:a16="http://schemas.microsoft.com/office/drawing/2014/main" id="{05209B35-D972-44ED-BFC0-27B7533195AE}"/>
                    </a:ext>
                  </a:extLst>
                </p14:cNvPr>
                <p14:cNvContentPartPr/>
                <p14:nvPr/>
              </p14:nvContentPartPr>
              <p14:xfrm>
                <a:off x="7662463" y="4103534"/>
                <a:ext cx="204480" cy="190800"/>
              </p14:xfrm>
            </p:contentPart>
          </mc:Choice>
          <mc:Fallback>
            <p:pic>
              <p:nvPicPr>
                <p:cNvPr id="232" name="Käsinkirjoitus 231">
                  <a:extLst>
                    <a:ext uri="{FF2B5EF4-FFF2-40B4-BE49-F238E27FC236}">
                      <a16:creationId xmlns:a16="http://schemas.microsoft.com/office/drawing/2014/main" id="{05209B35-D972-44ED-BFC0-27B7533195A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53823" y="4094894"/>
                  <a:ext cx="222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33" name="Käsinkirjoitus 232">
                  <a:extLst>
                    <a:ext uri="{FF2B5EF4-FFF2-40B4-BE49-F238E27FC236}">
                      <a16:creationId xmlns:a16="http://schemas.microsoft.com/office/drawing/2014/main" id="{F6488498-0719-4455-ACCB-C1B4FC88BF73}"/>
                    </a:ext>
                  </a:extLst>
                </p14:cNvPr>
                <p14:cNvContentPartPr/>
                <p14:nvPr/>
              </p14:nvContentPartPr>
              <p14:xfrm>
                <a:off x="9108943" y="4144574"/>
                <a:ext cx="267480" cy="201240"/>
              </p14:xfrm>
            </p:contentPart>
          </mc:Choice>
          <mc:Fallback>
            <p:pic>
              <p:nvPicPr>
                <p:cNvPr id="233" name="Käsinkirjoitus 232">
                  <a:extLst>
                    <a:ext uri="{FF2B5EF4-FFF2-40B4-BE49-F238E27FC236}">
                      <a16:creationId xmlns:a16="http://schemas.microsoft.com/office/drawing/2014/main" id="{F6488498-0719-4455-ACCB-C1B4FC88BF7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100303" y="4135574"/>
                  <a:ext cx="285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35" name="Käsinkirjoitus 234">
                  <a:extLst>
                    <a:ext uri="{FF2B5EF4-FFF2-40B4-BE49-F238E27FC236}">
                      <a16:creationId xmlns:a16="http://schemas.microsoft.com/office/drawing/2014/main" id="{CECA2E4D-F0D6-4E95-A4A6-BADBBDFFA321}"/>
                    </a:ext>
                  </a:extLst>
                </p14:cNvPr>
                <p14:cNvContentPartPr/>
                <p14:nvPr/>
              </p14:nvContentPartPr>
              <p14:xfrm>
                <a:off x="5977663" y="4339334"/>
                <a:ext cx="196920" cy="18000"/>
              </p14:xfrm>
            </p:contentPart>
          </mc:Choice>
          <mc:Fallback>
            <p:pic>
              <p:nvPicPr>
                <p:cNvPr id="235" name="Käsinkirjoitus 234">
                  <a:extLst>
                    <a:ext uri="{FF2B5EF4-FFF2-40B4-BE49-F238E27FC236}">
                      <a16:creationId xmlns:a16="http://schemas.microsoft.com/office/drawing/2014/main" id="{CECA2E4D-F0D6-4E95-A4A6-BADBBDFFA32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68663" y="4330694"/>
                  <a:ext cx="214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36" name="Käsinkirjoitus 235">
                  <a:extLst>
                    <a:ext uri="{FF2B5EF4-FFF2-40B4-BE49-F238E27FC236}">
                      <a16:creationId xmlns:a16="http://schemas.microsoft.com/office/drawing/2014/main" id="{B8797DCB-0138-4D95-8F7A-FF1427516C5A}"/>
                    </a:ext>
                  </a:extLst>
                </p14:cNvPr>
                <p14:cNvContentPartPr/>
                <p14:nvPr/>
              </p14:nvContentPartPr>
              <p14:xfrm>
                <a:off x="5966863" y="4463894"/>
                <a:ext cx="228960" cy="10800"/>
              </p14:xfrm>
            </p:contentPart>
          </mc:Choice>
          <mc:Fallback>
            <p:pic>
              <p:nvPicPr>
                <p:cNvPr id="236" name="Käsinkirjoitus 235">
                  <a:extLst>
                    <a:ext uri="{FF2B5EF4-FFF2-40B4-BE49-F238E27FC236}">
                      <a16:creationId xmlns:a16="http://schemas.microsoft.com/office/drawing/2014/main" id="{B8797DCB-0138-4D95-8F7A-FF1427516C5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58223" y="4455254"/>
                  <a:ext cx="246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37" name="Käsinkirjoitus 236">
                  <a:extLst>
                    <a:ext uri="{FF2B5EF4-FFF2-40B4-BE49-F238E27FC236}">
                      <a16:creationId xmlns:a16="http://schemas.microsoft.com/office/drawing/2014/main" id="{5BA48E89-A947-4A97-85DD-DB6C701881F1}"/>
                    </a:ext>
                  </a:extLst>
                </p14:cNvPr>
                <p14:cNvContentPartPr/>
                <p14:nvPr/>
              </p14:nvContentPartPr>
              <p14:xfrm>
                <a:off x="6278623" y="4221614"/>
                <a:ext cx="198720" cy="9720"/>
              </p14:xfrm>
            </p:contentPart>
          </mc:Choice>
          <mc:Fallback>
            <p:pic>
              <p:nvPicPr>
                <p:cNvPr id="237" name="Käsinkirjoitus 236">
                  <a:extLst>
                    <a:ext uri="{FF2B5EF4-FFF2-40B4-BE49-F238E27FC236}">
                      <a16:creationId xmlns:a16="http://schemas.microsoft.com/office/drawing/2014/main" id="{5BA48E89-A947-4A97-85DD-DB6C701881F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69623" y="4212614"/>
                  <a:ext cx="216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38" name="Käsinkirjoitus 237">
                  <a:extLst>
                    <a:ext uri="{FF2B5EF4-FFF2-40B4-BE49-F238E27FC236}">
                      <a16:creationId xmlns:a16="http://schemas.microsoft.com/office/drawing/2014/main" id="{94B218B5-D6FA-4BEC-A3DF-A7C11532CE9E}"/>
                    </a:ext>
                  </a:extLst>
                </p14:cNvPr>
                <p14:cNvContentPartPr/>
                <p14:nvPr/>
              </p14:nvContentPartPr>
              <p14:xfrm>
                <a:off x="6437023" y="4020734"/>
                <a:ext cx="30960" cy="268560"/>
              </p14:xfrm>
            </p:contentPart>
          </mc:Choice>
          <mc:Fallback>
            <p:pic>
              <p:nvPicPr>
                <p:cNvPr id="238" name="Käsinkirjoitus 237">
                  <a:extLst>
                    <a:ext uri="{FF2B5EF4-FFF2-40B4-BE49-F238E27FC236}">
                      <a16:creationId xmlns:a16="http://schemas.microsoft.com/office/drawing/2014/main" id="{94B218B5-D6FA-4BEC-A3DF-A7C11532CE9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28023" y="4011734"/>
                  <a:ext cx="48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40" name="Käsinkirjoitus 239">
                  <a:extLst>
                    <a:ext uri="{FF2B5EF4-FFF2-40B4-BE49-F238E27FC236}">
                      <a16:creationId xmlns:a16="http://schemas.microsoft.com/office/drawing/2014/main" id="{DC509953-17A5-4694-98D0-5F7980F5AAE3}"/>
                    </a:ext>
                  </a:extLst>
                </p14:cNvPr>
                <p14:cNvContentPartPr/>
                <p14:nvPr/>
              </p14:nvContentPartPr>
              <p14:xfrm>
                <a:off x="6311383" y="4498094"/>
                <a:ext cx="230760" cy="7560"/>
              </p14:xfrm>
            </p:contentPart>
          </mc:Choice>
          <mc:Fallback>
            <p:pic>
              <p:nvPicPr>
                <p:cNvPr id="240" name="Käsinkirjoitus 239">
                  <a:extLst>
                    <a:ext uri="{FF2B5EF4-FFF2-40B4-BE49-F238E27FC236}">
                      <a16:creationId xmlns:a16="http://schemas.microsoft.com/office/drawing/2014/main" id="{DC509953-17A5-4694-98D0-5F7980F5AAE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02383" y="4489094"/>
                  <a:ext cx="248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42" name="Käsinkirjoitus 241">
                  <a:extLst>
                    <a:ext uri="{FF2B5EF4-FFF2-40B4-BE49-F238E27FC236}">
                      <a16:creationId xmlns:a16="http://schemas.microsoft.com/office/drawing/2014/main" id="{BFC1C0EA-9EB3-42CF-94C7-B6F06CBF14A6}"/>
                    </a:ext>
                  </a:extLst>
                </p14:cNvPr>
                <p14:cNvContentPartPr/>
                <p14:nvPr/>
              </p14:nvContentPartPr>
              <p14:xfrm>
                <a:off x="5106463" y="5025494"/>
                <a:ext cx="420840" cy="381600"/>
              </p14:xfrm>
            </p:contentPart>
          </mc:Choice>
          <mc:Fallback>
            <p:pic>
              <p:nvPicPr>
                <p:cNvPr id="242" name="Käsinkirjoitus 241">
                  <a:extLst>
                    <a:ext uri="{FF2B5EF4-FFF2-40B4-BE49-F238E27FC236}">
                      <a16:creationId xmlns:a16="http://schemas.microsoft.com/office/drawing/2014/main" id="{BFC1C0EA-9EB3-42CF-94C7-B6F06CBF14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97463" y="5016854"/>
                  <a:ext cx="4384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43" name="Käsinkirjoitus 242">
                  <a:extLst>
                    <a:ext uri="{FF2B5EF4-FFF2-40B4-BE49-F238E27FC236}">
                      <a16:creationId xmlns:a16="http://schemas.microsoft.com/office/drawing/2014/main" id="{CE27A31C-B994-41B3-B67C-EA10B42AE7CB}"/>
                    </a:ext>
                  </a:extLst>
                </p14:cNvPr>
                <p14:cNvContentPartPr/>
                <p14:nvPr/>
              </p14:nvContentPartPr>
              <p14:xfrm>
                <a:off x="5749063" y="5133134"/>
                <a:ext cx="230400" cy="24480"/>
              </p14:xfrm>
            </p:contentPart>
          </mc:Choice>
          <mc:Fallback>
            <p:pic>
              <p:nvPicPr>
                <p:cNvPr id="243" name="Käsinkirjoitus 242">
                  <a:extLst>
                    <a:ext uri="{FF2B5EF4-FFF2-40B4-BE49-F238E27FC236}">
                      <a16:creationId xmlns:a16="http://schemas.microsoft.com/office/drawing/2014/main" id="{CE27A31C-B994-41B3-B67C-EA10B42AE7C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40423" y="5124494"/>
                  <a:ext cx="248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44" name="Käsinkirjoitus 243">
                  <a:extLst>
                    <a:ext uri="{FF2B5EF4-FFF2-40B4-BE49-F238E27FC236}">
                      <a16:creationId xmlns:a16="http://schemas.microsoft.com/office/drawing/2014/main" id="{03254E23-2B11-47C3-8FEE-335C2556717B}"/>
                    </a:ext>
                  </a:extLst>
                </p14:cNvPr>
                <p14:cNvContentPartPr/>
                <p14:nvPr/>
              </p14:nvContentPartPr>
              <p14:xfrm>
                <a:off x="5756263" y="5275334"/>
                <a:ext cx="216360" cy="1800"/>
              </p14:xfrm>
            </p:contentPart>
          </mc:Choice>
          <mc:Fallback>
            <p:pic>
              <p:nvPicPr>
                <p:cNvPr id="244" name="Käsinkirjoitus 243">
                  <a:extLst>
                    <a:ext uri="{FF2B5EF4-FFF2-40B4-BE49-F238E27FC236}">
                      <a16:creationId xmlns:a16="http://schemas.microsoft.com/office/drawing/2014/main" id="{03254E23-2B11-47C3-8FEE-335C2556717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47263" y="5266694"/>
                  <a:ext cx="234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45" name="Käsinkirjoitus 244">
                  <a:extLst>
                    <a:ext uri="{FF2B5EF4-FFF2-40B4-BE49-F238E27FC236}">
                      <a16:creationId xmlns:a16="http://schemas.microsoft.com/office/drawing/2014/main" id="{789E2393-2280-4165-8FA4-000FB90026B1}"/>
                    </a:ext>
                  </a:extLst>
                </p14:cNvPr>
                <p14:cNvContentPartPr/>
                <p14:nvPr/>
              </p14:nvContentPartPr>
              <p14:xfrm>
                <a:off x="6217423" y="5076254"/>
                <a:ext cx="316080" cy="19800"/>
              </p14:xfrm>
            </p:contentPart>
          </mc:Choice>
          <mc:Fallback>
            <p:pic>
              <p:nvPicPr>
                <p:cNvPr id="245" name="Käsinkirjoitus 244">
                  <a:extLst>
                    <a:ext uri="{FF2B5EF4-FFF2-40B4-BE49-F238E27FC236}">
                      <a16:creationId xmlns:a16="http://schemas.microsoft.com/office/drawing/2014/main" id="{789E2393-2280-4165-8FA4-000FB90026B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08783" y="5067614"/>
                  <a:ext cx="333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46" name="Käsinkirjoitus 245">
                  <a:extLst>
                    <a:ext uri="{FF2B5EF4-FFF2-40B4-BE49-F238E27FC236}">
                      <a16:creationId xmlns:a16="http://schemas.microsoft.com/office/drawing/2014/main" id="{91820942-7CAF-40BF-BE7F-E1062D6BCB14}"/>
                    </a:ext>
                  </a:extLst>
                </p14:cNvPr>
                <p14:cNvContentPartPr/>
                <p14:nvPr/>
              </p14:nvContentPartPr>
              <p14:xfrm>
                <a:off x="6421183" y="4920374"/>
                <a:ext cx="30600" cy="244080"/>
              </p14:xfrm>
            </p:contentPart>
          </mc:Choice>
          <mc:Fallback>
            <p:pic>
              <p:nvPicPr>
                <p:cNvPr id="246" name="Käsinkirjoitus 245">
                  <a:extLst>
                    <a:ext uri="{FF2B5EF4-FFF2-40B4-BE49-F238E27FC236}">
                      <a16:creationId xmlns:a16="http://schemas.microsoft.com/office/drawing/2014/main" id="{91820942-7CAF-40BF-BE7F-E1062D6BCB1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412183" y="4911374"/>
                  <a:ext cx="482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47" name="Käsinkirjoitus 246">
                  <a:extLst>
                    <a:ext uri="{FF2B5EF4-FFF2-40B4-BE49-F238E27FC236}">
                      <a16:creationId xmlns:a16="http://schemas.microsoft.com/office/drawing/2014/main" id="{D1A7CBF7-63A5-4289-8B49-77489F59002A}"/>
                    </a:ext>
                  </a:extLst>
                </p14:cNvPr>
                <p14:cNvContentPartPr/>
                <p14:nvPr/>
              </p14:nvContentPartPr>
              <p14:xfrm>
                <a:off x="6218503" y="5298734"/>
                <a:ext cx="250920" cy="23400"/>
              </p14:xfrm>
            </p:contentPart>
          </mc:Choice>
          <mc:Fallback>
            <p:pic>
              <p:nvPicPr>
                <p:cNvPr id="247" name="Käsinkirjoitus 246">
                  <a:extLst>
                    <a:ext uri="{FF2B5EF4-FFF2-40B4-BE49-F238E27FC236}">
                      <a16:creationId xmlns:a16="http://schemas.microsoft.com/office/drawing/2014/main" id="{D1A7CBF7-63A5-4289-8B49-77489F59002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09503" y="5289734"/>
                  <a:ext cx="268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50" name="Käsinkirjoitus 249">
                  <a:extLst>
                    <a:ext uri="{FF2B5EF4-FFF2-40B4-BE49-F238E27FC236}">
                      <a16:creationId xmlns:a16="http://schemas.microsoft.com/office/drawing/2014/main" id="{A4B1C00E-F179-4B4C-A58C-17B93AE6A76E}"/>
                    </a:ext>
                  </a:extLst>
                </p14:cNvPr>
                <p14:cNvContentPartPr/>
                <p14:nvPr/>
              </p14:nvContentPartPr>
              <p14:xfrm>
                <a:off x="6903583" y="4894454"/>
                <a:ext cx="252000" cy="306360"/>
              </p14:xfrm>
            </p:contentPart>
          </mc:Choice>
          <mc:Fallback>
            <p:pic>
              <p:nvPicPr>
                <p:cNvPr id="250" name="Käsinkirjoitus 249">
                  <a:extLst>
                    <a:ext uri="{FF2B5EF4-FFF2-40B4-BE49-F238E27FC236}">
                      <a16:creationId xmlns:a16="http://schemas.microsoft.com/office/drawing/2014/main" id="{A4B1C00E-F179-4B4C-A58C-17B93AE6A76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94943" y="4885454"/>
                  <a:ext cx="2696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51" name="Käsinkirjoitus 250">
                  <a:extLst>
                    <a:ext uri="{FF2B5EF4-FFF2-40B4-BE49-F238E27FC236}">
                      <a16:creationId xmlns:a16="http://schemas.microsoft.com/office/drawing/2014/main" id="{B7288C4E-285D-4A01-9B9F-7FABA080C1F1}"/>
                    </a:ext>
                  </a:extLst>
                </p14:cNvPr>
                <p14:cNvContentPartPr/>
                <p14:nvPr/>
              </p14:nvContentPartPr>
              <p14:xfrm>
                <a:off x="7112023" y="4894454"/>
                <a:ext cx="70560" cy="513360"/>
              </p14:xfrm>
            </p:contentPart>
          </mc:Choice>
          <mc:Fallback>
            <p:pic>
              <p:nvPicPr>
                <p:cNvPr id="251" name="Käsinkirjoitus 250">
                  <a:extLst>
                    <a:ext uri="{FF2B5EF4-FFF2-40B4-BE49-F238E27FC236}">
                      <a16:creationId xmlns:a16="http://schemas.microsoft.com/office/drawing/2014/main" id="{B7288C4E-285D-4A01-9B9F-7FABA080C1F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03023" y="4885454"/>
                  <a:ext cx="8820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52" name="Käsinkirjoitus 251">
                  <a:extLst>
                    <a:ext uri="{FF2B5EF4-FFF2-40B4-BE49-F238E27FC236}">
                      <a16:creationId xmlns:a16="http://schemas.microsoft.com/office/drawing/2014/main" id="{C401A1A0-730A-4254-A8C8-1A9A2A35597D}"/>
                    </a:ext>
                  </a:extLst>
                </p14:cNvPr>
                <p14:cNvContentPartPr/>
                <p14:nvPr/>
              </p14:nvContentPartPr>
              <p14:xfrm>
                <a:off x="7336663" y="5338694"/>
                <a:ext cx="54360" cy="113400"/>
              </p14:xfrm>
            </p:contentPart>
          </mc:Choice>
          <mc:Fallback>
            <p:pic>
              <p:nvPicPr>
                <p:cNvPr id="252" name="Käsinkirjoitus 251">
                  <a:extLst>
                    <a:ext uri="{FF2B5EF4-FFF2-40B4-BE49-F238E27FC236}">
                      <a16:creationId xmlns:a16="http://schemas.microsoft.com/office/drawing/2014/main" id="{C401A1A0-730A-4254-A8C8-1A9A2A35597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28023" y="5329694"/>
                  <a:ext cx="72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53" name="Käsinkirjoitus 252">
                  <a:extLst>
                    <a:ext uri="{FF2B5EF4-FFF2-40B4-BE49-F238E27FC236}">
                      <a16:creationId xmlns:a16="http://schemas.microsoft.com/office/drawing/2014/main" id="{702317E0-4B57-4B04-889C-43C9772CE69C}"/>
                    </a:ext>
                  </a:extLst>
                </p14:cNvPr>
                <p14:cNvContentPartPr/>
                <p14:nvPr/>
              </p14:nvContentPartPr>
              <p14:xfrm>
                <a:off x="7604863" y="4893014"/>
                <a:ext cx="217080" cy="529920"/>
              </p14:xfrm>
            </p:contentPart>
          </mc:Choice>
          <mc:Fallback>
            <p:pic>
              <p:nvPicPr>
                <p:cNvPr id="253" name="Käsinkirjoitus 252">
                  <a:extLst>
                    <a:ext uri="{FF2B5EF4-FFF2-40B4-BE49-F238E27FC236}">
                      <a16:creationId xmlns:a16="http://schemas.microsoft.com/office/drawing/2014/main" id="{702317E0-4B57-4B04-889C-43C9772CE69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96223" y="4884374"/>
                  <a:ext cx="23472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54" name="Käsinkirjoitus 253">
                  <a:extLst>
                    <a:ext uri="{FF2B5EF4-FFF2-40B4-BE49-F238E27FC236}">
                      <a16:creationId xmlns:a16="http://schemas.microsoft.com/office/drawing/2014/main" id="{BB18B957-D1EC-4000-8CD7-238FC662C179}"/>
                    </a:ext>
                  </a:extLst>
                </p14:cNvPr>
                <p14:cNvContentPartPr/>
                <p14:nvPr/>
              </p14:nvContentPartPr>
              <p14:xfrm>
                <a:off x="7929223" y="4937654"/>
                <a:ext cx="207720" cy="394560"/>
              </p14:xfrm>
            </p:contentPart>
          </mc:Choice>
          <mc:Fallback>
            <p:pic>
              <p:nvPicPr>
                <p:cNvPr id="254" name="Käsinkirjoitus 253">
                  <a:extLst>
                    <a:ext uri="{FF2B5EF4-FFF2-40B4-BE49-F238E27FC236}">
                      <a16:creationId xmlns:a16="http://schemas.microsoft.com/office/drawing/2014/main" id="{BB18B957-D1EC-4000-8CD7-238FC662C17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20583" y="4928654"/>
                  <a:ext cx="2253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55" name="Käsinkirjoitus 254">
                  <a:extLst>
                    <a:ext uri="{FF2B5EF4-FFF2-40B4-BE49-F238E27FC236}">
                      <a16:creationId xmlns:a16="http://schemas.microsoft.com/office/drawing/2014/main" id="{21DEC178-C966-42A1-8002-D38B22098913}"/>
                    </a:ext>
                  </a:extLst>
                </p14:cNvPr>
                <p14:cNvContentPartPr/>
                <p14:nvPr/>
              </p14:nvContentPartPr>
              <p14:xfrm>
                <a:off x="8128303" y="4990934"/>
                <a:ext cx="19080" cy="487800"/>
              </p14:xfrm>
            </p:contentPart>
          </mc:Choice>
          <mc:Fallback>
            <p:pic>
              <p:nvPicPr>
                <p:cNvPr id="255" name="Käsinkirjoitus 254">
                  <a:extLst>
                    <a:ext uri="{FF2B5EF4-FFF2-40B4-BE49-F238E27FC236}">
                      <a16:creationId xmlns:a16="http://schemas.microsoft.com/office/drawing/2014/main" id="{21DEC178-C966-42A1-8002-D38B2209891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19663" y="4982294"/>
                  <a:ext cx="3672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56" name="Käsinkirjoitus 255">
                  <a:extLst>
                    <a:ext uri="{FF2B5EF4-FFF2-40B4-BE49-F238E27FC236}">
                      <a16:creationId xmlns:a16="http://schemas.microsoft.com/office/drawing/2014/main" id="{FB2AFA13-CFCD-401A-B110-EC7C1DED346F}"/>
                    </a:ext>
                  </a:extLst>
                </p14:cNvPr>
                <p14:cNvContentPartPr/>
                <p14:nvPr/>
              </p14:nvContentPartPr>
              <p14:xfrm>
                <a:off x="8406583" y="4973294"/>
                <a:ext cx="243000" cy="570600"/>
              </p14:xfrm>
            </p:contentPart>
          </mc:Choice>
          <mc:Fallback>
            <p:pic>
              <p:nvPicPr>
                <p:cNvPr id="256" name="Käsinkirjoitus 255">
                  <a:extLst>
                    <a:ext uri="{FF2B5EF4-FFF2-40B4-BE49-F238E27FC236}">
                      <a16:creationId xmlns:a16="http://schemas.microsoft.com/office/drawing/2014/main" id="{FB2AFA13-CFCD-401A-B110-EC7C1DED346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97583" y="4964654"/>
                  <a:ext cx="260640" cy="58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58" name="Käsinkirjoitus 257">
                <a:extLst>
                  <a:ext uri="{FF2B5EF4-FFF2-40B4-BE49-F238E27FC236}">
                    <a16:creationId xmlns:a16="http://schemas.microsoft.com/office/drawing/2014/main" id="{E97D7AE9-A3E4-4B8A-92D9-E3AF37544D24}"/>
                  </a:ext>
                </a:extLst>
              </p14:cNvPr>
              <p14:cNvContentPartPr/>
              <p14:nvPr/>
            </p14:nvContentPartPr>
            <p14:xfrm>
              <a:off x="4750423" y="5807414"/>
              <a:ext cx="482040" cy="876240"/>
            </p14:xfrm>
          </p:contentPart>
        </mc:Choice>
        <mc:Fallback>
          <p:pic>
            <p:nvPicPr>
              <p:cNvPr id="258" name="Käsinkirjoitus 257">
                <a:extLst>
                  <a:ext uri="{FF2B5EF4-FFF2-40B4-BE49-F238E27FC236}">
                    <a16:creationId xmlns:a16="http://schemas.microsoft.com/office/drawing/2014/main" id="{E97D7AE9-A3E4-4B8A-92D9-E3AF37544D24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741423" y="5798774"/>
                <a:ext cx="499680" cy="8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59" name="Käsinkirjoitus 258">
                <a:extLst>
                  <a:ext uri="{FF2B5EF4-FFF2-40B4-BE49-F238E27FC236}">
                    <a16:creationId xmlns:a16="http://schemas.microsoft.com/office/drawing/2014/main" id="{088C9326-07DF-4EEF-B0D9-4EAB0D6323A4}"/>
                  </a:ext>
                </a:extLst>
              </p14:cNvPr>
              <p14:cNvContentPartPr/>
              <p14:nvPr/>
            </p14:nvContentPartPr>
            <p14:xfrm>
              <a:off x="5558983" y="6017654"/>
              <a:ext cx="360" cy="360"/>
            </p14:xfrm>
          </p:contentPart>
        </mc:Choice>
        <mc:Fallback>
          <p:pic>
            <p:nvPicPr>
              <p:cNvPr id="259" name="Käsinkirjoitus 258">
                <a:extLst>
                  <a:ext uri="{FF2B5EF4-FFF2-40B4-BE49-F238E27FC236}">
                    <a16:creationId xmlns:a16="http://schemas.microsoft.com/office/drawing/2014/main" id="{088C9326-07DF-4EEF-B0D9-4EAB0D6323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0343" y="60090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260" name="Käsinkirjoitus 259">
                <a:extLst>
                  <a:ext uri="{FF2B5EF4-FFF2-40B4-BE49-F238E27FC236}">
                    <a16:creationId xmlns:a16="http://schemas.microsoft.com/office/drawing/2014/main" id="{13368938-3738-45A7-885F-57EC5282B58D}"/>
                  </a:ext>
                </a:extLst>
              </p14:cNvPr>
              <p14:cNvContentPartPr/>
              <p14:nvPr/>
            </p14:nvContentPartPr>
            <p14:xfrm>
              <a:off x="5517583" y="6455774"/>
              <a:ext cx="360" cy="360"/>
            </p14:xfrm>
          </p:contentPart>
        </mc:Choice>
        <mc:Fallback>
          <p:pic>
            <p:nvPicPr>
              <p:cNvPr id="260" name="Käsinkirjoitus 259">
                <a:extLst>
                  <a:ext uri="{FF2B5EF4-FFF2-40B4-BE49-F238E27FC236}">
                    <a16:creationId xmlns:a16="http://schemas.microsoft.com/office/drawing/2014/main" id="{13368938-3738-45A7-885F-57EC5282B5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8943" y="644713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Ryhmä 264">
            <a:extLst>
              <a:ext uri="{FF2B5EF4-FFF2-40B4-BE49-F238E27FC236}">
                <a16:creationId xmlns:a16="http://schemas.microsoft.com/office/drawing/2014/main" id="{5AEF625C-93FB-4F7C-B21B-7148BDD9991A}"/>
              </a:ext>
            </a:extLst>
          </p:cNvPr>
          <p:cNvGrpSpPr/>
          <p:nvPr/>
        </p:nvGrpSpPr>
        <p:grpSpPr>
          <a:xfrm>
            <a:off x="5950663" y="5985974"/>
            <a:ext cx="840240" cy="586440"/>
            <a:chOff x="5950663" y="5985974"/>
            <a:chExt cx="840240" cy="58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61" name="Käsinkirjoitus 260">
                  <a:extLst>
                    <a:ext uri="{FF2B5EF4-FFF2-40B4-BE49-F238E27FC236}">
                      <a16:creationId xmlns:a16="http://schemas.microsoft.com/office/drawing/2014/main" id="{62F3100E-1FE8-43DE-AA4C-2C0BBF45C824}"/>
                    </a:ext>
                  </a:extLst>
                </p14:cNvPr>
                <p14:cNvContentPartPr/>
                <p14:nvPr/>
              </p14:nvContentPartPr>
              <p14:xfrm>
                <a:off x="5950663" y="5985974"/>
                <a:ext cx="293040" cy="586440"/>
              </p14:xfrm>
            </p:contentPart>
          </mc:Choice>
          <mc:Fallback>
            <p:pic>
              <p:nvPicPr>
                <p:cNvPr id="261" name="Käsinkirjoitus 260">
                  <a:extLst>
                    <a:ext uri="{FF2B5EF4-FFF2-40B4-BE49-F238E27FC236}">
                      <a16:creationId xmlns:a16="http://schemas.microsoft.com/office/drawing/2014/main" id="{62F3100E-1FE8-43DE-AA4C-2C0BBF45C82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942023" y="5977334"/>
                  <a:ext cx="31068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62" name="Käsinkirjoitus 261">
                  <a:extLst>
                    <a:ext uri="{FF2B5EF4-FFF2-40B4-BE49-F238E27FC236}">
                      <a16:creationId xmlns:a16="http://schemas.microsoft.com/office/drawing/2014/main" id="{89C16E4E-49EB-4671-9A5C-6037839F3101}"/>
                    </a:ext>
                  </a:extLst>
                </p14:cNvPr>
                <p14:cNvContentPartPr/>
                <p14:nvPr/>
              </p14:nvContentPartPr>
              <p14:xfrm>
                <a:off x="6011863" y="6002534"/>
                <a:ext cx="478080" cy="352440"/>
              </p14:xfrm>
            </p:contentPart>
          </mc:Choice>
          <mc:Fallback>
            <p:pic>
              <p:nvPicPr>
                <p:cNvPr id="262" name="Käsinkirjoitus 261">
                  <a:extLst>
                    <a:ext uri="{FF2B5EF4-FFF2-40B4-BE49-F238E27FC236}">
                      <a16:creationId xmlns:a16="http://schemas.microsoft.com/office/drawing/2014/main" id="{89C16E4E-49EB-4671-9A5C-6037839F310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03223" y="5993534"/>
                  <a:ext cx="4957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63" name="Käsinkirjoitus 262">
                  <a:extLst>
                    <a:ext uri="{FF2B5EF4-FFF2-40B4-BE49-F238E27FC236}">
                      <a16:creationId xmlns:a16="http://schemas.microsoft.com/office/drawing/2014/main" id="{51AEE6A2-57EC-4833-8987-A757703364E9}"/>
                    </a:ext>
                  </a:extLst>
                </p14:cNvPr>
                <p14:cNvContentPartPr/>
                <p14:nvPr/>
              </p14:nvContentPartPr>
              <p14:xfrm>
                <a:off x="6481663" y="6189734"/>
                <a:ext cx="309240" cy="27000"/>
              </p14:xfrm>
            </p:contentPart>
          </mc:Choice>
          <mc:Fallback>
            <p:pic>
              <p:nvPicPr>
                <p:cNvPr id="263" name="Käsinkirjoitus 262">
                  <a:extLst>
                    <a:ext uri="{FF2B5EF4-FFF2-40B4-BE49-F238E27FC236}">
                      <a16:creationId xmlns:a16="http://schemas.microsoft.com/office/drawing/2014/main" id="{51AEE6A2-57EC-4833-8987-A757703364E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72663" y="6181094"/>
                  <a:ext cx="326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64" name="Käsinkirjoitus 263">
                  <a:extLst>
                    <a:ext uri="{FF2B5EF4-FFF2-40B4-BE49-F238E27FC236}">
                      <a16:creationId xmlns:a16="http://schemas.microsoft.com/office/drawing/2014/main" id="{F96A363A-B6F3-4140-AD6A-FC768530D8A1}"/>
                    </a:ext>
                  </a:extLst>
                </p14:cNvPr>
                <p14:cNvContentPartPr/>
                <p14:nvPr/>
              </p14:nvContentPartPr>
              <p14:xfrm>
                <a:off x="6471223" y="6355334"/>
                <a:ext cx="248760" cy="25560"/>
              </p14:xfrm>
            </p:contentPart>
          </mc:Choice>
          <mc:Fallback>
            <p:pic>
              <p:nvPicPr>
                <p:cNvPr id="264" name="Käsinkirjoitus 263">
                  <a:extLst>
                    <a:ext uri="{FF2B5EF4-FFF2-40B4-BE49-F238E27FC236}">
                      <a16:creationId xmlns:a16="http://schemas.microsoft.com/office/drawing/2014/main" id="{F96A363A-B6F3-4140-AD6A-FC768530D8A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62583" y="6346334"/>
                  <a:ext cx="2664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Ryhmä 269">
            <a:extLst>
              <a:ext uri="{FF2B5EF4-FFF2-40B4-BE49-F238E27FC236}">
                <a16:creationId xmlns:a16="http://schemas.microsoft.com/office/drawing/2014/main" id="{8C5EC22B-15F6-4C7B-B442-34E24D2A25DB}"/>
              </a:ext>
            </a:extLst>
          </p:cNvPr>
          <p:cNvGrpSpPr/>
          <p:nvPr/>
        </p:nvGrpSpPr>
        <p:grpSpPr>
          <a:xfrm>
            <a:off x="7168183" y="5786174"/>
            <a:ext cx="1097280" cy="702720"/>
            <a:chOff x="7168183" y="5786174"/>
            <a:chExt cx="1097280" cy="70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66" name="Käsinkirjoitus 265">
                  <a:extLst>
                    <a:ext uri="{FF2B5EF4-FFF2-40B4-BE49-F238E27FC236}">
                      <a16:creationId xmlns:a16="http://schemas.microsoft.com/office/drawing/2014/main" id="{6951F843-8A1E-4EDB-ADE4-B15DB8E34C39}"/>
                    </a:ext>
                  </a:extLst>
                </p14:cNvPr>
                <p14:cNvContentPartPr/>
                <p14:nvPr/>
              </p14:nvContentPartPr>
              <p14:xfrm>
                <a:off x="7168183" y="5786174"/>
                <a:ext cx="320760" cy="370080"/>
              </p14:xfrm>
            </p:contentPart>
          </mc:Choice>
          <mc:Fallback>
            <p:pic>
              <p:nvPicPr>
                <p:cNvPr id="266" name="Käsinkirjoitus 265">
                  <a:extLst>
                    <a:ext uri="{FF2B5EF4-FFF2-40B4-BE49-F238E27FC236}">
                      <a16:creationId xmlns:a16="http://schemas.microsoft.com/office/drawing/2014/main" id="{6951F843-8A1E-4EDB-ADE4-B15DB8E34C3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59543" y="5777534"/>
                  <a:ext cx="3384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67" name="Käsinkirjoitus 266">
                  <a:extLst>
                    <a:ext uri="{FF2B5EF4-FFF2-40B4-BE49-F238E27FC236}">
                      <a16:creationId xmlns:a16="http://schemas.microsoft.com/office/drawing/2014/main" id="{DBD65088-230F-475F-B23F-6E5CAF721531}"/>
                    </a:ext>
                  </a:extLst>
                </p14:cNvPr>
                <p14:cNvContentPartPr/>
                <p14:nvPr/>
              </p14:nvContentPartPr>
              <p14:xfrm>
                <a:off x="7389223" y="5922254"/>
                <a:ext cx="35640" cy="539280"/>
              </p14:xfrm>
            </p:contentPart>
          </mc:Choice>
          <mc:Fallback>
            <p:pic>
              <p:nvPicPr>
                <p:cNvPr id="267" name="Käsinkirjoitus 266">
                  <a:extLst>
                    <a:ext uri="{FF2B5EF4-FFF2-40B4-BE49-F238E27FC236}">
                      <a16:creationId xmlns:a16="http://schemas.microsoft.com/office/drawing/2014/main" id="{DBD65088-230F-475F-B23F-6E5CAF72153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80223" y="5913254"/>
                  <a:ext cx="5328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68" name="Käsinkirjoitus 267">
                  <a:extLst>
                    <a:ext uri="{FF2B5EF4-FFF2-40B4-BE49-F238E27FC236}">
                      <a16:creationId xmlns:a16="http://schemas.microsoft.com/office/drawing/2014/main" id="{536A420F-31A1-4CD1-A8DC-F3E01A812115}"/>
                    </a:ext>
                  </a:extLst>
                </p14:cNvPr>
                <p14:cNvContentPartPr/>
                <p14:nvPr/>
              </p14:nvContentPartPr>
              <p14:xfrm>
                <a:off x="7651303" y="6293774"/>
                <a:ext cx="96120" cy="195120"/>
              </p14:xfrm>
            </p:contentPart>
          </mc:Choice>
          <mc:Fallback>
            <p:pic>
              <p:nvPicPr>
                <p:cNvPr id="268" name="Käsinkirjoitus 267">
                  <a:extLst>
                    <a:ext uri="{FF2B5EF4-FFF2-40B4-BE49-F238E27FC236}">
                      <a16:creationId xmlns:a16="http://schemas.microsoft.com/office/drawing/2014/main" id="{536A420F-31A1-4CD1-A8DC-F3E01A81211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42303" y="6284774"/>
                  <a:ext cx="113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69" name="Käsinkirjoitus 268">
                  <a:extLst>
                    <a:ext uri="{FF2B5EF4-FFF2-40B4-BE49-F238E27FC236}">
                      <a16:creationId xmlns:a16="http://schemas.microsoft.com/office/drawing/2014/main" id="{2540CC20-DD8A-46A8-8A57-C32F18D3BA98}"/>
                    </a:ext>
                  </a:extLst>
                </p14:cNvPr>
                <p14:cNvContentPartPr/>
                <p14:nvPr/>
              </p14:nvContentPartPr>
              <p14:xfrm>
                <a:off x="7945783" y="5837294"/>
                <a:ext cx="319680" cy="632880"/>
              </p14:xfrm>
            </p:contentPart>
          </mc:Choice>
          <mc:Fallback>
            <p:pic>
              <p:nvPicPr>
                <p:cNvPr id="269" name="Käsinkirjoitus 268">
                  <a:extLst>
                    <a:ext uri="{FF2B5EF4-FFF2-40B4-BE49-F238E27FC236}">
                      <a16:creationId xmlns:a16="http://schemas.microsoft.com/office/drawing/2014/main" id="{2540CC20-DD8A-46A8-8A57-C32F18D3BA9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36783" y="5828654"/>
                  <a:ext cx="337320" cy="65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71" name="Käsinkirjoitus 270">
                <a:extLst>
                  <a:ext uri="{FF2B5EF4-FFF2-40B4-BE49-F238E27FC236}">
                    <a16:creationId xmlns:a16="http://schemas.microsoft.com/office/drawing/2014/main" id="{11CBD060-B238-45CE-BE63-C95642C79A96}"/>
                  </a:ext>
                </a:extLst>
              </p14:cNvPr>
              <p14:cNvContentPartPr/>
              <p14:nvPr/>
            </p14:nvContentPartPr>
            <p14:xfrm>
              <a:off x="8550583" y="5904974"/>
              <a:ext cx="524160" cy="442800"/>
            </p14:xfrm>
          </p:contentPart>
        </mc:Choice>
        <mc:Fallback>
          <p:pic>
            <p:nvPicPr>
              <p:cNvPr id="271" name="Käsinkirjoitus 270">
                <a:extLst>
                  <a:ext uri="{FF2B5EF4-FFF2-40B4-BE49-F238E27FC236}">
                    <a16:creationId xmlns:a16="http://schemas.microsoft.com/office/drawing/2014/main" id="{11CBD060-B238-45CE-BE63-C95642C79A9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541583" y="5895974"/>
                <a:ext cx="541800" cy="4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28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ECA728-963B-080A-3EA2-C27FD4B6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5, Pythagoraan lause 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F3D629F-E321-4553-8EEA-97D2C00B2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525006" cy="301032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4374B890-7CD5-49EF-A633-FBC95A12751F}"/>
                  </a:ext>
                </a:extLst>
              </p14:cNvPr>
              <p14:cNvContentPartPr/>
              <p14:nvPr/>
            </p14:nvContentPartPr>
            <p14:xfrm>
              <a:off x="5118343" y="1915094"/>
              <a:ext cx="549000" cy="478800"/>
            </p14:xfrm>
          </p:contentPart>
        </mc:Choice>
        <mc:Fallback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4374B890-7CD5-49EF-A633-FBC95A127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9343" y="1906454"/>
                <a:ext cx="56664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81BBE9BB-9DD7-40E8-88FE-696F0051811A}"/>
                  </a:ext>
                </a:extLst>
              </p14:cNvPr>
              <p14:cNvContentPartPr/>
              <p14:nvPr/>
            </p14:nvContentPartPr>
            <p14:xfrm>
              <a:off x="5553583" y="1653014"/>
              <a:ext cx="379080" cy="22140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81BBE9BB-9DD7-40E8-88FE-696F005181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4583" y="1644014"/>
                <a:ext cx="3967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80D2BC33-A6A1-4799-8131-8858CF1BA2FC}"/>
                  </a:ext>
                </a:extLst>
              </p14:cNvPr>
              <p14:cNvContentPartPr/>
              <p14:nvPr/>
            </p14:nvContentPartPr>
            <p14:xfrm>
              <a:off x="6083503" y="2206694"/>
              <a:ext cx="253800" cy="3276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80D2BC33-A6A1-4799-8131-8858CF1BA2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74863" y="2198054"/>
                <a:ext cx="2714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A38E1DB5-C74E-473F-B7CB-9D5A6C7C95B9}"/>
                  </a:ext>
                </a:extLst>
              </p14:cNvPr>
              <p14:cNvContentPartPr/>
              <p14:nvPr/>
            </p14:nvContentPartPr>
            <p14:xfrm>
              <a:off x="6241183" y="2082854"/>
              <a:ext cx="70560" cy="34164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A38E1DB5-C74E-473F-B7CB-9D5A6C7C95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2183" y="2074214"/>
                <a:ext cx="8820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62212B27-E5BF-423C-88F8-F059A607F364}"/>
                  </a:ext>
                </a:extLst>
              </p14:cNvPr>
              <p14:cNvContentPartPr/>
              <p14:nvPr/>
            </p14:nvContentPartPr>
            <p14:xfrm>
              <a:off x="6526663" y="1669934"/>
              <a:ext cx="379440" cy="783000"/>
            </p14:xfrm>
          </p:contentPart>
        </mc:Choice>
        <mc:Fallback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62212B27-E5BF-423C-88F8-F059A607F3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17663" y="1660934"/>
                <a:ext cx="397080" cy="8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E99B13AA-19AE-4292-AB45-F7C47E403D9A}"/>
                  </a:ext>
                </a:extLst>
              </p14:cNvPr>
              <p14:cNvContentPartPr/>
              <p14:nvPr/>
            </p14:nvContentPartPr>
            <p14:xfrm>
              <a:off x="6883783" y="1609094"/>
              <a:ext cx="468360" cy="234000"/>
            </p14:xfrm>
          </p:contentPart>
        </mc:Choice>
        <mc:Fallback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E99B13AA-19AE-4292-AB45-F7C47E403D9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74783" y="1600454"/>
                <a:ext cx="4860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FA4E7991-4328-462E-A7D7-6DCDE0B735EC}"/>
                  </a:ext>
                </a:extLst>
              </p14:cNvPr>
              <p14:cNvContentPartPr/>
              <p14:nvPr/>
            </p14:nvContentPartPr>
            <p14:xfrm>
              <a:off x="7557343" y="2238374"/>
              <a:ext cx="229320" cy="49680"/>
            </p14:xfrm>
          </p:contentPart>
        </mc:Choice>
        <mc:Fallback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FA4E7991-4328-462E-A7D7-6DCDE0B735E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48343" y="2229374"/>
                <a:ext cx="2469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BAC6FA45-8E51-48BE-8DD2-9D643D2D5142}"/>
                  </a:ext>
                </a:extLst>
              </p14:cNvPr>
              <p14:cNvContentPartPr/>
              <p14:nvPr/>
            </p14:nvContentPartPr>
            <p14:xfrm>
              <a:off x="7523503" y="2376974"/>
              <a:ext cx="366480" cy="33120"/>
            </p14:xfrm>
          </p:contentPart>
        </mc:Choice>
        <mc:Fallback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BAC6FA45-8E51-48BE-8DD2-9D643D2D514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14863" y="2367974"/>
                <a:ext cx="3841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B93912B2-3837-4C5D-A5B6-3929C7DC7FED}"/>
                  </a:ext>
                </a:extLst>
              </p14:cNvPr>
              <p14:cNvContentPartPr/>
              <p14:nvPr/>
            </p14:nvContentPartPr>
            <p14:xfrm>
              <a:off x="8150983" y="2038934"/>
              <a:ext cx="397440" cy="455400"/>
            </p14:xfrm>
          </p:contentPart>
        </mc:Choice>
        <mc:Fallback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B93912B2-3837-4C5D-A5B6-3929C7DC7FE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41983" y="2030294"/>
                <a:ext cx="41508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C70787DF-A9A0-48D0-BAE2-5CF0F0AFB131}"/>
                  </a:ext>
                </a:extLst>
              </p14:cNvPr>
              <p14:cNvContentPartPr/>
              <p14:nvPr/>
            </p14:nvContentPartPr>
            <p14:xfrm>
              <a:off x="8468503" y="1689734"/>
              <a:ext cx="510120" cy="222480"/>
            </p14:xfrm>
          </p:contentPart>
        </mc:Choice>
        <mc:Fallback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C70787DF-A9A0-48D0-BAE2-5CF0F0AFB13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59503" y="1681094"/>
                <a:ext cx="5277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Käsinkirjoitus 20">
                <a:extLst>
                  <a:ext uri="{FF2B5EF4-FFF2-40B4-BE49-F238E27FC236}">
                    <a16:creationId xmlns:a16="http://schemas.microsoft.com/office/drawing/2014/main" id="{FFDB8347-9070-45D8-B96C-F65343496F55}"/>
                  </a:ext>
                </a:extLst>
              </p14:cNvPr>
              <p14:cNvContentPartPr/>
              <p14:nvPr/>
            </p14:nvContentPartPr>
            <p14:xfrm>
              <a:off x="9750103" y="358814"/>
              <a:ext cx="375480" cy="358920"/>
            </p14:xfrm>
          </p:contentPart>
        </mc:Choice>
        <mc:Fallback>
          <p:pic>
            <p:nvPicPr>
              <p:cNvPr id="21" name="Käsinkirjoitus 20">
                <a:extLst>
                  <a:ext uri="{FF2B5EF4-FFF2-40B4-BE49-F238E27FC236}">
                    <a16:creationId xmlns:a16="http://schemas.microsoft.com/office/drawing/2014/main" id="{FFDB8347-9070-45D8-B96C-F65343496F5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741103" y="349814"/>
                <a:ext cx="39312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Käsinkirjoitus 21">
                <a:extLst>
                  <a:ext uri="{FF2B5EF4-FFF2-40B4-BE49-F238E27FC236}">
                    <a16:creationId xmlns:a16="http://schemas.microsoft.com/office/drawing/2014/main" id="{D31DFB71-6D88-4C83-A166-34C4271794F2}"/>
                  </a:ext>
                </a:extLst>
              </p14:cNvPr>
              <p14:cNvContentPartPr/>
              <p14:nvPr/>
            </p14:nvContentPartPr>
            <p14:xfrm>
              <a:off x="10287943" y="575894"/>
              <a:ext cx="190080" cy="26280"/>
            </p14:xfrm>
          </p:contentPart>
        </mc:Choice>
        <mc:Fallback>
          <p:pic>
            <p:nvPicPr>
              <p:cNvPr id="22" name="Käsinkirjoitus 21">
                <a:extLst>
                  <a:ext uri="{FF2B5EF4-FFF2-40B4-BE49-F238E27FC236}">
                    <a16:creationId xmlns:a16="http://schemas.microsoft.com/office/drawing/2014/main" id="{D31DFB71-6D88-4C83-A166-34C4271794F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79303" y="566894"/>
                <a:ext cx="207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Käsinkirjoitus 22">
                <a:extLst>
                  <a:ext uri="{FF2B5EF4-FFF2-40B4-BE49-F238E27FC236}">
                    <a16:creationId xmlns:a16="http://schemas.microsoft.com/office/drawing/2014/main" id="{A137AA4F-C855-42F5-AE21-A18FD3422FD0}"/>
                  </a:ext>
                </a:extLst>
              </p14:cNvPr>
              <p14:cNvContentPartPr/>
              <p14:nvPr/>
            </p14:nvContentPartPr>
            <p14:xfrm>
              <a:off x="10369303" y="705494"/>
              <a:ext cx="184680" cy="22680"/>
            </p14:xfrm>
          </p:contentPart>
        </mc:Choice>
        <mc:Fallback>
          <p:pic>
            <p:nvPicPr>
              <p:cNvPr id="23" name="Käsinkirjoitus 22">
                <a:extLst>
                  <a:ext uri="{FF2B5EF4-FFF2-40B4-BE49-F238E27FC236}">
                    <a16:creationId xmlns:a16="http://schemas.microsoft.com/office/drawing/2014/main" id="{A137AA4F-C855-42F5-AE21-A18FD3422FD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360663" y="696854"/>
                <a:ext cx="2023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4" name="Käsinkirjoitus 23">
                <a:extLst>
                  <a:ext uri="{FF2B5EF4-FFF2-40B4-BE49-F238E27FC236}">
                    <a16:creationId xmlns:a16="http://schemas.microsoft.com/office/drawing/2014/main" id="{0404C605-FC93-4008-A845-CC819D523302}"/>
                  </a:ext>
                </a:extLst>
              </p14:cNvPr>
              <p14:cNvContentPartPr/>
              <p14:nvPr/>
            </p14:nvContentPartPr>
            <p14:xfrm>
              <a:off x="10800583" y="497774"/>
              <a:ext cx="271800" cy="256320"/>
            </p14:xfrm>
          </p:contentPart>
        </mc:Choice>
        <mc:Fallback>
          <p:pic>
            <p:nvPicPr>
              <p:cNvPr id="24" name="Käsinkirjoitus 23">
                <a:extLst>
                  <a:ext uri="{FF2B5EF4-FFF2-40B4-BE49-F238E27FC236}">
                    <a16:creationId xmlns:a16="http://schemas.microsoft.com/office/drawing/2014/main" id="{0404C605-FC93-4008-A845-CC819D52330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791943" y="489134"/>
                <a:ext cx="2894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" name="Käsinkirjoitus 24">
                <a:extLst>
                  <a:ext uri="{FF2B5EF4-FFF2-40B4-BE49-F238E27FC236}">
                    <a16:creationId xmlns:a16="http://schemas.microsoft.com/office/drawing/2014/main" id="{ED0E0691-0F83-4426-B57A-987581CCCC0A}"/>
                  </a:ext>
                </a:extLst>
              </p14:cNvPr>
              <p14:cNvContentPartPr/>
              <p14:nvPr/>
            </p14:nvContentPartPr>
            <p14:xfrm>
              <a:off x="10798783" y="518654"/>
              <a:ext cx="278640" cy="295560"/>
            </p14:xfrm>
          </p:contentPart>
        </mc:Choice>
        <mc:Fallback>
          <p:pic>
            <p:nvPicPr>
              <p:cNvPr id="25" name="Käsinkirjoitus 24">
                <a:extLst>
                  <a:ext uri="{FF2B5EF4-FFF2-40B4-BE49-F238E27FC236}">
                    <a16:creationId xmlns:a16="http://schemas.microsoft.com/office/drawing/2014/main" id="{ED0E0691-0F83-4426-B57A-987581CCCC0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789783" y="509654"/>
                <a:ext cx="2962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1091C833-2B08-4C09-820E-0615FBDD6E95}"/>
                  </a:ext>
                </a:extLst>
              </p14:cNvPr>
              <p14:cNvContentPartPr/>
              <p14:nvPr/>
            </p14:nvContentPartPr>
            <p14:xfrm>
              <a:off x="9891583" y="935174"/>
              <a:ext cx="259200" cy="413640"/>
            </p14:xfrm>
          </p:contentPart>
        </mc:Choice>
        <mc:Fallback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1091C833-2B08-4C09-820E-0615FBDD6E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882943" y="926534"/>
                <a:ext cx="27684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Käsinkirjoitus 26">
                <a:extLst>
                  <a:ext uri="{FF2B5EF4-FFF2-40B4-BE49-F238E27FC236}">
                    <a16:creationId xmlns:a16="http://schemas.microsoft.com/office/drawing/2014/main" id="{A24D978D-4301-4C23-A109-472DD96CF58E}"/>
                  </a:ext>
                </a:extLst>
              </p14:cNvPr>
              <p14:cNvContentPartPr/>
              <p14:nvPr/>
            </p14:nvContentPartPr>
            <p14:xfrm>
              <a:off x="10404583" y="1182854"/>
              <a:ext cx="242640" cy="31680"/>
            </p14:xfrm>
          </p:contentPart>
        </mc:Choice>
        <mc:Fallback>
          <p:pic>
            <p:nvPicPr>
              <p:cNvPr id="27" name="Käsinkirjoitus 26">
                <a:extLst>
                  <a:ext uri="{FF2B5EF4-FFF2-40B4-BE49-F238E27FC236}">
                    <a16:creationId xmlns:a16="http://schemas.microsoft.com/office/drawing/2014/main" id="{A24D978D-4301-4C23-A109-472DD96CF58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395943" y="1173854"/>
                <a:ext cx="2602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1C9142CC-6A90-46EF-8278-70AFE7FE77B0}"/>
                  </a:ext>
                </a:extLst>
              </p14:cNvPr>
              <p14:cNvContentPartPr/>
              <p14:nvPr/>
            </p14:nvContentPartPr>
            <p14:xfrm>
              <a:off x="10474063" y="1301654"/>
              <a:ext cx="240840" cy="12240"/>
            </p14:xfrm>
          </p:contentPart>
        </mc:Choice>
        <mc:Fallback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1C9142CC-6A90-46EF-8278-70AFE7FE77B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465423" y="1292654"/>
                <a:ext cx="2584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Käsinkirjoitus 28">
                <a:extLst>
                  <a:ext uri="{FF2B5EF4-FFF2-40B4-BE49-F238E27FC236}">
                    <a16:creationId xmlns:a16="http://schemas.microsoft.com/office/drawing/2014/main" id="{480B38B9-64C2-4CFD-BD59-F1905032E157}"/>
                  </a:ext>
                </a:extLst>
              </p14:cNvPr>
              <p14:cNvContentPartPr/>
              <p14:nvPr/>
            </p14:nvContentPartPr>
            <p14:xfrm>
              <a:off x="10977703" y="1109054"/>
              <a:ext cx="276120" cy="305280"/>
            </p14:xfrm>
          </p:contentPart>
        </mc:Choice>
        <mc:Fallback>
          <p:pic>
            <p:nvPicPr>
              <p:cNvPr id="29" name="Käsinkirjoitus 28">
                <a:extLst>
                  <a:ext uri="{FF2B5EF4-FFF2-40B4-BE49-F238E27FC236}">
                    <a16:creationId xmlns:a16="http://schemas.microsoft.com/office/drawing/2014/main" id="{480B38B9-64C2-4CFD-BD59-F1905032E15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969063" y="1100054"/>
                <a:ext cx="2937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Käsinkirjoitus 29">
                <a:extLst>
                  <a:ext uri="{FF2B5EF4-FFF2-40B4-BE49-F238E27FC236}">
                    <a16:creationId xmlns:a16="http://schemas.microsoft.com/office/drawing/2014/main" id="{6B3EC3DA-CE6C-431F-B459-0675E049D34F}"/>
                  </a:ext>
                </a:extLst>
              </p14:cNvPr>
              <p14:cNvContentPartPr/>
              <p14:nvPr/>
            </p14:nvContentPartPr>
            <p14:xfrm>
              <a:off x="11066263" y="1125614"/>
              <a:ext cx="267840" cy="298080"/>
            </p14:xfrm>
          </p:contentPart>
        </mc:Choice>
        <mc:Fallback>
          <p:pic>
            <p:nvPicPr>
              <p:cNvPr id="30" name="Käsinkirjoitus 29">
                <a:extLst>
                  <a:ext uri="{FF2B5EF4-FFF2-40B4-BE49-F238E27FC236}">
                    <a16:creationId xmlns:a16="http://schemas.microsoft.com/office/drawing/2014/main" id="{6B3EC3DA-CE6C-431F-B459-0675E049D34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057623" y="1116614"/>
                <a:ext cx="2854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1" name="Käsinkirjoitus 30">
                <a:extLst>
                  <a:ext uri="{FF2B5EF4-FFF2-40B4-BE49-F238E27FC236}">
                    <a16:creationId xmlns:a16="http://schemas.microsoft.com/office/drawing/2014/main" id="{A1CE8291-6EE8-4C47-8B17-402A7D2ADC53}"/>
                  </a:ext>
                </a:extLst>
              </p14:cNvPr>
              <p14:cNvContentPartPr/>
              <p14:nvPr/>
            </p14:nvContentPartPr>
            <p14:xfrm>
              <a:off x="10030183" y="1737254"/>
              <a:ext cx="179280" cy="275040"/>
            </p14:xfrm>
          </p:contentPart>
        </mc:Choice>
        <mc:Fallback>
          <p:pic>
            <p:nvPicPr>
              <p:cNvPr id="31" name="Käsinkirjoitus 30">
                <a:extLst>
                  <a:ext uri="{FF2B5EF4-FFF2-40B4-BE49-F238E27FC236}">
                    <a16:creationId xmlns:a16="http://schemas.microsoft.com/office/drawing/2014/main" id="{A1CE8291-6EE8-4C47-8B17-402A7D2ADC5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021183" y="1728254"/>
                <a:ext cx="1969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2" name="Käsinkirjoitus 31">
                <a:extLst>
                  <a:ext uri="{FF2B5EF4-FFF2-40B4-BE49-F238E27FC236}">
                    <a16:creationId xmlns:a16="http://schemas.microsoft.com/office/drawing/2014/main" id="{63F1C028-D8F4-4261-91ED-BFA5F1446DE1}"/>
                  </a:ext>
                </a:extLst>
              </p14:cNvPr>
              <p14:cNvContentPartPr/>
              <p14:nvPr/>
            </p14:nvContentPartPr>
            <p14:xfrm>
              <a:off x="10448863" y="1911854"/>
              <a:ext cx="181080" cy="21240"/>
            </p14:xfrm>
          </p:contentPart>
        </mc:Choice>
        <mc:Fallback>
          <p:pic>
            <p:nvPicPr>
              <p:cNvPr id="32" name="Käsinkirjoitus 31">
                <a:extLst>
                  <a:ext uri="{FF2B5EF4-FFF2-40B4-BE49-F238E27FC236}">
                    <a16:creationId xmlns:a16="http://schemas.microsoft.com/office/drawing/2014/main" id="{63F1C028-D8F4-4261-91ED-BFA5F1446DE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440223" y="1903214"/>
                <a:ext cx="1987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3" name="Käsinkirjoitus 32">
                <a:extLst>
                  <a:ext uri="{FF2B5EF4-FFF2-40B4-BE49-F238E27FC236}">
                    <a16:creationId xmlns:a16="http://schemas.microsoft.com/office/drawing/2014/main" id="{F19C0AAF-EBB8-4935-AA60-8607551BEAA8}"/>
                  </a:ext>
                </a:extLst>
              </p14:cNvPr>
              <p14:cNvContentPartPr/>
              <p14:nvPr/>
            </p14:nvContentPartPr>
            <p14:xfrm>
              <a:off x="10456783" y="2050454"/>
              <a:ext cx="222120" cy="9720"/>
            </p14:xfrm>
          </p:contentPart>
        </mc:Choice>
        <mc:Fallback>
          <p:pic>
            <p:nvPicPr>
              <p:cNvPr id="33" name="Käsinkirjoitus 32">
                <a:extLst>
                  <a:ext uri="{FF2B5EF4-FFF2-40B4-BE49-F238E27FC236}">
                    <a16:creationId xmlns:a16="http://schemas.microsoft.com/office/drawing/2014/main" id="{F19C0AAF-EBB8-4935-AA60-8607551BEAA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47783" y="2041454"/>
                <a:ext cx="2397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Käsinkirjoitus 33">
                <a:extLst>
                  <a:ext uri="{FF2B5EF4-FFF2-40B4-BE49-F238E27FC236}">
                    <a16:creationId xmlns:a16="http://schemas.microsoft.com/office/drawing/2014/main" id="{BCFEAEE2-B990-4812-B82F-A44E27E9D338}"/>
                  </a:ext>
                </a:extLst>
              </p14:cNvPr>
              <p14:cNvContentPartPr/>
              <p14:nvPr/>
            </p14:nvContentPartPr>
            <p14:xfrm>
              <a:off x="10956823" y="1727174"/>
              <a:ext cx="69120" cy="323640"/>
            </p14:xfrm>
          </p:contentPart>
        </mc:Choice>
        <mc:Fallback>
          <p:pic>
            <p:nvPicPr>
              <p:cNvPr id="34" name="Käsinkirjoitus 33">
                <a:extLst>
                  <a:ext uri="{FF2B5EF4-FFF2-40B4-BE49-F238E27FC236}">
                    <a16:creationId xmlns:a16="http://schemas.microsoft.com/office/drawing/2014/main" id="{BCFEAEE2-B990-4812-B82F-A44E27E9D33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947823" y="1718534"/>
                <a:ext cx="867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5" name="Käsinkirjoitus 34">
                <a:extLst>
                  <a:ext uri="{FF2B5EF4-FFF2-40B4-BE49-F238E27FC236}">
                    <a16:creationId xmlns:a16="http://schemas.microsoft.com/office/drawing/2014/main" id="{344FF26C-7AE4-441D-AC7A-E14EDC22E6D8}"/>
                  </a:ext>
                </a:extLst>
              </p14:cNvPr>
              <p14:cNvContentPartPr/>
              <p14:nvPr/>
            </p14:nvContentPartPr>
            <p14:xfrm>
              <a:off x="11266783" y="1679294"/>
              <a:ext cx="141840" cy="560160"/>
            </p14:xfrm>
          </p:contentPart>
        </mc:Choice>
        <mc:Fallback>
          <p:pic>
            <p:nvPicPr>
              <p:cNvPr id="35" name="Käsinkirjoitus 34">
                <a:extLst>
                  <a:ext uri="{FF2B5EF4-FFF2-40B4-BE49-F238E27FC236}">
                    <a16:creationId xmlns:a16="http://schemas.microsoft.com/office/drawing/2014/main" id="{344FF26C-7AE4-441D-AC7A-E14EDC22E6D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257783" y="1670654"/>
                <a:ext cx="159480" cy="57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Ryhmä 123">
            <a:extLst>
              <a:ext uri="{FF2B5EF4-FFF2-40B4-BE49-F238E27FC236}">
                <a16:creationId xmlns:a16="http://schemas.microsoft.com/office/drawing/2014/main" id="{B6D6200D-0732-4C04-B7A7-BD275D37DE62}"/>
              </a:ext>
            </a:extLst>
          </p:cNvPr>
          <p:cNvGrpSpPr/>
          <p:nvPr/>
        </p:nvGrpSpPr>
        <p:grpSpPr>
          <a:xfrm>
            <a:off x="5427223" y="2650934"/>
            <a:ext cx="5889240" cy="4092480"/>
            <a:chOff x="5427223" y="2650934"/>
            <a:chExt cx="5889240" cy="409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FBAB76EA-FDA6-4889-A83B-6E1DFAE5AE9E}"/>
                    </a:ext>
                  </a:extLst>
                </p14:cNvPr>
                <p14:cNvContentPartPr/>
                <p14:nvPr/>
              </p14:nvContentPartPr>
              <p14:xfrm>
                <a:off x="9888703" y="4203974"/>
                <a:ext cx="58680" cy="96732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FBAB76EA-FDA6-4889-A83B-6E1DFAE5AE9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80063" y="4194974"/>
                  <a:ext cx="76320" cy="9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49C67771-4DBC-4502-981C-36C190CC933C}"/>
                    </a:ext>
                  </a:extLst>
                </p14:cNvPr>
                <p14:cNvContentPartPr/>
                <p14:nvPr/>
              </p14:nvContentPartPr>
              <p14:xfrm>
                <a:off x="10155823" y="4583774"/>
                <a:ext cx="45720" cy="5688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49C67771-4DBC-4502-981C-36C190CC933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46823" y="4574774"/>
                  <a:ext cx="63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3CB822FE-5F32-498C-A20C-EDC6563CA584}"/>
                    </a:ext>
                  </a:extLst>
                </p14:cNvPr>
                <p14:cNvContentPartPr/>
                <p14:nvPr/>
              </p14:nvContentPartPr>
              <p14:xfrm>
                <a:off x="10182103" y="4819574"/>
                <a:ext cx="87840" cy="13680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3CB822FE-5F32-498C-A20C-EDC6563CA58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73463" y="4810934"/>
                  <a:ext cx="105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5B8D2AA9-53D2-4CBE-AC89-68AC856630D5}"/>
                    </a:ext>
                  </a:extLst>
                </p14:cNvPr>
                <p14:cNvContentPartPr/>
                <p14:nvPr/>
              </p14:nvContentPartPr>
              <p14:xfrm>
                <a:off x="10516543" y="4492334"/>
                <a:ext cx="424800" cy="60408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5B8D2AA9-53D2-4CBE-AC89-68AC856630D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07543" y="4483694"/>
                  <a:ext cx="44244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CAAC3C49-FFAD-4082-96C3-A936B4C73C52}"/>
                    </a:ext>
                  </a:extLst>
                </p14:cNvPr>
                <p14:cNvContentPartPr/>
                <p14:nvPr/>
              </p14:nvContentPartPr>
              <p14:xfrm>
                <a:off x="9913903" y="5189654"/>
                <a:ext cx="15480" cy="73872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CAAC3C49-FFAD-4082-96C3-A936B4C73C5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04903" y="5180654"/>
                  <a:ext cx="3312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AE1E85BB-C230-4619-9C89-D44FB37F63DF}"/>
                    </a:ext>
                  </a:extLst>
                </p14:cNvPr>
                <p14:cNvContentPartPr/>
                <p14:nvPr/>
              </p14:nvContentPartPr>
              <p14:xfrm>
                <a:off x="10172383" y="5242214"/>
                <a:ext cx="964800" cy="65628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AE1E85BB-C230-4619-9C89-D44FB37F63D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63383" y="5233214"/>
                  <a:ext cx="98244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AE9CB2EF-5B0B-4003-93C3-D5D3A5BBF4DB}"/>
                    </a:ext>
                  </a:extLst>
                </p14:cNvPr>
                <p14:cNvContentPartPr/>
                <p14:nvPr/>
              </p14:nvContentPartPr>
              <p14:xfrm>
                <a:off x="5427223" y="2870534"/>
                <a:ext cx="316800" cy="48564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AE9CB2EF-5B0B-4003-93C3-D5D3A5BBF4D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18223" y="2861534"/>
                  <a:ext cx="33444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B2D71FFD-3BDF-42AD-9F56-95F051BA89D4}"/>
                    </a:ext>
                  </a:extLst>
                </p14:cNvPr>
                <p14:cNvContentPartPr/>
                <p14:nvPr/>
              </p14:nvContentPartPr>
              <p14:xfrm>
                <a:off x="5498863" y="2947214"/>
                <a:ext cx="368640" cy="34452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B2D71FFD-3BDF-42AD-9F56-95F051BA89D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489863" y="2938214"/>
                  <a:ext cx="3862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B2D3EB9C-973D-45CB-B91B-2592A1143410}"/>
                    </a:ext>
                  </a:extLst>
                </p14:cNvPr>
                <p14:cNvContentPartPr/>
                <p14:nvPr/>
              </p14:nvContentPartPr>
              <p14:xfrm>
                <a:off x="5823223" y="2650934"/>
                <a:ext cx="396720" cy="17136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B2D3EB9C-973D-45CB-B91B-2592A114341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14223" y="2641934"/>
                  <a:ext cx="414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D7C5FC97-6509-405F-A0C6-0AC61FE2E3E0}"/>
                    </a:ext>
                  </a:extLst>
                </p14:cNvPr>
                <p14:cNvContentPartPr/>
                <p14:nvPr/>
              </p14:nvContentPartPr>
              <p14:xfrm>
                <a:off x="5989543" y="3136574"/>
                <a:ext cx="365040" cy="828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D7C5FC97-6509-405F-A0C6-0AC61FE2E3E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80903" y="3127934"/>
                  <a:ext cx="382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D94C2AED-6661-4872-9BA9-33D84525E25F}"/>
                    </a:ext>
                  </a:extLst>
                </p14:cNvPr>
                <p14:cNvContentPartPr/>
                <p14:nvPr/>
              </p14:nvContentPartPr>
              <p14:xfrm>
                <a:off x="6216343" y="3042974"/>
                <a:ext cx="88560" cy="26136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D94C2AED-6661-4872-9BA9-33D84525E25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07703" y="3034334"/>
                  <a:ext cx="106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A0FAC5AA-6AE0-481D-AD68-BB76A0A8E99B}"/>
                    </a:ext>
                  </a:extLst>
                </p14:cNvPr>
                <p14:cNvContentPartPr/>
                <p14:nvPr/>
              </p14:nvContentPartPr>
              <p14:xfrm>
                <a:off x="6599383" y="2961614"/>
                <a:ext cx="238320" cy="35496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A0FAC5AA-6AE0-481D-AD68-BB76A0A8E99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90743" y="2952614"/>
                  <a:ext cx="2559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8308EC59-8137-4A53-925C-EBA530450B35}"/>
                    </a:ext>
                  </a:extLst>
                </p14:cNvPr>
                <p14:cNvContentPartPr/>
                <p14:nvPr/>
              </p14:nvContentPartPr>
              <p14:xfrm>
                <a:off x="6622063" y="2931014"/>
                <a:ext cx="316440" cy="38484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8308EC59-8137-4A53-925C-EBA530450B3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13063" y="2922374"/>
                  <a:ext cx="3340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B235D28A-290E-4D6A-982E-5F1DDF5C5E9D}"/>
                    </a:ext>
                  </a:extLst>
                </p14:cNvPr>
                <p14:cNvContentPartPr/>
                <p14:nvPr/>
              </p14:nvContentPartPr>
              <p14:xfrm>
                <a:off x="6970543" y="2661734"/>
                <a:ext cx="376200" cy="16884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B235D28A-290E-4D6A-982E-5F1DDF5C5E9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61903" y="2653094"/>
                  <a:ext cx="393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F1E97AFD-8888-42C6-A79C-BE7327071E0F}"/>
                    </a:ext>
                  </a:extLst>
                </p14:cNvPr>
                <p14:cNvContentPartPr/>
                <p14:nvPr/>
              </p14:nvContentPartPr>
              <p14:xfrm>
                <a:off x="7384543" y="3069614"/>
                <a:ext cx="293400" cy="4752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F1E97AFD-8888-42C6-A79C-BE7327071E0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75543" y="3060974"/>
                  <a:ext cx="311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003ED2B4-D568-4088-823B-5C4CC894BA3F}"/>
                    </a:ext>
                  </a:extLst>
                </p14:cNvPr>
                <p14:cNvContentPartPr/>
                <p14:nvPr/>
              </p14:nvContentPartPr>
              <p14:xfrm>
                <a:off x="7355023" y="3211454"/>
                <a:ext cx="390600" cy="8028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003ED2B4-D568-4088-823B-5C4CC894BA3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46023" y="3202814"/>
                  <a:ext cx="408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4DD2BC4C-A038-41A7-9F21-B877A6581577}"/>
                    </a:ext>
                  </a:extLst>
                </p14:cNvPr>
                <p14:cNvContentPartPr/>
                <p14:nvPr/>
              </p14:nvContentPartPr>
              <p14:xfrm>
                <a:off x="7984663" y="2943254"/>
                <a:ext cx="275400" cy="38736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4DD2BC4C-A038-41A7-9F21-B877A658157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976023" y="2934614"/>
                  <a:ext cx="2930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EBF37BBF-6959-4475-B79D-6388162913B1}"/>
                    </a:ext>
                  </a:extLst>
                </p14:cNvPr>
                <p14:cNvContentPartPr/>
                <p14:nvPr/>
              </p14:nvContentPartPr>
              <p14:xfrm>
                <a:off x="8343583" y="2746694"/>
                <a:ext cx="376920" cy="19476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EBF37BBF-6959-4475-B79D-6388162913B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34943" y="2737694"/>
                  <a:ext cx="394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31571EE7-7788-4428-8EC8-9A6A81BC6A10}"/>
                    </a:ext>
                  </a:extLst>
                </p14:cNvPr>
                <p14:cNvContentPartPr/>
                <p14:nvPr/>
              </p14:nvContentPartPr>
              <p14:xfrm>
                <a:off x="5614783" y="3573614"/>
                <a:ext cx="378000" cy="57168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31571EE7-7788-4428-8EC8-9A6A81BC6A1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05783" y="3564614"/>
                  <a:ext cx="39564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477EE9D6-882B-4539-A6C7-D5C34B63FD62}"/>
                    </a:ext>
                  </a:extLst>
                </p14:cNvPr>
                <p14:cNvContentPartPr/>
                <p14:nvPr/>
              </p14:nvContentPartPr>
              <p14:xfrm>
                <a:off x="6207343" y="3761174"/>
                <a:ext cx="257400" cy="29268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477EE9D6-882B-4539-A6C7-D5C34B63FD6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98703" y="3752534"/>
                  <a:ext cx="2750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08F965E7-CE65-48CB-AE9A-D6A064E877B4}"/>
                    </a:ext>
                  </a:extLst>
                </p14:cNvPr>
                <p14:cNvContentPartPr/>
                <p14:nvPr/>
              </p14:nvContentPartPr>
              <p14:xfrm>
                <a:off x="6307423" y="3712214"/>
                <a:ext cx="317520" cy="37188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08F965E7-CE65-48CB-AE9A-D6A064E877B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98423" y="3703574"/>
                  <a:ext cx="3351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8C3FBC72-EF56-462C-9F37-BC860F29C43F}"/>
                    </a:ext>
                  </a:extLst>
                </p14:cNvPr>
                <p14:cNvContentPartPr/>
                <p14:nvPr/>
              </p14:nvContentPartPr>
              <p14:xfrm>
                <a:off x="6677503" y="3437534"/>
                <a:ext cx="240840" cy="18864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8C3FBC72-EF56-462C-9F37-BC860F29C43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668503" y="3428894"/>
                  <a:ext cx="258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E6998762-8045-4A1B-89B5-D4302A91CEAF}"/>
                    </a:ext>
                  </a:extLst>
                </p14:cNvPr>
                <p14:cNvContentPartPr/>
                <p14:nvPr/>
              </p14:nvContentPartPr>
              <p14:xfrm>
                <a:off x="7174663" y="3816614"/>
                <a:ext cx="322560" cy="432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E6998762-8045-4A1B-89B5-D4302A91CEA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65663" y="3807614"/>
                  <a:ext cx="340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3B7E5F07-0EB6-4DDF-BD39-0D6795A60882}"/>
                    </a:ext>
                  </a:extLst>
                </p14:cNvPr>
                <p14:cNvContentPartPr/>
                <p14:nvPr/>
              </p14:nvContentPartPr>
              <p14:xfrm>
                <a:off x="7204543" y="3975014"/>
                <a:ext cx="287640" cy="1044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3B7E5F07-0EB6-4DDF-BD39-0D6795A6088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95903" y="3966014"/>
                  <a:ext cx="30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CE064B06-6D90-4A01-BB9D-4E6C7EC47917}"/>
                    </a:ext>
                  </a:extLst>
                </p14:cNvPr>
                <p14:cNvContentPartPr/>
                <p14:nvPr/>
              </p14:nvContentPartPr>
              <p14:xfrm>
                <a:off x="7802143" y="3606014"/>
                <a:ext cx="30600" cy="53100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CE064B06-6D90-4A01-BB9D-4E6C7EC4791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93503" y="3597014"/>
                  <a:ext cx="4824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80F94DB5-904B-4CC7-98C0-B89006D4F5C7}"/>
                    </a:ext>
                  </a:extLst>
                </p14:cNvPr>
                <p14:cNvContentPartPr/>
                <p14:nvPr/>
              </p14:nvContentPartPr>
              <p14:xfrm>
                <a:off x="7985743" y="3660014"/>
                <a:ext cx="320040" cy="56124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80F94DB5-904B-4CC7-98C0-B89006D4F5C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976743" y="3651374"/>
                  <a:ext cx="33768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BECFA9C7-6584-471B-96D3-F0FCE7C4E115}"/>
                    </a:ext>
                  </a:extLst>
                </p14:cNvPr>
                <p14:cNvContentPartPr/>
                <p14:nvPr/>
              </p14:nvContentPartPr>
              <p14:xfrm>
                <a:off x="8401903" y="3469934"/>
                <a:ext cx="314280" cy="19260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BECFA9C7-6584-471B-96D3-F0FCE7C4E11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93263" y="3461294"/>
                  <a:ext cx="331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8A34ACBB-D241-4C38-87A4-BDE0D81D5803}"/>
                    </a:ext>
                  </a:extLst>
                </p14:cNvPr>
                <p14:cNvContentPartPr/>
                <p14:nvPr/>
              </p14:nvContentPartPr>
              <p14:xfrm>
                <a:off x="5588863" y="4331774"/>
                <a:ext cx="515880" cy="63396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8A34ACBB-D241-4C38-87A4-BDE0D81D580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80223" y="4322774"/>
                  <a:ext cx="53352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409CD8CF-4BED-47A9-A8D4-914BD45610E5}"/>
                    </a:ext>
                  </a:extLst>
                </p14:cNvPr>
                <p14:cNvContentPartPr/>
                <p14:nvPr/>
              </p14:nvContentPartPr>
              <p14:xfrm>
                <a:off x="6225343" y="4573694"/>
                <a:ext cx="318600" cy="34416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409CD8CF-4BED-47A9-A8D4-914BD45610E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16343" y="4565054"/>
                  <a:ext cx="3362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6B4F5F93-3EC0-4D95-87C5-F45550484FBB}"/>
                    </a:ext>
                  </a:extLst>
                </p14:cNvPr>
                <p14:cNvContentPartPr/>
                <p14:nvPr/>
              </p14:nvContentPartPr>
              <p14:xfrm>
                <a:off x="6322903" y="4595654"/>
                <a:ext cx="289800" cy="35856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6B4F5F93-3EC0-4D95-87C5-F45550484FB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14263" y="4587014"/>
                  <a:ext cx="3074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7CB40272-1657-4BC3-B4E7-82A9E6DB4A01}"/>
                    </a:ext>
                  </a:extLst>
                </p14:cNvPr>
                <p14:cNvContentPartPr/>
                <p14:nvPr/>
              </p14:nvContentPartPr>
              <p14:xfrm>
                <a:off x="6669583" y="4229174"/>
                <a:ext cx="263520" cy="14256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7CB40272-1657-4BC3-B4E7-82A9E6DB4A0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60583" y="4220174"/>
                  <a:ext cx="281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4F15FC85-71BB-4BF8-A6CF-75D44399129A}"/>
                    </a:ext>
                  </a:extLst>
                </p14:cNvPr>
                <p14:cNvContentPartPr/>
                <p14:nvPr/>
              </p14:nvContentPartPr>
              <p14:xfrm>
                <a:off x="7032823" y="4651094"/>
                <a:ext cx="233640" cy="1008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4F15FC85-71BB-4BF8-A6CF-75D4439912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23823" y="4642094"/>
                  <a:ext cx="251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1A227C4C-57D8-4C9B-B9ED-AFF0EC9019D4}"/>
                    </a:ext>
                  </a:extLst>
                </p14:cNvPr>
                <p14:cNvContentPartPr/>
                <p14:nvPr/>
              </p14:nvContentPartPr>
              <p14:xfrm>
                <a:off x="7038583" y="4811294"/>
                <a:ext cx="173880" cy="3600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1A227C4C-57D8-4C9B-B9ED-AFF0EC9019D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029583" y="4802294"/>
                  <a:ext cx="191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19F50AE3-3414-47A3-921B-45EBF63AB792}"/>
                    </a:ext>
                  </a:extLst>
                </p14:cNvPr>
                <p14:cNvContentPartPr/>
                <p14:nvPr/>
              </p14:nvContentPartPr>
              <p14:xfrm>
                <a:off x="7555183" y="4398014"/>
                <a:ext cx="426600" cy="58140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19F50AE3-3414-47A3-921B-45EBF63AB79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46183" y="4389374"/>
                  <a:ext cx="44424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E50244C5-6C38-4753-9E69-A03C4DA1E1D4}"/>
                    </a:ext>
                  </a:extLst>
                </p14:cNvPr>
                <p14:cNvContentPartPr/>
                <p14:nvPr/>
              </p14:nvContentPartPr>
              <p14:xfrm>
                <a:off x="8041903" y="4413854"/>
                <a:ext cx="381240" cy="55656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E50244C5-6C38-4753-9E69-A03C4DA1E1D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32903" y="4405214"/>
                  <a:ext cx="39888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94B1B955-D3E5-4E27-A07D-7693F22225E6}"/>
                    </a:ext>
                  </a:extLst>
                </p14:cNvPr>
                <p14:cNvContentPartPr/>
                <p14:nvPr/>
              </p14:nvContentPartPr>
              <p14:xfrm>
                <a:off x="8604223" y="4418534"/>
                <a:ext cx="243360" cy="36360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94B1B955-D3E5-4E27-A07D-7693F22225E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595223" y="4409894"/>
                  <a:ext cx="2610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434EB299-0657-4D67-AE19-6206DD153CE7}"/>
                    </a:ext>
                  </a:extLst>
                </p14:cNvPr>
                <p14:cNvContentPartPr/>
                <p14:nvPr/>
              </p14:nvContentPartPr>
              <p14:xfrm>
                <a:off x="8760103" y="4448054"/>
                <a:ext cx="51120" cy="64728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434EB299-0657-4D67-AE19-6206DD153CE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751463" y="4439414"/>
                  <a:ext cx="6876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4C5976AB-BE65-4011-A788-F044D4E113F2}"/>
                    </a:ext>
                  </a:extLst>
                </p14:cNvPr>
                <p14:cNvContentPartPr/>
                <p14:nvPr/>
              </p14:nvContentPartPr>
              <p14:xfrm>
                <a:off x="6192583" y="5290454"/>
                <a:ext cx="304560" cy="52740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4C5976AB-BE65-4011-A788-F044D4E113F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83943" y="5281814"/>
                  <a:ext cx="32220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8DB18BAF-4D73-4587-B743-75C5867ACD12}"/>
                    </a:ext>
                  </a:extLst>
                </p14:cNvPr>
                <p14:cNvContentPartPr/>
                <p14:nvPr/>
              </p14:nvContentPartPr>
              <p14:xfrm>
                <a:off x="6286183" y="5302694"/>
                <a:ext cx="409680" cy="33588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8DB18BAF-4D73-4587-B743-75C5867ACD1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77183" y="5294054"/>
                  <a:ext cx="4273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C025826D-474B-4099-B1E7-CE1805398D45}"/>
                    </a:ext>
                  </a:extLst>
                </p14:cNvPr>
                <p14:cNvContentPartPr/>
                <p14:nvPr/>
              </p14:nvContentPartPr>
              <p14:xfrm>
                <a:off x="6680743" y="5030534"/>
                <a:ext cx="228960" cy="19368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C025826D-474B-4099-B1E7-CE1805398D4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72103" y="5021894"/>
                  <a:ext cx="246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7163EFB8-D3FD-492E-A5B6-CFE8C7AB37FE}"/>
                    </a:ext>
                  </a:extLst>
                </p14:cNvPr>
                <p14:cNvContentPartPr/>
                <p14:nvPr/>
              </p14:nvContentPartPr>
              <p14:xfrm>
                <a:off x="6998623" y="5505014"/>
                <a:ext cx="241200" cy="1728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7163EFB8-D3FD-492E-A5B6-CFE8C7AB37F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989983" y="5496014"/>
                  <a:ext cx="258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2EFDE7A6-9EEC-40E9-94F2-9529239B6407}"/>
                    </a:ext>
                  </a:extLst>
                </p14:cNvPr>
                <p14:cNvContentPartPr/>
                <p14:nvPr/>
              </p14:nvContentPartPr>
              <p14:xfrm>
                <a:off x="6982783" y="5609774"/>
                <a:ext cx="254520" cy="2016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2EFDE7A6-9EEC-40E9-94F2-9529239B640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974143" y="5600774"/>
                  <a:ext cx="272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D09EE004-8B65-49E5-9E09-0305A3529426}"/>
                    </a:ext>
                  </a:extLst>
                </p14:cNvPr>
                <p14:cNvContentPartPr/>
                <p14:nvPr/>
              </p14:nvContentPartPr>
              <p14:xfrm>
                <a:off x="7601263" y="5120174"/>
                <a:ext cx="54720" cy="60696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D09EE004-8B65-49E5-9E09-0305A352942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592623" y="5111534"/>
                  <a:ext cx="7236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A643C91D-F08A-44B1-94BE-BBDE5A77D45D}"/>
                    </a:ext>
                  </a:extLst>
                </p14:cNvPr>
                <p14:cNvContentPartPr/>
                <p14:nvPr/>
              </p14:nvContentPartPr>
              <p14:xfrm>
                <a:off x="7856863" y="5149334"/>
                <a:ext cx="233640" cy="67176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A643C91D-F08A-44B1-94BE-BBDE5A77D45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48223" y="5140334"/>
                  <a:ext cx="25128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F62AEF3A-27B2-4E45-BA13-452A24CD885E}"/>
                    </a:ext>
                  </a:extLst>
                </p14:cNvPr>
                <p14:cNvContentPartPr/>
                <p14:nvPr/>
              </p14:nvContentPartPr>
              <p14:xfrm>
                <a:off x="8239183" y="5223134"/>
                <a:ext cx="394200" cy="59184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F62AEF3A-27B2-4E45-BA13-452A24CD885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230183" y="5214494"/>
                  <a:ext cx="41184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623BA1F6-371B-492F-BA43-D560D72F8622}"/>
                    </a:ext>
                  </a:extLst>
                </p14:cNvPr>
                <p14:cNvContentPartPr/>
                <p14:nvPr/>
              </p14:nvContentPartPr>
              <p14:xfrm>
                <a:off x="6107263" y="6047174"/>
                <a:ext cx="251640" cy="65304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623BA1F6-371B-492F-BA43-D560D72F862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098623" y="6038174"/>
                  <a:ext cx="26928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B2F71753-E60C-4B0F-83DF-5BF983E58E3C}"/>
                    </a:ext>
                  </a:extLst>
                </p14:cNvPr>
                <p14:cNvContentPartPr/>
                <p14:nvPr/>
              </p14:nvContentPartPr>
              <p14:xfrm>
                <a:off x="6097543" y="6125654"/>
                <a:ext cx="502200" cy="41976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B2F71753-E60C-4B0F-83DF-5BF983E58E3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088903" y="6117014"/>
                  <a:ext cx="5198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FEE6A94E-574A-4904-B529-E40C2311BF11}"/>
                    </a:ext>
                  </a:extLst>
                </p14:cNvPr>
                <p14:cNvContentPartPr/>
                <p14:nvPr/>
              </p14:nvContentPartPr>
              <p14:xfrm>
                <a:off x="6697663" y="6332654"/>
                <a:ext cx="204840" cy="3168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FEE6A94E-574A-4904-B529-E40C2311BF1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688663" y="6324014"/>
                  <a:ext cx="222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A7D7C789-96DD-4F59-9412-92D98DFB2F1F}"/>
                    </a:ext>
                  </a:extLst>
                </p14:cNvPr>
                <p14:cNvContentPartPr/>
                <p14:nvPr/>
              </p14:nvContentPartPr>
              <p14:xfrm>
                <a:off x="6660223" y="6497894"/>
                <a:ext cx="234360" cy="1692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A7D7C789-96DD-4F59-9412-92D98DFB2F1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651583" y="6489254"/>
                  <a:ext cx="252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12E6618C-B874-4E09-A96E-780781BC7F9D}"/>
                    </a:ext>
                  </a:extLst>
                </p14:cNvPr>
                <p14:cNvContentPartPr/>
                <p14:nvPr/>
              </p14:nvContentPartPr>
              <p14:xfrm>
                <a:off x="7118863" y="6171734"/>
                <a:ext cx="270000" cy="10044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12E6618C-B874-4E09-A96E-780781BC7F9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09863" y="6163094"/>
                  <a:ext cx="287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E3CD8EBD-F3FF-4315-A730-F8752F6464A1}"/>
                    </a:ext>
                  </a:extLst>
                </p14:cNvPr>
                <p14:cNvContentPartPr/>
                <p14:nvPr/>
              </p14:nvContentPartPr>
              <p14:xfrm>
                <a:off x="7235863" y="6065534"/>
                <a:ext cx="80640" cy="33372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E3CD8EBD-F3FF-4315-A730-F8752F6464A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226863" y="6056534"/>
                  <a:ext cx="982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8B668BB7-DCA6-427B-BA2F-0AA06DB5378A}"/>
                    </a:ext>
                  </a:extLst>
                </p14:cNvPr>
                <p14:cNvContentPartPr/>
                <p14:nvPr/>
              </p14:nvContentPartPr>
              <p14:xfrm>
                <a:off x="7098703" y="6519494"/>
                <a:ext cx="280440" cy="3780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8B668BB7-DCA6-427B-BA2F-0AA06DB5378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89703" y="6510494"/>
                  <a:ext cx="298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CEE373BD-6A69-4C7D-BA0C-7A2D3829E939}"/>
                    </a:ext>
                  </a:extLst>
                </p14:cNvPr>
                <p14:cNvContentPartPr/>
                <p14:nvPr/>
              </p14:nvContentPartPr>
              <p14:xfrm>
                <a:off x="7732303" y="5940254"/>
                <a:ext cx="1085040" cy="75564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CEE373BD-6A69-4C7D-BA0C-7A2D3829E93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723303" y="5931614"/>
                  <a:ext cx="110268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D1055ACE-3E20-48D7-A493-746B058A9023}"/>
                    </a:ext>
                  </a:extLst>
                </p14:cNvPr>
                <p14:cNvContentPartPr/>
                <p14:nvPr/>
              </p14:nvContentPartPr>
              <p14:xfrm>
                <a:off x="7968823" y="6089294"/>
                <a:ext cx="23760" cy="52020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D1055ACE-3E20-48D7-A493-746B058A902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59823" y="6080654"/>
                  <a:ext cx="4140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62ED52DA-FA59-44C0-B139-5A46BAC9D6F4}"/>
                    </a:ext>
                  </a:extLst>
                </p14:cNvPr>
                <p14:cNvContentPartPr/>
                <p14:nvPr/>
              </p14:nvContentPartPr>
              <p14:xfrm>
                <a:off x="8145943" y="6163094"/>
                <a:ext cx="204840" cy="54072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62ED52DA-FA59-44C0-B139-5A46BAC9D6F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137303" y="6154454"/>
                  <a:ext cx="22248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276B9947-8C98-4E21-9C90-F1F0BF1D2462}"/>
                    </a:ext>
                  </a:extLst>
                </p14:cNvPr>
                <p14:cNvContentPartPr/>
                <p14:nvPr/>
              </p14:nvContentPartPr>
              <p14:xfrm>
                <a:off x="8413423" y="6171014"/>
                <a:ext cx="218160" cy="57240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276B9947-8C98-4E21-9C90-F1F0BF1D246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404423" y="6162374"/>
                  <a:ext cx="23580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10B631C0-CA67-4BFF-B7F2-D0679B379B6A}"/>
                    </a:ext>
                  </a:extLst>
                </p14:cNvPr>
                <p14:cNvContentPartPr/>
                <p14:nvPr/>
              </p14:nvContentPartPr>
              <p14:xfrm>
                <a:off x="9052063" y="6316454"/>
                <a:ext cx="261000" cy="2952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10B631C0-CA67-4BFF-B7F2-D0679B379B6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43063" y="6307454"/>
                  <a:ext cx="278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4F34F061-F9FB-43E2-B265-9A6391EA885B}"/>
                    </a:ext>
                  </a:extLst>
                </p14:cNvPr>
                <p14:cNvContentPartPr/>
                <p14:nvPr/>
              </p14:nvContentPartPr>
              <p14:xfrm>
                <a:off x="9041983" y="6469454"/>
                <a:ext cx="229680" cy="1692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4F34F061-F9FB-43E2-B265-9A6391EA885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032983" y="6460814"/>
                  <a:ext cx="247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4E71252F-5636-40B8-BCB0-3270A65688D5}"/>
                    </a:ext>
                  </a:extLst>
                </p14:cNvPr>
                <p14:cNvContentPartPr/>
                <p14:nvPr/>
              </p14:nvContentPartPr>
              <p14:xfrm>
                <a:off x="9467143" y="5998214"/>
                <a:ext cx="68040" cy="61236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4E71252F-5636-40B8-BCB0-3270A65688D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458143" y="5989574"/>
                  <a:ext cx="8568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19266605-2545-4741-87E0-CADB3095B6C5}"/>
                    </a:ext>
                  </a:extLst>
                </p14:cNvPr>
                <p14:cNvContentPartPr/>
                <p14:nvPr/>
              </p14:nvContentPartPr>
              <p14:xfrm>
                <a:off x="9622663" y="6086774"/>
                <a:ext cx="205200" cy="47088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19266605-2545-4741-87E0-CADB3095B6C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613663" y="6078134"/>
                  <a:ext cx="2228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05BEBD58-2B5C-44AB-9543-E4ED135ABD94}"/>
                    </a:ext>
                  </a:extLst>
                </p14:cNvPr>
                <p14:cNvContentPartPr/>
                <p14:nvPr/>
              </p14:nvContentPartPr>
              <p14:xfrm>
                <a:off x="9993823" y="6473054"/>
                <a:ext cx="99720" cy="18360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05BEBD58-2B5C-44AB-9543-E4ED135ABD9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85183" y="6464414"/>
                  <a:ext cx="117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2EF3FBFF-4B73-4FFE-8FAF-8A533EC3893B}"/>
                    </a:ext>
                  </a:extLst>
                </p14:cNvPr>
                <p14:cNvContentPartPr/>
                <p14:nvPr/>
              </p14:nvContentPartPr>
              <p14:xfrm>
                <a:off x="10210903" y="6088214"/>
                <a:ext cx="203760" cy="50580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2EF3FBFF-4B73-4FFE-8FAF-8A533EC3893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202263" y="6079214"/>
                  <a:ext cx="22140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F85757E3-6D8E-49BC-B5C8-36614F8C082E}"/>
                    </a:ext>
                  </a:extLst>
                </p14:cNvPr>
                <p14:cNvContentPartPr/>
                <p14:nvPr/>
              </p14:nvContentPartPr>
              <p14:xfrm>
                <a:off x="10268143" y="6268214"/>
                <a:ext cx="310320" cy="2592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F85757E3-6D8E-49BC-B5C8-36614F8C082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259503" y="6259574"/>
                  <a:ext cx="327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12B55A3C-C6A5-464B-B62B-3E41BE932F59}"/>
                    </a:ext>
                  </a:extLst>
                </p14:cNvPr>
                <p14:cNvContentPartPr/>
                <p14:nvPr/>
              </p14:nvContentPartPr>
              <p14:xfrm>
                <a:off x="10635343" y="6074174"/>
                <a:ext cx="253080" cy="49212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12B55A3C-C6A5-464B-B62B-3E41BE932F5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26343" y="6065534"/>
                  <a:ext cx="27072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BEF367B4-5667-4D19-B64E-9C91E860005C}"/>
                    </a:ext>
                  </a:extLst>
                </p14:cNvPr>
                <p14:cNvContentPartPr/>
                <p14:nvPr/>
              </p14:nvContentPartPr>
              <p14:xfrm>
                <a:off x="10996423" y="6074894"/>
                <a:ext cx="206280" cy="44352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BEF367B4-5667-4D19-B64E-9C91E860005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987783" y="6066254"/>
                  <a:ext cx="2239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909E7E58-FED3-4B93-9882-0D3357B590EE}"/>
                    </a:ext>
                  </a:extLst>
                </p14:cNvPr>
                <p14:cNvContentPartPr/>
                <p14:nvPr/>
              </p14:nvContentPartPr>
              <p14:xfrm>
                <a:off x="11065183" y="6306734"/>
                <a:ext cx="251280" cy="540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909E7E58-FED3-4B93-9882-0D3357B590E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056543" y="6298094"/>
                  <a:ext cx="268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35FFF560-B03E-450C-885A-F22BCB0CAB7E}"/>
                    </a:ext>
                  </a:extLst>
                </p14:cNvPr>
                <p14:cNvContentPartPr/>
                <p14:nvPr/>
              </p14:nvContentPartPr>
              <p14:xfrm>
                <a:off x="9308023" y="6163094"/>
                <a:ext cx="172080" cy="3024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35FFF560-B03E-450C-885A-F22BCB0CAB7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99383" y="6154454"/>
                  <a:ext cx="189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FF8F5E3E-E756-40A8-A02B-D084387CADEC}"/>
                    </a:ext>
                  </a:extLst>
                </p14:cNvPr>
                <p14:cNvContentPartPr/>
                <p14:nvPr/>
              </p14:nvContentPartPr>
              <p14:xfrm>
                <a:off x="9390823" y="6064454"/>
                <a:ext cx="9720" cy="19080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FF8F5E3E-E756-40A8-A02B-D084387CADE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81823" y="6055454"/>
                  <a:ext cx="27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F53052A5-E2EC-4ECE-8AEE-683B700403F6}"/>
                    </a:ext>
                  </a:extLst>
                </p14:cNvPr>
                <p14:cNvContentPartPr/>
                <p14:nvPr/>
              </p14:nvContentPartPr>
              <p14:xfrm>
                <a:off x="9336823" y="6387014"/>
                <a:ext cx="109080" cy="1548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F53052A5-E2EC-4ECE-8AEE-683B700403F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327823" y="6378374"/>
                  <a:ext cx="1267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25" name="Käsinkirjoitus 124">
                <a:extLst>
                  <a:ext uri="{FF2B5EF4-FFF2-40B4-BE49-F238E27FC236}">
                    <a16:creationId xmlns:a16="http://schemas.microsoft.com/office/drawing/2014/main" id="{877AC4E6-A0A9-4326-933D-7EB223C90B71}"/>
                  </a:ext>
                </a:extLst>
              </p14:cNvPr>
              <p14:cNvContentPartPr/>
              <p14:nvPr/>
            </p14:nvContentPartPr>
            <p14:xfrm>
              <a:off x="3010903" y="4585934"/>
              <a:ext cx="370440" cy="27360"/>
            </p14:xfrm>
          </p:contentPart>
        </mc:Choice>
        <mc:Fallback>
          <p:pic>
            <p:nvPicPr>
              <p:cNvPr id="125" name="Käsinkirjoitus 124">
                <a:extLst>
                  <a:ext uri="{FF2B5EF4-FFF2-40B4-BE49-F238E27FC236}">
                    <a16:creationId xmlns:a16="http://schemas.microsoft.com/office/drawing/2014/main" id="{877AC4E6-A0A9-4326-933D-7EB223C90B71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002263" y="4576934"/>
                <a:ext cx="3880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26" name="Käsinkirjoitus 125">
                <a:extLst>
                  <a:ext uri="{FF2B5EF4-FFF2-40B4-BE49-F238E27FC236}">
                    <a16:creationId xmlns:a16="http://schemas.microsoft.com/office/drawing/2014/main" id="{559090A1-7B20-4F0A-BC68-47CD9771AF37}"/>
                  </a:ext>
                </a:extLst>
              </p14:cNvPr>
              <p14:cNvContentPartPr/>
              <p14:nvPr/>
            </p14:nvContentPartPr>
            <p14:xfrm>
              <a:off x="895183" y="5118014"/>
              <a:ext cx="334440" cy="893880"/>
            </p14:xfrm>
          </p:contentPart>
        </mc:Choice>
        <mc:Fallback>
          <p:pic>
            <p:nvPicPr>
              <p:cNvPr id="126" name="Käsinkirjoitus 125">
                <a:extLst>
                  <a:ext uri="{FF2B5EF4-FFF2-40B4-BE49-F238E27FC236}">
                    <a16:creationId xmlns:a16="http://schemas.microsoft.com/office/drawing/2014/main" id="{559090A1-7B20-4F0A-BC68-47CD9771AF3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86543" y="5109014"/>
                <a:ext cx="352080" cy="9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27" name="Käsinkirjoitus 126">
                <a:extLst>
                  <a:ext uri="{FF2B5EF4-FFF2-40B4-BE49-F238E27FC236}">
                    <a16:creationId xmlns:a16="http://schemas.microsoft.com/office/drawing/2014/main" id="{3F3AE4F6-4766-4F3D-98F2-3E04F6251DB8}"/>
                  </a:ext>
                </a:extLst>
              </p14:cNvPr>
              <p14:cNvContentPartPr/>
              <p14:nvPr/>
            </p14:nvContentPartPr>
            <p14:xfrm>
              <a:off x="1471903" y="5323574"/>
              <a:ext cx="360" cy="360"/>
            </p14:xfrm>
          </p:contentPart>
        </mc:Choice>
        <mc:Fallback>
          <p:pic>
            <p:nvPicPr>
              <p:cNvPr id="127" name="Käsinkirjoitus 126">
                <a:extLst>
                  <a:ext uri="{FF2B5EF4-FFF2-40B4-BE49-F238E27FC236}">
                    <a16:creationId xmlns:a16="http://schemas.microsoft.com/office/drawing/2014/main" id="{3F3AE4F6-4766-4F3D-98F2-3E04F6251DB8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463263" y="53145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28" name="Käsinkirjoitus 127">
                <a:extLst>
                  <a:ext uri="{FF2B5EF4-FFF2-40B4-BE49-F238E27FC236}">
                    <a16:creationId xmlns:a16="http://schemas.microsoft.com/office/drawing/2014/main" id="{5B3872F5-818C-4413-8A11-8C60A8040919}"/>
                  </a:ext>
                </a:extLst>
              </p14:cNvPr>
              <p14:cNvContentPartPr/>
              <p14:nvPr/>
            </p14:nvContentPartPr>
            <p14:xfrm>
              <a:off x="1435543" y="5824334"/>
              <a:ext cx="4680" cy="52560"/>
            </p14:xfrm>
          </p:contentPart>
        </mc:Choice>
        <mc:Fallback>
          <p:pic>
            <p:nvPicPr>
              <p:cNvPr id="128" name="Käsinkirjoitus 127">
                <a:extLst>
                  <a:ext uri="{FF2B5EF4-FFF2-40B4-BE49-F238E27FC236}">
                    <a16:creationId xmlns:a16="http://schemas.microsoft.com/office/drawing/2014/main" id="{5B3872F5-818C-4413-8A11-8C60A8040919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426543" y="5815334"/>
                <a:ext cx="2232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Ryhmä 131">
            <a:extLst>
              <a:ext uri="{FF2B5EF4-FFF2-40B4-BE49-F238E27FC236}">
                <a16:creationId xmlns:a16="http://schemas.microsoft.com/office/drawing/2014/main" id="{B3DC7D8C-5682-4FF1-A5AA-64B470A85A13}"/>
              </a:ext>
            </a:extLst>
          </p:cNvPr>
          <p:cNvGrpSpPr/>
          <p:nvPr/>
        </p:nvGrpSpPr>
        <p:grpSpPr>
          <a:xfrm>
            <a:off x="1854583" y="5171294"/>
            <a:ext cx="1310040" cy="802080"/>
            <a:chOff x="1854583" y="5171294"/>
            <a:chExt cx="1310040" cy="80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EF582DE3-FF72-4D68-8C77-EFDA2AFA75AF}"/>
                    </a:ext>
                  </a:extLst>
                </p14:cNvPr>
                <p14:cNvContentPartPr/>
                <p14:nvPr/>
              </p14:nvContentPartPr>
              <p14:xfrm>
                <a:off x="1854583" y="5189654"/>
                <a:ext cx="27360" cy="78372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EF582DE3-FF72-4D68-8C77-EFDA2AFA75A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845583" y="5180654"/>
                  <a:ext cx="45000" cy="80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AE9AEFC8-B879-4426-89E6-AA90D7006554}"/>
                    </a:ext>
                  </a:extLst>
                </p14:cNvPr>
                <p14:cNvContentPartPr/>
                <p14:nvPr/>
              </p14:nvContentPartPr>
              <p14:xfrm>
                <a:off x="2060863" y="5171294"/>
                <a:ext cx="371520" cy="73512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AE9AEFC8-B879-4426-89E6-AA90D700655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051863" y="5162294"/>
                  <a:ext cx="389160" cy="75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7381C5B1-5C88-4E62-8939-9C820BD8FA58}"/>
                    </a:ext>
                  </a:extLst>
                </p14:cNvPr>
                <p14:cNvContentPartPr/>
                <p14:nvPr/>
              </p14:nvContentPartPr>
              <p14:xfrm>
                <a:off x="2636863" y="5551454"/>
                <a:ext cx="527760" cy="34488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7381C5B1-5C88-4E62-8939-9C820BD8FA5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27863" y="5542814"/>
                  <a:ext cx="545400" cy="36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6407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0D4F12-76F5-77A3-F00C-BCCE39B1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03" y="269234"/>
            <a:ext cx="10515600" cy="1325563"/>
          </a:xfrm>
        </p:spPr>
        <p:txBody>
          <a:bodyPr/>
          <a:lstStyle/>
          <a:p>
            <a:r>
              <a:rPr lang="fi-FI" dirty="0"/>
              <a:t>Tehtäviä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8B8A8C8-615D-F5A1-FB9B-3AD5462D6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703" y="1359218"/>
            <a:ext cx="8530993" cy="3303316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D42EC35-5559-4610-DEC7-CB5C95F1A580}"/>
              </a:ext>
            </a:extLst>
          </p:cNvPr>
          <p:cNvSpPr txBox="1"/>
          <p:nvPr/>
        </p:nvSpPr>
        <p:spPr>
          <a:xfrm>
            <a:off x="953703" y="5089736"/>
            <a:ext cx="9431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ighlight>
                  <a:srgbClr val="FFFF00"/>
                </a:highlight>
              </a:rPr>
              <a:t>Keltaisella</a:t>
            </a:r>
            <a:r>
              <a:rPr lang="fi-FI" dirty="0"/>
              <a:t> merkityt tehtävät ovat tehtäväsuosituksia. Jokaisen kannattaa kuitenkin itse</a:t>
            </a:r>
          </a:p>
          <a:p>
            <a:r>
              <a:rPr lang="fi-FI" dirty="0"/>
              <a:t>päättää, mitä tehtäviä tekee. Jos asiat tuntuvat liian haastavilta, tee enemmän alkupään</a:t>
            </a:r>
          </a:p>
          <a:p>
            <a:r>
              <a:rPr lang="fi-FI" dirty="0"/>
              <a:t>tehtäviä. Jos taas asiat tuntuvat liian helpoilta, tee enemmän loppupään tehtäviä.</a:t>
            </a:r>
          </a:p>
        </p:txBody>
      </p:sp>
    </p:spTree>
    <p:extLst>
      <p:ext uri="{BB962C8B-B14F-4D97-AF65-F5344CB8AC3E}">
        <p14:creationId xmlns:p14="http://schemas.microsoft.com/office/powerpoint/2010/main" val="75656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0A325-FB8E-BD34-9255-93DEAB460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672E12-A44D-8582-58F1-6A0B80867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Kulma on kahden puolisuoran rajaama tasoalue. </a:t>
            </a:r>
          </a:p>
          <a:p>
            <a:r>
              <a:rPr lang="fi-FI" dirty="0"/>
              <a:t>Kulmaa voidaan merkitä seuraavilla tavoilla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3713B39-3919-CF51-BC1D-102DA937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44" y="3026009"/>
            <a:ext cx="8383338" cy="328611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C17032C-1F36-69FC-AEAC-E20BF58A4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726" y="1196954"/>
            <a:ext cx="2562583" cy="18290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D5BDDC95-860F-4307-9B1A-E07AC9AEBED6}"/>
                  </a:ext>
                </a:extLst>
              </p14:cNvPr>
              <p14:cNvContentPartPr/>
              <p14:nvPr/>
            </p14:nvContentPartPr>
            <p14:xfrm>
              <a:off x="7989343" y="6078854"/>
              <a:ext cx="517320" cy="3528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D5BDDC95-860F-4307-9B1A-E07AC9AEBE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80343" y="6069854"/>
                <a:ext cx="53496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Ryhmä 35">
            <a:extLst>
              <a:ext uri="{FF2B5EF4-FFF2-40B4-BE49-F238E27FC236}">
                <a16:creationId xmlns:a16="http://schemas.microsoft.com/office/drawing/2014/main" id="{11154E50-92D0-44A6-AFD0-FD61BD8B9B4B}"/>
              </a:ext>
            </a:extLst>
          </p:cNvPr>
          <p:cNvGrpSpPr/>
          <p:nvPr/>
        </p:nvGrpSpPr>
        <p:grpSpPr>
          <a:xfrm>
            <a:off x="4080823" y="4293974"/>
            <a:ext cx="934920" cy="269280"/>
            <a:chOff x="4080823" y="4293974"/>
            <a:chExt cx="93492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4C3C372F-F416-49F5-A861-B3F9E3108472}"/>
                    </a:ext>
                  </a:extLst>
                </p14:cNvPr>
                <p14:cNvContentPartPr/>
                <p14:nvPr/>
              </p14:nvContentPartPr>
              <p14:xfrm>
                <a:off x="4107103" y="4416014"/>
                <a:ext cx="908640" cy="1836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4C3C372F-F416-49F5-A861-B3F9E31084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8463" y="4407374"/>
                  <a:ext cx="926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A4B9516D-DFF3-45F5-945A-93BE94468408}"/>
                    </a:ext>
                  </a:extLst>
                </p14:cNvPr>
                <p14:cNvContentPartPr/>
                <p14:nvPr/>
              </p14:nvContentPartPr>
              <p14:xfrm>
                <a:off x="4121503" y="4293974"/>
                <a:ext cx="149040" cy="12672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A4B9516D-DFF3-45F5-945A-93BE944684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12863" y="4285334"/>
                  <a:ext cx="166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FB0F0AE4-8808-497E-99B0-31D537F59FA3}"/>
                    </a:ext>
                  </a:extLst>
                </p14:cNvPr>
                <p14:cNvContentPartPr/>
                <p14:nvPr/>
              </p14:nvContentPartPr>
              <p14:xfrm>
                <a:off x="4080823" y="4412774"/>
                <a:ext cx="194760" cy="15048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FB0F0AE4-8808-497E-99B0-31D537F59FA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72183" y="4404134"/>
                  <a:ext cx="21240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Käsinkirjoitus 36">
                <a:extLst>
                  <a:ext uri="{FF2B5EF4-FFF2-40B4-BE49-F238E27FC236}">
                    <a16:creationId xmlns:a16="http://schemas.microsoft.com/office/drawing/2014/main" id="{4077DD01-856C-4C06-8493-C317A7B1D00C}"/>
                  </a:ext>
                </a:extLst>
              </p14:cNvPr>
              <p14:cNvContentPartPr/>
              <p14:nvPr/>
            </p14:nvContentPartPr>
            <p14:xfrm>
              <a:off x="6239023" y="3329894"/>
              <a:ext cx="379440" cy="418680"/>
            </p14:xfrm>
          </p:contentPart>
        </mc:Choice>
        <mc:Fallback>
          <p:pic>
            <p:nvPicPr>
              <p:cNvPr id="37" name="Käsinkirjoitus 36">
                <a:extLst>
                  <a:ext uri="{FF2B5EF4-FFF2-40B4-BE49-F238E27FC236}">
                    <a16:creationId xmlns:a16="http://schemas.microsoft.com/office/drawing/2014/main" id="{4077DD01-856C-4C06-8493-C317A7B1D0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30023" y="3321254"/>
                <a:ext cx="39708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Käsinkirjoitus 37">
                <a:extLst>
                  <a:ext uri="{FF2B5EF4-FFF2-40B4-BE49-F238E27FC236}">
                    <a16:creationId xmlns:a16="http://schemas.microsoft.com/office/drawing/2014/main" id="{760C5D63-EA6A-41D9-84E6-9ED5E5D6BA62}"/>
                  </a:ext>
                </a:extLst>
              </p14:cNvPr>
              <p14:cNvContentPartPr/>
              <p14:nvPr/>
            </p14:nvContentPartPr>
            <p14:xfrm>
              <a:off x="5044543" y="6079214"/>
              <a:ext cx="1119960" cy="53280"/>
            </p14:xfrm>
          </p:contentPart>
        </mc:Choice>
        <mc:Fallback>
          <p:pic>
            <p:nvPicPr>
              <p:cNvPr id="38" name="Käsinkirjoitus 37">
                <a:extLst>
                  <a:ext uri="{FF2B5EF4-FFF2-40B4-BE49-F238E27FC236}">
                    <a16:creationId xmlns:a16="http://schemas.microsoft.com/office/drawing/2014/main" id="{760C5D63-EA6A-41D9-84E6-9ED5E5D6BA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35543" y="6070574"/>
                <a:ext cx="1137600" cy="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992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32ACB2-0BC1-C18F-41C7-5DEF3CA7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Erilaisia kulmia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66666E9-1992-1290-31A5-379DE2B6B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913952" cy="4546483"/>
          </a:xfrm>
        </p:spPr>
      </p:pic>
    </p:spTree>
    <p:extLst>
      <p:ext uri="{BB962C8B-B14F-4D97-AF65-F5344CB8AC3E}">
        <p14:creationId xmlns:p14="http://schemas.microsoft.com/office/powerpoint/2010/main" val="155254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A30243-180F-88FE-17C2-2AFEE4A9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Kolmio </a:t>
            </a:r>
            <a:r>
              <a:rPr lang="fi-FI" sz="3600" dirty="0"/>
              <a:t>on monikulmio, jossa on kolme kulmaa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FE7F89-8236-5F6D-D580-85037888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21" y="1690688"/>
            <a:ext cx="4758969" cy="4351338"/>
          </a:xfrm>
        </p:spPr>
        <p:txBody>
          <a:bodyPr>
            <a:normAutofit/>
          </a:bodyPr>
          <a:lstStyle/>
          <a:p>
            <a:r>
              <a:rPr lang="fi-FI" sz="2400" dirty="0"/>
              <a:t>Kolmion kulmien summa on 180°</a:t>
            </a:r>
          </a:p>
          <a:p>
            <a:r>
              <a:rPr lang="fi-FI" sz="2400" dirty="0"/>
              <a:t>Kolmion korkeusjana h, on kolmion huipusta kantaa vastaan piirretty kohtisuora jana.</a:t>
            </a:r>
          </a:p>
          <a:p>
            <a:r>
              <a:rPr lang="fi-FI" sz="2400" dirty="0"/>
              <a:t>Kolmion pinta-ala lasketaan kannan ja korkeuden avulla.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85E0070-3212-C697-E69D-80FFBE3A8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67377"/>
            <a:ext cx="5921489" cy="159397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9C0522D-5A6E-99A3-9452-A1BF6B37D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778" y="3829829"/>
            <a:ext cx="7147247" cy="25095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F9AB2353-B6A3-4EC3-A074-47D0F8EB75E9}"/>
                  </a:ext>
                </a:extLst>
              </p14:cNvPr>
              <p14:cNvContentPartPr/>
              <p14:nvPr/>
            </p14:nvContentPartPr>
            <p14:xfrm>
              <a:off x="10135663" y="3012734"/>
              <a:ext cx="360" cy="360"/>
            </p14:xfrm>
          </p:contentPart>
        </mc:Choice>
        <mc:Fallback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F9AB2353-B6A3-4EC3-A074-47D0F8EB75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27023" y="300373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131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D2FFBB-3181-E4A5-A93B-060DBAD6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1, kolmion pinta-ala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79354E9-4098-1235-3E8A-A5D792305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27" y="2132723"/>
            <a:ext cx="3929983" cy="25925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FB1B5A44-0AC1-436F-8A4F-1917694658AC}"/>
                  </a:ext>
                </a:extLst>
              </p14:cNvPr>
              <p14:cNvContentPartPr/>
              <p14:nvPr/>
            </p14:nvContentPartPr>
            <p14:xfrm>
              <a:off x="10160863" y="1725014"/>
              <a:ext cx="360" cy="360"/>
            </p14:xfrm>
          </p:contentPart>
        </mc:Choice>
        <mc:Fallback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FB1B5A44-0AC1-436F-8A4F-1917694658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51863" y="171601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Ryhmä 15">
            <a:extLst>
              <a:ext uri="{FF2B5EF4-FFF2-40B4-BE49-F238E27FC236}">
                <a16:creationId xmlns:a16="http://schemas.microsoft.com/office/drawing/2014/main" id="{13B3CA7F-6A07-4C61-B5CE-580EFC7E6BAF}"/>
              </a:ext>
            </a:extLst>
          </p:cNvPr>
          <p:cNvGrpSpPr/>
          <p:nvPr/>
        </p:nvGrpSpPr>
        <p:grpSpPr>
          <a:xfrm>
            <a:off x="6244423" y="1887014"/>
            <a:ext cx="3019320" cy="879120"/>
            <a:chOff x="6244423" y="1887014"/>
            <a:chExt cx="3019320" cy="87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471D69DA-CC75-4FF8-AAA8-C4296BF519A5}"/>
                    </a:ext>
                  </a:extLst>
                </p14:cNvPr>
                <p14:cNvContentPartPr/>
                <p14:nvPr/>
              </p14:nvContentPartPr>
              <p14:xfrm>
                <a:off x="6263143" y="1988174"/>
                <a:ext cx="399600" cy="60912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471D69DA-CC75-4FF8-AAA8-C4296BF519A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54143" y="1979174"/>
                  <a:ext cx="41724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Käsinkirjoitus 4">
                  <a:extLst>
                    <a:ext uri="{FF2B5EF4-FFF2-40B4-BE49-F238E27FC236}">
                      <a16:creationId xmlns:a16="http://schemas.microsoft.com/office/drawing/2014/main" id="{7EF307F9-5178-4ACD-A43B-46D1C1DECBCA}"/>
                    </a:ext>
                  </a:extLst>
                </p14:cNvPr>
                <p14:cNvContentPartPr/>
                <p14:nvPr/>
              </p14:nvContentPartPr>
              <p14:xfrm>
                <a:off x="6244423" y="2351414"/>
                <a:ext cx="516600" cy="9000"/>
              </p14:xfrm>
            </p:contentPart>
          </mc:Choice>
          <mc:Fallback>
            <p:pic>
              <p:nvPicPr>
                <p:cNvPr id="5" name="Käsinkirjoitus 4">
                  <a:extLst>
                    <a:ext uri="{FF2B5EF4-FFF2-40B4-BE49-F238E27FC236}">
                      <a16:creationId xmlns:a16="http://schemas.microsoft.com/office/drawing/2014/main" id="{7EF307F9-5178-4ACD-A43B-46D1C1DECBC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35423" y="2342414"/>
                  <a:ext cx="534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CD12D466-EDA9-4CD8-B73B-5C01B3124747}"/>
                    </a:ext>
                  </a:extLst>
                </p14:cNvPr>
                <p14:cNvContentPartPr/>
                <p14:nvPr/>
              </p14:nvContentPartPr>
              <p14:xfrm>
                <a:off x="6932383" y="2283014"/>
                <a:ext cx="226800" cy="828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CD12D466-EDA9-4CD8-B73B-5C01B312474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23743" y="2274374"/>
                  <a:ext cx="244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862A9C81-7775-41EC-9695-F7B625E4F93D}"/>
                    </a:ext>
                  </a:extLst>
                </p14:cNvPr>
                <p14:cNvContentPartPr/>
                <p14:nvPr/>
              </p14:nvContentPartPr>
              <p14:xfrm>
                <a:off x="6970543" y="2457614"/>
                <a:ext cx="258840" cy="756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862A9C81-7775-41EC-9695-F7B625E4F93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61903" y="2448974"/>
                  <a:ext cx="276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FFFBBC2E-C453-4D06-A625-98DB05F619C6}"/>
                    </a:ext>
                  </a:extLst>
                </p14:cNvPr>
                <p14:cNvContentPartPr/>
                <p14:nvPr/>
              </p14:nvContentPartPr>
              <p14:xfrm>
                <a:off x="7576063" y="1887014"/>
                <a:ext cx="23040" cy="33120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FFFBBC2E-C453-4D06-A625-98DB05F619C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67063" y="1878374"/>
                  <a:ext cx="406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88192130-8B84-4889-8381-28B1A44E0670}"/>
                    </a:ext>
                  </a:extLst>
                </p14:cNvPr>
                <p14:cNvContentPartPr/>
                <p14:nvPr/>
              </p14:nvContentPartPr>
              <p14:xfrm>
                <a:off x="7391743" y="2340974"/>
                <a:ext cx="440640" cy="1584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88192130-8B84-4889-8381-28B1A44E067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83103" y="2332334"/>
                  <a:ext cx="458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AFBB94CE-F816-4FD7-80FE-F3D9AD6A468D}"/>
                    </a:ext>
                  </a:extLst>
                </p14:cNvPr>
                <p14:cNvContentPartPr/>
                <p14:nvPr/>
              </p14:nvContentPartPr>
              <p14:xfrm>
                <a:off x="7486783" y="2465894"/>
                <a:ext cx="297000" cy="30024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AFBB94CE-F816-4FD7-80FE-F3D9AD6A468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78143" y="2456894"/>
                  <a:ext cx="3146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DE0FA8BA-6811-429F-BDD6-B505964DA065}"/>
                    </a:ext>
                  </a:extLst>
                </p14:cNvPr>
                <p14:cNvContentPartPr/>
                <p14:nvPr/>
              </p14:nvContentPartPr>
              <p14:xfrm>
                <a:off x="8104183" y="2240894"/>
                <a:ext cx="361800" cy="27540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DE0FA8BA-6811-429F-BDD6-B505964DA06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95183" y="2231894"/>
                  <a:ext cx="3794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F6A30D07-36A5-4D5A-8607-AFC3002CD219}"/>
                    </a:ext>
                  </a:extLst>
                </p14:cNvPr>
                <p14:cNvContentPartPr/>
                <p14:nvPr/>
              </p14:nvContentPartPr>
              <p14:xfrm>
                <a:off x="8727343" y="2360774"/>
                <a:ext cx="1800" cy="1008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F6A30D07-36A5-4D5A-8607-AFC3002CD21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18703" y="2351774"/>
                  <a:ext cx="19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E6D6860D-3606-4093-A726-248F667481A9}"/>
                    </a:ext>
                  </a:extLst>
                </p14:cNvPr>
                <p14:cNvContentPartPr/>
                <p14:nvPr/>
              </p14:nvContentPartPr>
              <p14:xfrm>
                <a:off x="8937943" y="1896734"/>
                <a:ext cx="325800" cy="63720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E6D6860D-3606-4093-A726-248F667481A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28943" y="1888094"/>
                  <a:ext cx="343440" cy="65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9" name="Käsinkirjoitus 28">
                <a:extLst>
                  <a:ext uri="{FF2B5EF4-FFF2-40B4-BE49-F238E27FC236}">
                    <a16:creationId xmlns:a16="http://schemas.microsoft.com/office/drawing/2014/main" id="{1EF3DA8C-E0A5-4277-B22B-9FCF8D154C67}"/>
                  </a:ext>
                </a:extLst>
              </p14:cNvPr>
              <p14:cNvContentPartPr/>
              <p14:nvPr/>
            </p14:nvContentPartPr>
            <p14:xfrm>
              <a:off x="10381543" y="709094"/>
              <a:ext cx="582120" cy="259920"/>
            </p14:xfrm>
          </p:contentPart>
        </mc:Choice>
        <mc:Fallback>
          <p:pic>
            <p:nvPicPr>
              <p:cNvPr id="29" name="Käsinkirjoitus 28">
                <a:extLst>
                  <a:ext uri="{FF2B5EF4-FFF2-40B4-BE49-F238E27FC236}">
                    <a16:creationId xmlns:a16="http://schemas.microsoft.com/office/drawing/2014/main" id="{1EF3DA8C-E0A5-4277-B22B-9FCF8D154C6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372903" y="700454"/>
                <a:ext cx="599760" cy="27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Ryhmä 37">
            <a:extLst>
              <a:ext uri="{FF2B5EF4-FFF2-40B4-BE49-F238E27FC236}">
                <a16:creationId xmlns:a16="http://schemas.microsoft.com/office/drawing/2014/main" id="{240C35E0-B589-4CE6-BF3B-3379E41C673C}"/>
              </a:ext>
            </a:extLst>
          </p:cNvPr>
          <p:cNvGrpSpPr/>
          <p:nvPr/>
        </p:nvGrpSpPr>
        <p:grpSpPr>
          <a:xfrm>
            <a:off x="8356183" y="274574"/>
            <a:ext cx="3015360" cy="1553040"/>
            <a:chOff x="8356183" y="274574"/>
            <a:chExt cx="3015360" cy="155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A6A87A14-4ACE-427C-930D-55B472EBA713}"/>
                    </a:ext>
                  </a:extLst>
                </p14:cNvPr>
                <p14:cNvContentPartPr/>
                <p14:nvPr/>
              </p14:nvContentPartPr>
              <p14:xfrm>
                <a:off x="8356183" y="289694"/>
                <a:ext cx="298440" cy="4521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A6A87A14-4ACE-427C-930D-55B472EBA71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47183" y="281054"/>
                  <a:ext cx="3160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CB7C6EEE-451A-47FD-A86D-293DB689177A}"/>
                    </a:ext>
                  </a:extLst>
                </p14:cNvPr>
                <p14:cNvContentPartPr/>
                <p14:nvPr/>
              </p14:nvContentPartPr>
              <p14:xfrm>
                <a:off x="8813023" y="499574"/>
                <a:ext cx="199800" cy="2376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CB7C6EEE-451A-47FD-A86D-293DB68917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04383" y="490574"/>
                  <a:ext cx="217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28EFCB56-C796-49E5-B52D-EDA5C427006B}"/>
                    </a:ext>
                  </a:extLst>
                </p14:cNvPr>
                <p14:cNvContentPartPr/>
                <p14:nvPr/>
              </p14:nvContentPartPr>
              <p14:xfrm>
                <a:off x="8848303" y="624494"/>
                <a:ext cx="180720" cy="4284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28EFCB56-C796-49E5-B52D-EDA5C427006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39303" y="615494"/>
                  <a:ext cx="198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2300749A-2C13-451F-866C-EFB5DC9524EA}"/>
                    </a:ext>
                  </a:extLst>
                </p14:cNvPr>
                <p14:cNvContentPartPr/>
                <p14:nvPr/>
              </p14:nvContentPartPr>
              <p14:xfrm>
                <a:off x="9303343" y="274574"/>
                <a:ext cx="184680" cy="33012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2300749A-2C13-451F-866C-EFB5DC9524E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94703" y="265934"/>
                  <a:ext cx="2023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927D30EC-B92A-4F41-B8DE-3E777D66DAD7}"/>
                    </a:ext>
                  </a:extLst>
                </p14:cNvPr>
                <p14:cNvContentPartPr/>
                <p14:nvPr/>
              </p14:nvContentPartPr>
              <p14:xfrm>
                <a:off x="9503143" y="370334"/>
                <a:ext cx="34920" cy="44568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927D30EC-B92A-4F41-B8DE-3E777D66DA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94503" y="361334"/>
                  <a:ext cx="525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B963FC98-F1CD-4CFC-A7CC-7B44103BBA3E}"/>
                    </a:ext>
                  </a:extLst>
                </p14:cNvPr>
                <p14:cNvContentPartPr/>
                <p14:nvPr/>
              </p14:nvContentPartPr>
              <p14:xfrm>
                <a:off x="9706903" y="844094"/>
                <a:ext cx="59400" cy="7956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B963FC98-F1CD-4CFC-A7CC-7B44103BBA3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98263" y="835454"/>
                  <a:ext cx="77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5639CF7E-1028-474F-82F6-849B567195AD}"/>
                    </a:ext>
                  </a:extLst>
                </p14:cNvPr>
                <p14:cNvContentPartPr/>
                <p14:nvPr/>
              </p14:nvContentPartPr>
              <p14:xfrm>
                <a:off x="9853063" y="481574"/>
                <a:ext cx="261000" cy="4935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5639CF7E-1028-474F-82F6-849B567195A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44063" y="472934"/>
                  <a:ext cx="27864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7B91EDEF-26A2-4223-B7A0-543F24BCDBC5}"/>
                    </a:ext>
                  </a:extLst>
                </p14:cNvPr>
                <p14:cNvContentPartPr/>
                <p14:nvPr/>
              </p14:nvContentPartPr>
              <p14:xfrm>
                <a:off x="8504863" y="1045334"/>
                <a:ext cx="407880" cy="56880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7B91EDEF-26A2-4223-B7A0-543F24BCDBC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95863" y="1036334"/>
                  <a:ext cx="42552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30AB41BC-D9FA-432E-8EBE-601E1B0EA091}"/>
                    </a:ext>
                  </a:extLst>
                </p14:cNvPr>
                <p14:cNvContentPartPr/>
                <p14:nvPr/>
              </p14:nvContentPartPr>
              <p14:xfrm>
                <a:off x="9083383" y="1343774"/>
                <a:ext cx="247320" cy="144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30AB41BC-D9FA-432E-8EBE-601E1B0EA09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74383" y="1334774"/>
                  <a:ext cx="264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FEED5B13-9852-4E71-BA81-58A247E071AB}"/>
                    </a:ext>
                  </a:extLst>
                </p14:cNvPr>
                <p14:cNvContentPartPr/>
                <p14:nvPr/>
              </p14:nvContentPartPr>
              <p14:xfrm>
                <a:off x="9063583" y="1533134"/>
                <a:ext cx="230400" cy="2376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FEED5B13-9852-4E71-BA81-58A247E071A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54583" y="1524494"/>
                  <a:ext cx="248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50FB1012-FA07-4C65-9ACD-026EFEA173F8}"/>
                    </a:ext>
                  </a:extLst>
                </p14:cNvPr>
                <p14:cNvContentPartPr/>
                <p14:nvPr/>
              </p14:nvContentPartPr>
              <p14:xfrm>
                <a:off x="9511783" y="1195454"/>
                <a:ext cx="376560" cy="50040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50FB1012-FA07-4C65-9ACD-026EFEA173F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03143" y="1186454"/>
                  <a:ext cx="39420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6D63C811-33B1-4166-AB71-133CB13E6176}"/>
                    </a:ext>
                  </a:extLst>
                </p14:cNvPr>
                <p14:cNvContentPartPr/>
                <p14:nvPr/>
              </p14:nvContentPartPr>
              <p14:xfrm>
                <a:off x="10051423" y="1647974"/>
                <a:ext cx="106200" cy="14292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6D63C811-33B1-4166-AB71-133CB13E617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42423" y="1639334"/>
                  <a:ext cx="123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5DDA636E-B2EE-4449-B1BD-98AC8B18B416}"/>
                    </a:ext>
                  </a:extLst>
                </p14:cNvPr>
                <p14:cNvContentPartPr/>
                <p14:nvPr/>
              </p14:nvContentPartPr>
              <p14:xfrm>
                <a:off x="10274623" y="1278614"/>
                <a:ext cx="294840" cy="54900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5DDA636E-B2EE-4449-B1BD-98AC8B18B41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65983" y="1269974"/>
                  <a:ext cx="3124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1C4CCB25-18DA-474E-A4AC-67775AB6BE22}"/>
                    </a:ext>
                  </a:extLst>
                </p14:cNvPr>
                <p14:cNvContentPartPr/>
                <p14:nvPr/>
              </p14:nvContentPartPr>
              <p14:xfrm>
                <a:off x="10783303" y="1569854"/>
                <a:ext cx="588240" cy="24696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1C4CCB25-18DA-474E-A4AC-67775AB6BE2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74303" y="1561214"/>
                  <a:ext cx="60588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Ryhmä 52">
            <a:extLst>
              <a:ext uri="{FF2B5EF4-FFF2-40B4-BE49-F238E27FC236}">
                <a16:creationId xmlns:a16="http://schemas.microsoft.com/office/drawing/2014/main" id="{2ECC3CE0-482A-4D46-B569-F20C6C6790BE}"/>
              </a:ext>
            </a:extLst>
          </p:cNvPr>
          <p:cNvGrpSpPr/>
          <p:nvPr/>
        </p:nvGrpSpPr>
        <p:grpSpPr>
          <a:xfrm>
            <a:off x="6160543" y="3088694"/>
            <a:ext cx="3341520" cy="1101960"/>
            <a:chOff x="6160543" y="3088694"/>
            <a:chExt cx="3341520" cy="11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CD404888-F26A-4EA0-935F-A15A54C1C004}"/>
                    </a:ext>
                  </a:extLst>
                </p14:cNvPr>
                <p14:cNvContentPartPr/>
                <p14:nvPr/>
              </p14:nvContentPartPr>
              <p14:xfrm>
                <a:off x="6160543" y="3152054"/>
                <a:ext cx="601920" cy="74772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CD404888-F26A-4EA0-935F-A15A54C1C00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51543" y="3143054"/>
                  <a:ext cx="61956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957E8731-A589-44E2-9DDE-4FC26BD39588}"/>
                    </a:ext>
                  </a:extLst>
                </p14:cNvPr>
                <p14:cNvContentPartPr/>
                <p14:nvPr/>
              </p14:nvContentPartPr>
              <p14:xfrm>
                <a:off x="6165223" y="3541574"/>
                <a:ext cx="466560" cy="4608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957E8731-A589-44E2-9DDE-4FC26BD3958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56223" y="3532574"/>
                  <a:ext cx="484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CA3B6D16-2517-49D0-9659-9608F6F4818D}"/>
                    </a:ext>
                  </a:extLst>
                </p14:cNvPr>
                <p14:cNvContentPartPr/>
                <p14:nvPr/>
              </p14:nvContentPartPr>
              <p14:xfrm>
                <a:off x="6995743" y="3505934"/>
                <a:ext cx="216000" cy="2952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CA3B6D16-2517-49D0-9659-9608F6F4818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87103" y="3497294"/>
                  <a:ext cx="233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5DAB7F4C-7679-4C5A-83C1-CBB40AACEFD4}"/>
                    </a:ext>
                  </a:extLst>
                </p14:cNvPr>
                <p14:cNvContentPartPr/>
                <p14:nvPr/>
              </p14:nvContentPartPr>
              <p14:xfrm>
                <a:off x="7009063" y="3624014"/>
                <a:ext cx="301680" cy="5400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5DAB7F4C-7679-4C5A-83C1-CBB40AACEFD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00423" y="3615374"/>
                  <a:ext cx="319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30A5F680-AA26-4DE8-A5F7-AC24760DF428}"/>
                    </a:ext>
                  </a:extLst>
                </p14:cNvPr>
                <p14:cNvContentPartPr/>
                <p14:nvPr/>
              </p14:nvContentPartPr>
              <p14:xfrm>
                <a:off x="7796743" y="3088694"/>
                <a:ext cx="35640" cy="33120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30A5F680-AA26-4DE8-A5F7-AC24760DF42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88103" y="3080054"/>
                  <a:ext cx="532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9B4D6684-DBF1-46BC-A92F-404AA4175E08}"/>
                    </a:ext>
                  </a:extLst>
                </p14:cNvPr>
                <p14:cNvContentPartPr/>
                <p14:nvPr/>
              </p14:nvContentPartPr>
              <p14:xfrm>
                <a:off x="7523503" y="3600974"/>
                <a:ext cx="489240" cy="3024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9B4D6684-DBF1-46BC-A92F-404AA4175E0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14863" y="3592334"/>
                  <a:ext cx="506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5116344E-C4DD-4158-9075-E6894B3AF027}"/>
                    </a:ext>
                  </a:extLst>
                </p14:cNvPr>
                <p14:cNvContentPartPr/>
                <p14:nvPr/>
              </p14:nvContentPartPr>
              <p14:xfrm>
                <a:off x="7678303" y="3778814"/>
                <a:ext cx="309960" cy="41184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5116344E-C4DD-4158-9075-E6894B3AF02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69303" y="3769814"/>
                  <a:ext cx="3276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95C59C79-C63C-49FA-B338-3431E285B5FA}"/>
                    </a:ext>
                  </a:extLst>
                </p14:cNvPr>
                <p14:cNvContentPartPr/>
                <p14:nvPr/>
              </p14:nvContentPartPr>
              <p14:xfrm>
                <a:off x="8269063" y="3591614"/>
                <a:ext cx="360" cy="36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95C59C79-C63C-49FA-B338-3431E285B5F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60063" y="35829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D20061B0-FB2B-43EB-9C2E-4FB8D4AB6E20}"/>
                    </a:ext>
                  </a:extLst>
                </p14:cNvPr>
                <p14:cNvContentPartPr/>
                <p14:nvPr/>
              </p14:nvContentPartPr>
              <p14:xfrm>
                <a:off x="8498023" y="3186614"/>
                <a:ext cx="257040" cy="28944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D20061B0-FB2B-43EB-9C2E-4FB8D4AB6E2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89023" y="3177974"/>
                  <a:ext cx="2746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37064FA3-F36A-445A-8E48-ED16147AAB3C}"/>
                    </a:ext>
                  </a:extLst>
                </p14:cNvPr>
                <p14:cNvContentPartPr/>
                <p14:nvPr/>
              </p14:nvContentPartPr>
              <p14:xfrm>
                <a:off x="8719063" y="3227654"/>
                <a:ext cx="22320" cy="45720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37064FA3-F36A-445A-8E48-ED16147AAB3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10063" y="3218654"/>
                  <a:ext cx="399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F60858B0-26ED-405A-9BC5-61664282B2C1}"/>
                    </a:ext>
                  </a:extLst>
                </p14:cNvPr>
                <p14:cNvContentPartPr/>
                <p14:nvPr/>
              </p14:nvContentPartPr>
              <p14:xfrm>
                <a:off x="8971783" y="3729494"/>
                <a:ext cx="90360" cy="13716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F60858B0-26ED-405A-9BC5-61664282B2C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62783" y="3720854"/>
                  <a:ext cx="108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61E35E90-748B-4DAE-94A3-4855C3DC3325}"/>
                    </a:ext>
                  </a:extLst>
                </p14:cNvPr>
                <p14:cNvContentPartPr/>
                <p14:nvPr/>
              </p14:nvContentPartPr>
              <p14:xfrm>
                <a:off x="9161503" y="3286694"/>
                <a:ext cx="340560" cy="53640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61E35E90-748B-4DAE-94A3-4855C3DC33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52863" y="3277694"/>
                  <a:ext cx="358200" cy="55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Ryhmä 56">
            <a:extLst>
              <a:ext uri="{FF2B5EF4-FFF2-40B4-BE49-F238E27FC236}">
                <a16:creationId xmlns:a16="http://schemas.microsoft.com/office/drawing/2014/main" id="{9497718A-A425-436D-B00E-3F4731247612}"/>
              </a:ext>
            </a:extLst>
          </p:cNvPr>
          <p:cNvGrpSpPr/>
          <p:nvPr/>
        </p:nvGrpSpPr>
        <p:grpSpPr>
          <a:xfrm>
            <a:off x="9811303" y="3150974"/>
            <a:ext cx="1102680" cy="801360"/>
            <a:chOff x="9811303" y="3150974"/>
            <a:chExt cx="1102680" cy="80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0B2351A9-ED20-4B87-BF49-EA0C98D6BACA}"/>
                    </a:ext>
                  </a:extLst>
                </p14:cNvPr>
                <p14:cNvContentPartPr/>
                <p14:nvPr/>
              </p14:nvContentPartPr>
              <p14:xfrm>
                <a:off x="9811303" y="3481814"/>
                <a:ext cx="8280" cy="4140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0B2351A9-ED20-4B87-BF49-EA0C98D6BAC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802303" y="3472814"/>
                  <a:ext cx="25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7824C178-5894-457B-98B4-08703428DAEC}"/>
                    </a:ext>
                  </a:extLst>
                </p14:cNvPr>
                <p14:cNvContentPartPr/>
                <p14:nvPr/>
              </p14:nvContentPartPr>
              <p14:xfrm>
                <a:off x="10026583" y="3150974"/>
                <a:ext cx="255240" cy="71676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7824C178-5894-457B-98B4-08703428DAE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17583" y="3141974"/>
                  <a:ext cx="272880" cy="7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8812D483-0BF9-4A16-93AE-2D23C8DC9A33}"/>
                    </a:ext>
                  </a:extLst>
                </p14:cNvPr>
                <p14:cNvContentPartPr/>
                <p14:nvPr/>
              </p14:nvContentPartPr>
              <p14:xfrm>
                <a:off x="10426183" y="3751454"/>
                <a:ext cx="54000" cy="13176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8812D483-0BF9-4A16-93AE-2D23C8DC9A3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417183" y="3742454"/>
                  <a:ext cx="71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5EEFF97A-3B03-4113-8C7E-518D6B63EEBB}"/>
                    </a:ext>
                  </a:extLst>
                </p14:cNvPr>
                <p14:cNvContentPartPr/>
                <p14:nvPr/>
              </p14:nvContentPartPr>
              <p14:xfrm>
                <a:off x="10623463" y="3289574"/>
                <a:ext cx="290520" cy="66276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5EEFF97A-3B03-4113-8C7E-518D6B63EEB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14463" y="3280574"/>
                  <a:ext cx="308160" cy="68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Ryhmä 61">
            <a:extLst>
              <a:ext uri="{FF2B5EF4-FFF2-40B4-BE49-F238E27FC236}">
                <a16:creationId xmlns:a16="http://schemas.microsoft.com/office/drawing/2014/main" id="{051F2E53-D465-41B8-9435-70C3D9216D38}"/>
              </a:ext>
            </a:extLst>
          </p:cNvPr>
          <p:cNvGrpSpPr/>
          <p:nvPr/>
        </p:nvGrpSpPr>
        <p:grpSpPr>
          <a:xfrm>
            <a:off x="6282223" y="4532654"/>
            <a:ext cx="1032120" cy="682560"/>
            <a:chOff x="6282223" y="4532654"/>
            <a:chExt cx="1032120" cy="68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2A29D660-01D2-490F-8A9C-4E10E5D07BD2}"/>
                    </a:ext>
                  </a:extLst>
                </p14:cNvPr>
                <p14:cNvContentPartPr/>
                <p14:nvPr/>
              </p14:nvContentPartPr>
              <p14:xfrm>
                <a:off x="6282223" y="4532654"/>
                <a:ext cx="493560" cy="68256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2A29D660-01D2-490F-8A9C-4E10E5D07BD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73223" y="4523654"/>
                  <a:ext cx="51120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1344B04D-748E-4711-9AF0-47C297058F90}"/>
                    </a:ext>
                  </a:extLst>
                </p14:cNvPr>
                <p14:cNvContentPartPr/>
                <p14:nvPr/>
              </p14:nvContentPartPr>
              <p14:xfrm>
                <a:off x="6317863" y="4852334"/>
                <a:ext cx="353520" cy="468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1344B04D-748E-4711-9AF0-47C297058F9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08863" y="4843334"/>
                  <a:ext cx="371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2F783697-8978-49A0-B820-592906604384}"/>
                    </a:ext>
                  </a:extLst>
                </p14:cNvPr>
                <p14:cNvContentPartPr/>
                <p14:nvPr/>
              </p14:nvContentPartPr>
              <p14:xfrm>
                <a:off x="7068823" y="4833614"/>
                <a:ext cx="245520" cy="1548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2F783697-8978-49A0-B820-59290660438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60183" y="4824974"/>
                  <a:ext cx="263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42CEB8A2-7DB8-4A99-A37A-DEB52D59F5EC}"/>
                    </a:ext>
                  </a:extLst>
                </p14:cNvPr>
                <p14:cNvContentPartPr/>
                <p14:nvPr/>
              </p14:nvContentPartPr>
              <p14:xfrm>
                <a:off x="7043623" y="4983734"/>
                <a:ext cx="225720" cy="2088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42CEB8A2-7DB8-4A99-A37A-DEB52D59F5E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34983" y="4975094"/>
                  <a:ext cx="2433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Ryhmä 67">
            <a:extLst>
              <a:ext uri="{FF2B5EF4-FFF2-40B4-BE49-F238E27FC236}">
                <a16:creationId xmlns:a16="http://schemas.microsoft.com/office/drawing/2014/main" id="{B15B430B-AA58-4389-BA40-B5FA0B81CFF3}"/>
              </a:ext>
            </a:extLst>
          </p:cNvPr>
          <p:cNvGrpSpPr/>
          <p:nvPr/>
        </p:nvGrpSpPr>
        <p:grpSpPr>
          <a:xfrm>
            <a:off x="7655983" y="4443374"/>
            <a:ext cx="562320" cy="628560"/>
            <a:chOff x="7655983" y="4443374"/>
            <a:chExt cx="562320" cy="62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77886AC0-9B4D-41EC-9234-0BE7E09304C9}"/>
                    </a:ext>
                  </a:extLst>
                </p14:cNvPr>
                <p14:cNvContentPartPr/>
                <p14:nvPr/>
              </p14:nvContentPartPr>
              <p14:xfrm>
                <a:off x="7655983" y="4443374"/>
                <a:ext cx="352440" cy="56736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77886AC0-9B4D-41EC-9234-0BE7E09304C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47343" y="4434734"/>
                  <a:ext cx="37008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59F66692-E083-4B1F-B981-94389DC2F0D4}"/>
                    </a:ext>
                  </a:extLst>
                </p14:cNvPr>
                <p14:cNvContentPartPr/>
                <p14:nvPr/>
              </p14:nvContentPartPr>
              <p14:xfrm>
                <a:off x="8152063" y="4913174"/>
                <a:ext cx="66240" cy="15876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59F66692-E083-4B1F-B981-94389DC2F0D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43063" y="4904174"/>
                  <a:ext cx="8388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Ryhmä 66">
            <a:extLst>
              <a:ext uri="{FF2B5EF4-FFF2-40B4-BE49-F238E27FC236}">
                <a16:creationId xmlns:a16="http://schemas.microsoft.com/office/drawing/2014/main" id="{6131A5FC-8226-4507-B1C4-DF111DA78E1E}"/>
              </a:ext>
            </a:extLst>
          </p:cNvPr>
          <p:cNvGrpSpPr/>
          <p:nvPr/>
        </p:nvGrpSpPr>
        <p:grpSpPr>
          <a:xfrm>
            <a:off x="8516383" y="4459934"/>
            <a:ext cx="510120" cy="617400"/>
            <a:chOff x="8516383" y="4459934"/>
            <a:chExt cx="510120" cy="61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32EC4D8B-3DBE-4F54-A09A-10D97C393DA7}"/>
                    </a:ext>
                  </a:extLst>
                </p14:cNvPr>
                <p14:cNvContentPartPr/>
                <p14:nvPr/>
              </p14:nvContentPartPr>
              <p14:xfrm>
                <a:off x="8516383" y="4459934"/>
                <a:ext cx="21240" cy="51588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32EC4D8B-3DBE-4F54-A09A-10D97C393DA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07383" y="4450934"/>
                  <a:ext cx="3888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448ED6BA-5A51-4431-AC77-4D4998F52B8D}"/>
                    </a:ext>
                  </a:extLst>
                </p14:cNvPr>
                <p14:cNvContentPartPr/>
                <p14:nvPr/>
              </p14:nvContentPartPr>
              <p14:xfrm>
                <a:off x="8764423" y="4542014"/>
                <a:ext cx="262080" cy="53532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448ED6BA-5A51-4431-AC77-4D4998F52B8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55423" y="4533374"/>
                  <a:ext cx="279720" cy="55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Ryhmä 71">
            <a:extLst>
              <a:ext uri="{FF2B5EF4-FFF2-40B4-BE49-F238E27FC236}">
                <a16:creationId xmlns:a16="http://schemas.microsoft.com/office/drawing/2014/main" id="{FA2E9597-13BD-4F3F-A651-025CAA75464C}"/>
              </a:ext>
            </a:extLst>
          </p:cNvPr>
          <p:cNvGrpSpPr/>
          <p:nvPr/>
        </p:nvGrpSpPr>
        <p:grpSpPr>
          <a:xfrm>
            <a:off x="6766423" y="5554334"/>
            <a:ext cx="877320" cy="851040"/>
            <a:chOff x="6766423" y="5554334"/>
            <a:chExt cx="877320" cy="85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C4A55D71-0C41-426C-95EE-E53CD388B8EF}"/>
                    </a:ext>
                  </a:extLst>
                </p14:cNvPr>
                <p14:cNvContentPartPr/>
                <p14:nvPr/>
              </p14:nvContentPartPr>
              <p14:xfrm>
                <a:off x="6766423" y="5554334"/>
                <a:ext cx="598680" cy="85104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C4A55D71-0C41-426C-95EE-E53CD388B8E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57783" y="5545334"/>
                  <a:ext cx="616320" cy="86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6AFC833C-B875-4625-A107-2916493E14A9}"/>
                    </a:ext>
                  </a:extLst>
                </p14:cNvPr>
                <p14:cNvContentPartPr/>
                <p14:nvPr/>
              </p14:nvContentPartPr>
              <p14:xfrm>
                <a:off x="7592623" y="5796974"/>
                <a:ext cx="4680" cy="7884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6AFC833C-B875-4625-A107-2916493E14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83623" y="5788334"/>
                  <a:ext cx="22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78B593B1-B111-4477-88EC-2B5ADF440CC6}"/>
                    </a:ext>
                  </a:extLst>
                </p14:cNvPr>
                <p14:cNvContentPartPr/>
                <p14:nvPr/>
              </p14:nvContentPartPr>
              <p14:xfrm>
                <a:off x="7643383" y="6093974"/>
                <a:ext cx="360" cy="10980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78B593B1-B111-4477-88EC-2B5ADF440CC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34383" y="6084974"/>
                  <a:ext cx="1800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Ryhmä 78">
            <a:extLst>
              <a:ext uri="{FF2B5EF4-FFF2-40B4-BE49-F238E27FC236}">
                <a16:creationId xmlns:a16="http://schemas.microsoft.com/office/drawing/2014/main" id="{6CCCACAE-7A9A-4402-A8E0-971F07E4693B}"/>
              </a:ext>
            </a:extLst>
          </p:cNvPr>
          <p:cNvGrpSpPr/>
          <p:nvPr/>
        </p:nvGrpSpPr>
        <p:grpSpPr>
          <a:xfrm>
            <a:off x="9359863" y="4620134"/>
            <a:ext cx="313560" cy="290880"/>
            <a:chOff x="9359863" y="4620134"/>
            <a:chExt cx="31356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33BD5676-7242-496A-A0C5-C72002ED5AD6}"/>
                    </a:ext>
                  </a:extLst>
                </p14:cNvPr>
                <p14:cNvContentPartPr/>
                <p14:nvPr/>
              </p14:nvContentPartPr>
              <p14:xfrm>
                <a:off x="9401983" y="4620134"/>
                <a:ext cx="247680" cy="18180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33BD5676-7242-496A-A0C5-C72002ED5AD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93343" y="4611134"/>
                  <a:ext cx="265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28A6B0F7-AED1-4606-9DEA-235C0A12CB66}"/>
                    </a:ext>
                  </a:extLst>
                </p14:cNvPr>
                <p14:cNvContentPartPr/>
                <p14:nvPr/>
              </p14:nvContentPartPr>
              <p14:xfrm>
                <a:off x="9359863" y="4797974"/>
                <a:ext cx="313560" cy="11304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28A6B0F7-AED1-4606-9DEA-235C0A12CB6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51223" y="4788974"/>
                  <a:ext cx="33120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Ryhmä 77">
            <a:extLst>
              <a:ext uri="{FF2B5EF4-FFF2-40B4-BE49-F238E27FC236}">
                <a16:creationId xmlns:a16="http://schemas.microsoft.com/office/drawing/2014/main" id="{C009E3A2-EA84-4F82-9300-17B04A790CED}"/>
              </a:ext>
            </a:extLst>
          </p:cNvPr>
          <p:cNvGrpSpPr/>
          <p:nvPr/>
        </p:nvGrpSpPr>
        <p:grpSpPr>
          <a:xfrm>
            <a:off x="10068343" y="4450934"/>
            <a:ext cx="1159920" cy="664200"/>
            <a:chOff x="10068343" y="4450934"/>
            <a:chExt cx="1159920" cy="66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04AEC4E7-1914-4B50-AF55-2107EC4C256A}"/>
                    </a:ext>
                  </a:extLst>
                </p14:cNvPr>
                <p14:cNvContentPartPr/>
                <p14:nvPr/>
              </p14:nvContentPartPr>
              <p14:xfrm>
                <a:off x="10068343" y="4450934"/>
                <a:ext cx="337680" cy="64548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04AEC4E7-1914-4B50-AF55-2107EC4C256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59703" y="4441934"/>
                  <a:ext cx="35532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4F56DF63-38EB-4356-A192-2B2ECFB69092}"/>
                    </a:ext>
                  </a:extLst>
                </p14:cNvPr>
                <p14:cNvContentPartPr/>
                <p14:nvPr/>
              </p14:nvContentPartPr>
              <p14:xfrm>
                <a:off x="10581703" y="4989854"/>
                <a:ext cx="92880" cy="12528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4F56DF63-38EB-4356-A192-2B2ECFB6909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73063" y="4980854"/>
                  <a:ext cx="110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F003F5D3-4C70-4061-B64C-04FDCFEEB356}"/>
                    </a:ext>
                  </a:extLst>
                </p14:cNvPr>
                <p14:cNvContentPartPr/>
                <p14:nvPr/>
              </p14:nvContentPartPr>
              <p14:xfrm>
                <a:off x="10784023" y="4525454"/>
                <a:ext cx="444240" cy="54864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F003F5D3-4C70-4061-B64C-04FDCFEEB3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75383" y="4516814"/>
                  <a:ext cx="461880" cy="56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Ryhmä 84">
            <a:extLst>
              <a:ext uri="{FF2B5EF4-FFF2-40B4-BE49-F238E27FC236}">
                <a16:creationId xmlns:a16="http://schemas.microsoft.com/office/drawing/2014/main" id="{139F78D5-97E9-4E5F-B2AF-9EF2818D41EA}"/>
              </a:ext>
            </a:extLst>
          </p:cNvPr>
          <p:cNvGrpSpPr/>
          <p:nvPr/>
        </p:nvGrpSpPr>
        <p:grpSpPr>
          <a:xfrm>
            <a:off x="8169343" y="5429054"/>
            <a:ext cx="2338200" cy="809640"/>
            <a:chOff x="8169343" y="5429054"/>
            <a:chExt cx="2338200" cy="80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BF7A7BC2-96B4-4CF1-AFBB-072D51C42D2F}"/>
                    </a:ext>
                  </a:extLst>
                </p14:cNvPr>
                <p14:cNvContentPartPr/>
                <p14:nvPr/>
              </p14:nvContentPartPr>
              <p14:xfrm>
                <a:off x="8169343" y="5430494"/>
                <a:ext cx="373320" cy="80820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BF7A7BC2-96B4-4CF1-AFBB-072D51C42D2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60703" y="5421494"/>
                  <a:ext cx="390960" cy="82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7F61E573-694B-43D6-A37D-6E43BA52672A}"/>
                    </a:ext>
                  </a:extLst>
                </p14:cNvPr>
                <p14:cNvContentPartPr/>
                <p14:nvPr/>
              </p14:nvContentPartPr>
              <p14:xfrm>
                <a:off x="8662183" y="6094694"/>
                <a:ext cx="113400" cy="13176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7F61E573-694B-43D6-A37D-6E43BA52672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53543" y="6086054"/>
                  <a:ext cx="131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3005105B-4F1C-4312-A344-822A48AA1F98}"/>
                    </a:ext>
                  </a:extLst>
                </p14:cNvPr>
                <p14:cNvContentPartPr/>
                <p14:nvPr/>
              </p14:nvContentPartPr>
              <p14:xfrm>
                <a:off x="8894023" y="5429054"/>
                <a:ext cx="559800" cy="78012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3005105B-4F1C-4312-A344-822A48AA1F9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885023" y="5420054"/>
                  <a:ext cx="577440" cy="79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8F364A07-8489-4929-BA3D-FD4A6FB5E7F0}"/>
                    </a:ext>
                  </a:extLst>
                </p14:cNvPr>
                <p14:cNvContentPartPr/>
                <p14:nvPr/>
              </p14:nvContentPartPr>
              <p14:xfrm>
                <a:off x="9686383" y="5786174"/>
                <a:ext cx="501480" cy="33660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8F364A07-8489-4929-BA3D-FD4A6FB5E7F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77383" y="5777534"/>
                  <a:ext cx="5191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38ED8DBB-996F-4531-ABCC-7F9BE29818C9}"/>
                    </a:ext>
                  </a:extLst>
                </p14:cNvPr>
                <p14:cNvContentPartPr/>
                <p14:nvPr/>
              </p14:nvContentPartPr>
              <p14:xfrm>
                <a:off x="10227103" y="5489894"/>
                <a:ext cx="280440" cy="25308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38ED8DBB-996F-4531-ABCC-7F9BE29818C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18463" y="5480894"/>
                  <a:ext cx="298080" cy="27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2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7E5DAF-C442-371F-C77A-F0E62E44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Tärkeimmät kolmiot ja nimityksiä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D0A6FCF-AB97-429F-65F5-8A9FF8FDC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59" y="1345064"/>
            <a:ext cx="5657633" cy="2764602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167F2D7-EFED-8D3D-8861-97C988034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711" y="1345064"/>
            <a:ext cx="5379720" cy="319823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152A249-708A-702A-F449-777CF3676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87" y="4109666"/>
            <a:ext cx="5688095" cy="2319687"/>
          </a:xfrm>
          <a:prstGeom prst="rect">
            <a:avLst/>
          </a:prstGeom>
        </p:spPr>
      </p:pic>
      <p:grpSp>
        <p:nvGrpSpPr>
          <p:cNvPr id="16" name="Ryhmä 15">
            <a:extLst>
              <a:ext uri="{FF2B5EF4-FFF2-40B4-BE49-F238E27FC236}">
                <a16:creationId xmlns:a16="http://schemas.microsoft.com/office/drawing/2014/main" id="{5E9AFD00-6A10-4CCA-9A35-895428ADC505}"/>
              </a:ext>
            </a:extLst>
          </p:cNvPr>
          <p:cNvGrpSpPr/>
          <p:nvPr/>
        </p:nvGrpSpPr>
        <p:grpSpPr>
          <a:xfrm>
            <a:off x="7947943" y="2114534"/>
            <a:ext cx="761400" cy="429840"/>
            <a:chOff x="7947943" y="2114534"/>
            <a:chExt cx="761400" cy="42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E44A0F23-F237-4E7F-AA58-EFA04D740A44}"/>
                    </a:ext>
                  </a:extLst>
                </p14:cNvPr>
                <p14:cNvContentPartPr/>
                <p14:nvPr/>
              </p14:nvContentPartPr>
              <p14:xfrm>
                <a:off x="7947943" y="2114534"/>
                <a:ext cx="272520" cy="36792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E44A0F23-F237-4E7F-AA58-EFA04D740A4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39303" y="2105894"/>
                  <a:ext cx="2901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ABBDACA3-B034-4570-A7C7-DD426836B5FD}"/>
                    </a:ext>
                  </a:extLst>
                </p14:cNvPr>
                <p14:cNvContentPartPr/>
                <p14:nvPr/>
              </p14:nvContentPartPr>
              <p14:xfrm>
                <a:off x="8348263" y="2151974"/>
                <a:ext cx="187200" cy="39240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ABBDACA3-B034-4570-A7C7-DD426836B5F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39623" y="2142974"/>
                  <a:ext cx="2048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50472DEB-4D65-437E-944E-0084AA3297FD}"/>
                    </a:ext>
                  </a:extLst>
                </p14:cNvPr>
                <p14:cNvContentPartPr/>
                <p14:nvPr/>
              </p14:nvContentPartPr>
              <p14:xfrm>
                <a:off x="8599903" y="2125334"/>
                <a:ext cx="109440" cy="16236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50472DEB-4D65-437E-944E-0084AA3297F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91263" y="2116334"/>
                  <a:ext cx="12708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2D1B3CAE-554C-474D-AF5B-AAA7010533A7}"/>
                  </a:ext>
                </a:extLst>
              </p14:cNvPr>
              <p14:cNvContentPartPr/>
              <p14:nvPr/>
            </p14:nvContentPartPr>
            <p14:xfrm>
              <a:off x="8905543" y="4183814"/>
              <a:ext cx="41760" cy="7560"/>
            </p14:xfrm>
          </p:contentPart>
        </mc:Choice>
        <mc:Fallback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2D1B3CAE-554C-474D-AF5B-AAA7010533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96543" y="4175174"/>
                <a:ext cx="5940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Ryhmä 26">
            <a:extLst>
              <a:ext uri="{FF2B5EF4-FFF2-40B4-BE49-F238E27FC236}">
                <a16:creationId xmlns:a16="http://schemas.microsoft.com/office/drawing/2014/main" id="{5BCBA299-C8E5-4293-B2B8-EF4090F6CFCB}"/>
              </a:ext>
            </a:extLst>
          </p:cNvPr>
          <p:cNvGrpSpPr/>
          <p:nvPr/>
        </p:nvGrpSpPr>
        <p:grpSpPr>
          <a:xfrm>
            <a:off x="8498383" y="3630854"/>
            <a:ext cx="683280" cy="558720"/>
            <a:chOff x="8498383" y="3630854"/>
            <a:chExt cx="683280" cy="55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9DB4693B-CDDA-48B0-B83E-254A0AFD36E2}"/>
                    </a:ext>
                  </a:extLst>
                </p14:cNvPr>
                <p14:cNvContentPartPr/>
                <p14:nvPr/>
              </p14:nvContentPartPr>
              <p14:xfrm>
                <a:off x="8498383" y="3711854"/>
                <a:ext cx="194760" cy="45936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9DB4693B-CDDA-48B0-B83E-254A0AFD36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89743" y="3703214"/>
                  <a:ext cx="2124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F64F0704-D311-4777-A671-7CBA9DC1012E}"/>
                    </a:ext>
                  </a:extLst>
                </p14:cNvPr>
                <p14:cNvContentPartPr/>
                <p14:nvPr/>
              </p14:nvContentPartPr>
              <p14:xfrm>
                <a:off x="8531143" y="3896174"/>
                <a:ext cx="310320" cy="3924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F64F0704-D311-4777-A671-7CBA9DC1012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22503" y="3887534"/>
                  <a:ext cx="327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A789B8C3-8D52-431E-BEB7-BE7F0534CB85}"/>
                    </a:ext>
                  </a:extLst>
                </p14:cNvPr>
                <p14:cNvContentPartPr/>
                <p14:nvPr/>
              </p14:nvContentPartPr>
              <p14:xfrm>
                <a:off x="8856223" y="3720854"/>
                <a:ext cx="164880" cy="46872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A789B8C3-8D52-431E-BEB7-BE7F0534CB8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47583" y="3711854"/>
                  <a:ext cx="18252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424B8B66-223A-48ED-BF3B-B84360997E67}"/>
                    </a:ext>
                  </a:extLst>
                </p14:cNvPr>
                <p14:cNvContentPartPr/>
                <p14:nvPr/>
              </p14:nvContentPartPr>
              <p14:xfrm>
                <a:off x="9063223" y="3630854"/>
                <a:ext cx="118440" cy="14112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424B8B66-223A-48ED-BF3B-B84360997E6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54583" y="3621854"/>
                  <a:ext cx="13608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F9998734-8DD4-4456-9A1B-43C96523AFDD}"/>
              </a:ext>
            </a:extLst>
          </p:cNvPr>
          <p:cNvGrpSpPr/>
          <p:nvPr/>
        </p:nvGrpSpPr>
        <p:grpSpPr>
          <a:xfrm>
            <a:off x="6226783" y="3561374"/>
            <a:ext cx="713880" cy="678600"/>
            <a:chOff x="6226783" y="3561374"/>
            <a:chExt cx="713880" cy="67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1A6A2724-0897-4948-962B-199D1BF0EE58}"/>
                    </a:ext>
                  </a:extLst>
                </p14:cNvPr>
                <p14:cNvContentPartPr/>
                <p14:nvPr/>
              </p14:nvContentPartPr>
              <p14:xfrm>
                <a:off x="6226783" y="3690254"/>
                <a:ext cx="347400" cy="51984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1A6A2724-0897-4948-962B-199D1BF0EE5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17783" y="3681254"/>
                  <a:ext cx="36504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4C265DFC-F961-4D30-A520-2083F32E0EB9}"/>
                    </a:ext>
                  </a:extLst>
                </p14:cNvPr>
                <p14:cNvContentPartPr/>
                <p14:nvPr/>
              </p14:nvContentPartPr>
              <p14:xfrm>
                <a:off x="6434863" y="3924974"/>
                <a:ext cx="218520" cy="1332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4C265DFC-F961-4D30-A520-2083F32E0EB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26223" y="3915974"/>
                  <a:ext cx="236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E0DB3B5B-B736-4A19-8DFD-35A69DB9EB7F}"/>
                    </a:ext>
                  </a:extLst>
                </p14:cNvPr>
                <p14:cNvContentPartPr/>
                <p14:nvPr/>
              </p14:nvContentPartPr>
              <p14:xfrm>
                <a:off x="6662743" y="3662534"/>
                <a:ext cx="196560" cy="57744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E0DB3B5B-B736-4A19-8DFD-35A69DB9EB7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53743" y="3653894"/>
                  <a:ext cx="21420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7517D516-7B7F-4A1D-9C7E-78D97F145D06}"/>
                    </a:ext>
                  </a:extLst>
                </p14:cNvPr>
                <p14:cNvContentPartPr/>
                <p14:nvPr/>
              </p14:nvContentPartPr>
              <p14:xfrm>
                <a:off x="6834823" y="3561374"/>
                <a:ext cx="105840" cy="17496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7517D516-7B7F-4A1D-9C7E-78D97F145D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25823" y="3552734"/>
                  <a:ext cx="12348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Ryhmä 41">
            <a:extLst>
              <a:ext uri="{FF2B5EF4-FFF2-40B4-BE49-F238E27FC236}">
                <a16:creationId xmlns:a16="http://schemas.microsoft.com/office/drawing/2014/main" id="{00EC05A3-DA65-441B-8C2E-5D8BFE8B67A8}"/>
              </a:ext>
            </a:extLst>
          </p:cNvPr>
          <p:cNvGrpSpPr/>
          <p:nvPr/>
        </p:nvGrpSpPr>
        <p:grpSpPr>
          <a:xfrm>
            <a:off x="2543623" y="5112974"/>
            <a:ext cx="1026360" cy="438120"/>
            <a:chOff x="2543623" y="5112974"/>
            <a:chExt cx="1026360" cy="43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9AD801C3-302B-4D4A-94FE-E8B0ABAF0D78}"/>
                    </a:ext>
                  </a:extLst>
                </p14:cNvPr>
                <p14:cNvContentPartPr/>
                <p14:nvPr/>
              </p14:nvContentPartPr>
              <p14:xfrm>
                <a:off x="2543623" y="5156174"/>
                <a:ext cx="33120" cy="34236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9AD801C3-302B-4D4A-94FE-E8B0ABAF0D7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34983" y="5147534"/>
                  <a:ext cx="507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A0A37A3E-2E15-44EC-A0D5-CE8E25DB5321}"/>
                    </a:ext>
                  </a:extLst>
                </p14:cNvPr>
                <p14:cNvContentPartPr/>
                <p14:nvPr/>
              </p14:nvContentPartPr>
              <p14:xfrm>
                <a:off x="2714263" y="5112974"/>
                <a:ext cx="231120" cy="43272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A0A37A3E-2E15-44EC-A0D5-CE8E25DB532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05263" y="5103974"/>
                  <a:ext cx="2487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28FBA9E8-8D75-4DDC-A266-239515D72D31}"/>
                    </a:ext>
                  </a:extLst>
                </p14:cNvPr>
                <p14:cNvContentPartPr/>
                <p14:nvPr/>
              </p14:nvContentPartPr>
              <p14:xfrm>
                <a:off x="3033943" y="5323574"/>
                <a:ext cx="145800" cy="22752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28FBA9E8-8D75-4DDC-A266-239515D72D3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24943" y="5314574"/>
                  <a:ext cx="1634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076057E5-9061-4C36-844C-DD5575809A4F}"/>
                    </a:ext>
                  </a:extLst>
                </p14:cNvPr>
                <p14:cNvContentPartPr/>
                <p14:nvPr/>
              </p14:nvContentPartPr>
              <p14:xfrm>
                <a:off x="3271903" y="5294054"/>
                <a:ext cx="298080" cy="20556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076057E5-9061-4C36-844C-DD5575809A4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63263" y="5285414"/>
                  <a:ext cx="31572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524DF21B-6E5F-4F4B-8A08-4927AE0A3049}"/>
              </a:ext>
            </a:extLst>
          </p:cNvPr>
          <p:cNvGrpSpPr/>
          <p:nvPr/>
        </p:nvGrpSpPr>
        <p:grpSpPr>
          <a:xfrm>
            <a:off x="1502143" y="6383774"/>
            <a:ext cx="1085760" cy="424800"/>
            <a:chOff x="1502143" y="6383774"/>
            <a:chExt cx="1085760" cy="42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3DA2C208-C893-456D-8B48-F0B4B6F05F92}"/>
                    </a:ext>
                  </a:extLst>
                </p14:cNvPr>
                <p14:cNvContentPartPr/>
                <p14:nvPr/>
              </p14:nvContentPartPr>
              <p14:xfrm>
                <a:off x="1502143" y="6390254"/>
                <a:ext cx="18360" cy="37008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3DA2C208-C893-456D-8B48-F0B4B6F05F9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93143" y="6381254"/>
                  <a:ext cx="360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EE0F90C4-5E52-4B9D-B6C3-2E67641CFA4F}"/>
                    </a:ext>
                  </a:extLst>
                </p14:cNvPr>
                <p14:cNvContentPartPr/>
                <p14:nvPr/>
              </p14:nvContentPartPr>
              <p14:xfrm>
                <a:off x="1651183" y="6383774"/>
                <a:ext cx="249480" cy="42480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EE0F90C4-5E52-4B9D-B6C3-2E67641CFA4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42543" y="6375134"/>
                  <a:ext cx="2671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1A43A800-B451-4EAB-8F5D-6AC42D239A0E}"/>
                    </a:ext>
                  </a:extLst>
                </p14:cNvPr>
                <p14:cNvContentPartPr/>
                <p14:nvPr/>
              </p14:nvContentPartPr>
              <p14:xfrm>
                <a:off x="2019463" y="6471614"/>
                <a:ext cx="153720" cy="24660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1A43A800-B451-4EAB-8F5D-6AC42D239A0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10463" y="6462974"/>
                  <a:ext cx="171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F9CEBC00-5D53-4FE4-B71A-765CDAE26C22}"/>
                    </a:ext>
                  </a:extLst>
                </p14:cNvPr>
                <p14:cNvContentPartPr/>
                <p14:nvPr/>
              </p14:nvContentPartPr>
              <p14:xfrm>
                <a:off x="2290543" y="6483494"/>
                <a:ext cx="297360" cy="16308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F9CEBC00-5D53-4FE4-B71A-765CDAE26C2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81543" y="6474854"/>
                  <a:ext cx="3150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007F75AD-740A-4074-AFB1-7E82B0D423D3}"/>
              </a:ext>
            </a:extLst>
          </p:cNvPr>
          <p:cNvGrpSpPr/>
          <p:nvPr/>
        </p:nvGrpSpPr>
        <p:grpSpPr>
          <a:xfrm>
            <a:off x="657943" y="5241854"/>
            <a:ext cx="809280" cy="408600"/>
            <a:chOff x="657943" y="5241854"/>
            <a:chExt cx="809280" cy="4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4CFBF538-F7DE-445B-B93D-6C3F1CD03A98}"/>
                    </a:ext>
                  </a:extLst>
                </p14:cNvPr>
                <p14:cNvContentPartPr/>
                <p14:nvPr/>
              </p14:nvContentPartPr>
              <p14:xfrm>
                <a:off x="657943" y="5247614"/>
                <a:ext cx="8640" cy="40140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4CFBF538-F7DE-445B-B93D-6C3F1CD03A9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8943" y="5238614"/>
                  <a:ext cx="262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26EA457C-966B-4EF2-99E7-A3CE49ECA11F}"/>
                    </a:ext>
                  </a:extLst>
                </p14:cNvPr>
                <p14:cNvContentPartPr/>
                <p14:nvPr/>
              </p14:nvContentPartPr>
              <p14:xfrm>
                <a:off x="815263" y="5241854"/>
                <a:ext cx="212040" cy="40860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26EA457C-966B-4EF2-99E7-A3CE49ECA11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6623" y="5233214"/>
                  <a:ext cx="2296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2C2B5895-8657-46C3-B94E-8A397A4CAB93}"/>
                    </a:ext>
                  </a:extLst>
                </p14:cNvPr>
                <p14:cNvContentPartPr/>
                <p14:nvPr/>
              </p14:nvContentPartPr>
              <p14:xfrm>
                <a:off x="1109023" y="5333294"/>
                <a:ext cx="103680" cy="28872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2C2B5895-8657-46C3-B94E-8A397A4CAB9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0383" y="5324294"/>
                  <a:ext cx="1213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C611906A-3642-4785-9252-F052C3EF9E3C}"/>
                    </a:ext>
                  </a:extLst>
                </p14:cNvPr>
                <p14:cNvContentPartPr/>
                <p14:nvPr/>
              </p14:nvContentPartPr>
              <p14:xfrm>
                <a:off x="1265263" y="5343374"/>
                <a:ext cx="201960" cy="18648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C611906A-3642-4785-9252-F052C3EF9E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56623" y="5334734"/>
                  <a:ext cx="219600" cy="20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957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89D801-E1FA-C2BE-445F-98C11D681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2, kulmien suuruudet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BEBEABA-CC25-EAB5-AEDB-9A30718F2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630" y="1690688"/>
            <a:ext cx="5783453" cy="4955556"/>
          </a:xfr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7625924F-5FC7-48D0-BC55-36683CF34C39}"/>
              </a:ext>
            </a:extLst>
          </p:cNvPr>
          <p:cNvGrpSpPr/>
          <p:nvPr/>
        </p:nvGrpSpPr>
        <p:grpSpPr>
          <a:xfrm>
            <a:off x="1791223" y="2546894"/>
            <a:ext cx="4800960" cy="3830040"/>
            <a:chOff x="1791223" y="2546894"/>
            <a:chExt cx="4800960" cy="383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B8C2E6FA-6F53-46C6-A46E-EF61D0281D0B}"/>
                    </a:ext>
                  </a:extLst>
                </p14:cNvPr>
                <p14:cNvContentPartPr/>
                <p14:nvPr/>
              </p14:nvContentPartPr>
              <p14:xfrm>
                <a:off x="6175663" y="4588454"/>
                <a:ext cx="416520" cy="325080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B8C2E6FA-6F53-46C6-A46E-EF61D0281D0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66663" y="4579814"/>
                  <a:ext cx="4341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8A565F8C-F64A-41FA-AB04-DD511E77D056}"/>
                    </a:ext>
                  </a:extLst>
                </p14:cNvPr>
                <p14:cNvContentPartPr/>
                <p14:nvPr/>
              </p14:nvContentPartPr>
              <p14:xfrm>
                <a:off x="6191503" y="4504214"/>
                <a:ext cx="92880" cy="22680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8A565F8C-F64A-41FA-AB04-DD511E77D05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82503" y="4495214"/>
                  <a:ext cx="110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E9D5F69D-F2F3-4259-8530-F4F4B544574F}"/>
                    </a:ext>
                  </a:extLst>
                </p14:cNvPr>
                <p14:cNvContentPartPr/>
                <p14:nvPr/>
              </p14:nvContentPartPr>
              <p14:xfrm>
                <a:off x="2324743" y="4630214"/>
                <a:ext cx="712800" cy="57564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E9D5F69D-F2F3-4259-8530-F4F4B544574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16103" y="4621574"/>
                  <a:ext cx="73044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AC08468D-DB80-48FF-B41B-74C395863653}"/>
                    </a:ext>
                  </a:extLst>
                </p14:cNvPr>
                <p14:cNvContentPartPr/>
                <p14:nvPr/>
              </p14:nvContentPartPr>
              <p14:xfrm>
                <a:off x="2744863" y="4559654"/>
                <a:ext cx="362160" cy="27144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AC08468D-DB80-48FF-B41B-74C39586365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36223" y="4551014"/>
                  <a:ext cx="3798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8BFF3790-7ABD-46E5-A223-4EDFBDD0317C}"/>
                    </a:ext>
                  </a:extLst>
                </p14:cNvPr>
                <p14:cNvContentPartPr/>
                <p14:nvPr/>
              </p14:nvContentPartPr>
              <p14:xfrm>
                <a:off x="1791223" y="2546894"/>
                <a:ext cx="2855160" cy="383004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8BFF3790-7ABD-46E5-A223-4EDFBDD0317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82223" y="2538254"/>
                  <a:ext cx="2872800" cy="384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9F81CACE-0376-4133-8A4A-0F2E67185312}"/>
                  </a:ext>
                </a:extLst>
              </p14:cNvPr>
              <p14:cNvContentPartPr/>
              <p14:nvPr/>
            </p14:nvContentPartPr>
            <p14:xfrm>
              <a:off x="6477703" y="2556254"/>
              <a:ext cx="331200" cy="465480"/>
            </p14:xfrm>
          </p:contentPart>
        </mc:Choice>
        <mc:Fallback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9F81CACE-0376-4133-8A4A-0F2E6718531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68703" y="2547614"/>
                <a:ext cx="348840" cy="48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Ryhmä 17">
            <a:extLst>
              <a:ext uri="{FF2B5EF4-FFF2-40B4-BE49-F238E27FC236}">
                <a16:creationId xmlns:a16="http://schemas.microsoft.com/office/drawing/2014/main" id="{73981757-B751-4BE9-85F4-44357DB6B0AD}"/>
              </a:ext>
            </a:extLst>
          </p:cNvPr>
          <p:cNvGrpSpPr/>
          <p:nvPr/>
        </p:nvGrpSpPr>
        <p:grpSpPr>
          <a:xfrm>
            <a:off x="6055063" y="2649494"/>
            <a:ext cx="445320" cy="464760"/>
            <a:chOff x="6055063" y="2649494"/>
            <a:chExt cx="44532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E15951CA-C151-4204-82E4-6D92FA0BDF83}"/>
                    </a:ext>
                  </a:extLst>
                </p14:cNvPr>
                <p14:cNvContentPartPr/>
                <p14:nvPr/>
              </p14:nvContentPartPr>
              <p14:xfrm>
                <a:off x="6055063" y="2765054"/>
                <a:ext cx="209880" cy="31644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E15951CA-C151-4204-82E4-6D92FA0BDF8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46063" y="2756054"/>
                  <a:ext cx="227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4416E92D-6D00-4C18-B691-AD0B3CDCADED}"/>
                    </a:ext>
                  </a:extLst>
                </p14:cNvPr>
                <p14:cNvContentPartPr/>
                <p14:nvPr/>
              </p14:nvContentPartPr>
              <p14:xfrm>
                <a:off x="6329743" y="2756414"/>
                <a:ext cx="154080" cy="35784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4416E92D-6D00-4C18-B691-AD0B3CDCADE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21103" y="2747774"/>
                  <a:ext cx="1717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31C423F3-32EC-45AF-A14B-E8C387DB6D0B}"/>
                    </a:ext>
                  </a:extLst>
                </p14:cNvPr>
                <p14:cNvContentPartPr/>
                <p14:nvPr/>
              </p14:nvContentPartPr>
              <p14:xfrm>
                <a:off x="6409303" y="2649494"/>
                <a:ext cx="91080" cy="10548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31C423F3-32EC-45AF-A14B-E8C387DB6D0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00303" y="2640854"/>
                  <a:ext cx="10872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Ryhmä 49">
            <a:extLst>
              <a:ext uri="{FF2B5EF4-FFF2-40B4-BE49-F238E27FC236}">
                <a16:creationId xmlns:a16="http://schemas.microsoft.com/office/drawing/2014/main" id="{0B3D0B79-6D9C-413E-95BA-AF29E2608896}"/>
              </a:ext>
            </a:extLst>
          </p:cNvPr>
          <p:cNvGrpSpPr/>
          <p:nvPr/>
        </p:nvGrpSpPr>
        <p:grpSpPr>
          <a:xfrm>
            <a:off x="7508743" y="1830494"/>
            <a:ext cx="4134960" cy="1523520"/>
            <a:chOff x="7508743" y="1830494"/>
            <a:chExt cx="4134960" cy="152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EA7DE8D0-9797-40EC-A569-9F76161C344D}"/>
                    </a:ext>
                  </a:extLst>
                </p14:cNvPr>
                <p14:cNvContentPartPr/>
                <p14:nvPr/>
              </p14:nvContentPartPr>
              <p14:xfrm>
                <a:off x="7512703" y="1842374"/>
                <a:ext cx="330480" cy="37944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EA7DE8D0-9797-40EC-A569-9F76161C344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04063" y="1833734"/>
                  <a:ext cx="3481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5C6E62C1-25B5-4954-8365-467BBC29BBA9}"/>
                    </a:ext>
                  </a:extLst>
                </p14:cNvPr>
                <p14:cNvContentPartPr/>
                <p14:nvPr/>
              </p14:nvContentPartPr>
              <p14:xfrm>
                <a:off x="8067463" y="2053694"/>
                <a:ext cx="196200" cy="1296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5C6E62C1-25B5-4954-8365-467BBC29BBA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58463" y="2045054"/>
                  <a:ext cx="213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76BB9748-1B01-4197-B4B2-5BF075C497E7}"/>
                    </a:ext>
                  </a:extLst>
                </p14:cNvPr>
                <p14:cNvContentPartPr/>
                <p14:nvPr/>
              </p14:nvContentPartPr>
              <p14:xfrm>
                <a:off x="8086543" y="2191934"/>
                <a:ext cx="236880" cy="972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76BB9748-1B01-4197-B4B2-5BF075C497E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77543" y="2183294"/>
                  <a:ext cx="254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186A7176-C7B4-4745-B0D7-136FA26884FC}"/>
                    </a:ext>
                  </a:extLst>
                </p14:cNvPr>
                <p14:cNvContentPartPr/>
                <p14:nvPr/>
              </p14:nvContentPartPr>
              <p14:xfrm>
                <a:off x="8492263" y="1830494"/>
                <a:ext cx="131040" cy="4557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186A7176-C7B4-4745-B0D7-136FA26884F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83623" y="1821854"/>
                  <a:ext cx="1486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6207A997-C7A1-4A54-BFF2-6C2552F6D218}"/>
                    </a:ext>
                  </a:extLst>
                </p14:cNvPr>
                <p14:cNvContentPartPr/>
                <p14:nvPr/>
              </p14:nvContentPartPr>
              <p14:xfrm>
                <a:off x="8789983" y="1911854"/>
                <a:ext cx="212040" cy="49572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6207A997-C7A1-4A54-BFF2-6C2552F6D21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81343" y="1902854"/>
                  <a:ext cx="22968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A224B5A7-CB5F-4303-9F26-E720717DE97A}"/>
                    </a:ext>
                  </a:extLst>
                </p14:cNvPr>
                <p14:cNvContentPartPr/>
                <p14:nvPr/>
              </p14:nvContentPartPr>
              <p14:xfrm>
                <a:off x="9049903" y="2009054"/>
                <a:ext cx="239040" cy="38196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A224B5A7-CB5F-4303-9F26-E720717DE97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41263" y="2000414"/>
                  <a:ext cx="2566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6F2658CB-432F-4DA3-9B3A-F8DF5D3BB359}"/>
                    </a:ext>
                  </a:extLst>
                </p14:cNvPr>
                <p14:cNvContentPartPr/>
                <p14:nvPr/>
              </p14:nvContentPartPr>
              <p14:xfrm>
                <a:off x="9319183" y="1875134"/>
                <a:ext cx="101160" cy="14436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6F2658CB-432F-4DA3-9B3A-F8DF5D3BB35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10183" y="1866494"/>
                  <a:ext cx="118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BE4A9BC5-0FCF-40FF-A4C0-7DF9F415CAED}"/>
                    </a:ext>
                  </a:extLst>
                </p14:cNvPr>
                <p14:cNvContentPartPr/>
                <p14:nvPr/>
              </p14:nvContentPartPr>
              <p14:xfrm>
                <a:off x="9472543" y="2301734"/>
                <a:ext cx="259560" cy="324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BE4A9BC5-0FCF-40FF-A4C0-7DF9F415CAE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63543" y="2293094"/>
                  <a:ext cx="277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90F9C7A4-C3E4-46D2-A150-A6FCFEFC1C59}"/>
                    </a:ext>
                  </a:extLst>
                </p14:cNvPr>
                <p14:cNvContentPartPr/>
                <p14:nvPr/>
              </p14:nvContentPartPr>
              <p14:xfrm>
                <a:off x="9928303" y="2034614"/>
                <a:ext cx="183240" cy="51408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90F9C7A4-C3E4-46D2-A150-A6FCFEFC1C5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19663" y="2025974"/>
                  <a:ext cx="20088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88F0C233-57DC-40F3-B90F-5F5D0B0B905B}"/>
                    </a:ext>
                  </a:extLst>
                </p14:cNvPr>
                <p14:cNvContentPartPr/>
                <p14:nvPr/>
              </p14:nvContentPartPr>
              <p14:xfrm>
                <a:off x="10267423" y="2063414"/>
                <a:ext cx="169560" cy="56952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88F0C233-57DC-40F3-B90F-5F5D0B0B905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58423" y="2054774"/>
                  <a:ext cx="18720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6EEF67A4-52B9-454F-B9C8-861FF71FA3FE}"/>
                    </a:ext>
                  </a:extLst>
                </p14:cNvPr>
                <p14:cNvContentPartPr/>
                <p14:nvPr/>
              </p14:nvContentPartPr>
              <p14:xfrm>
                <a:off x="10525183" y="2015174"/>
                <a:ext cx="93240" cy="14580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6EEF67A4-52B9-454F-B9C8-861FF71FA3F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16543" y="2006174"/>
                  <a:ext cx="110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E01FAEC0-34BF-4555-A67B-7C99FF76451B}"/>
                    </a:ext>
                  </a:extLst>
                </p14:cNvPr>
                <p14:cNvContentPartPr/>
                <p14:nvPr/>
              </p14:nvContentPartPr>
              <p14:xfrm>
                <a:off x="10683943" y="2473814"/>
                <a:ext cx="178200" cy="1800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E01FAEC0-34BF-4555-A67B-7C99FF7645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74943" y="2464814"/>
                  <a:ext cx="195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1C1E3804-DC7A-4DCF-BE10-6B56347263E4}"/>
                    </a:ext>
                  </a:extLst>
                </p14:cNvPr>
                <p14:cNvContentPartPr/>
                <p14:nvPr/>
              </p14:nvContentPartPr>
              <p14:xfrm>
                <a:off x="10985983" y="2117414"/>
                <a:ext cx="207000" cy="60480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1C1E3804-DC7A-4DCF-BE10-6B56347263E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77343" y="2108414"/>
                  <a:ext cx="22464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F399AA06-89EF-49D5-8B37-A3B12B8B7230}"/>
                    </a:ext>
                  </a:extLst>
                </p14:cNvPr>
                <p14:cNvContentPartPr/>
                <p14:nvPr/>
              </p14:nvContentPartPr>
              <p14:xfrm>
                <a:off x="11340583" y="2180054"/>
                <a:ext cx="206280" cy="60120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F399AA06-89EF-49D5-8B37-A3B12B8B723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31943" y="2171414"/>
                  <a:ext cx="22392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FC160D99-1534-42BC-AB93-C91E62C8BCFB}"/>
                    </a:ext>
                  </a:extLst>
                </p14:cNvPr>
                <p14:cNvContentPartPr/>
                <p14:nvPr/>
              </p14:nvContentPartPr>
              <p14:xfrm>
                <a:off x="11524903" y="2095454"/>
                <a:ext cx="118800" cy="13248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FC160D99-1534-42BC-AB93-C91E62C8BCF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515903" y="2086454"/>
                  <a:ext cx="136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21532ED0-91DE-475C-91C8-83DB3D6440D8}"/>
                    </a:ext>
                  </a:extLst>
                </p14:cNvPr>
                <p14:cNvContentPartPr/>
                <p14:nvPr/>
              </p14:nvContentPartPr>
              <p14:xfrm>
                <a:off x="9983743" y="2069534"/>
                <a:ext cx="118080" cy="1152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21532ED0-91DE-475C-91C8-83DB3D6440D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75103" y="2060534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6C252BD3-EEBA-4D61-B702-C1D1E207D6CC}"/>
                    </a:ext>
                  </a:extLst>
                </p14:cNvPr>
                <p14:cNvContentPartPr/>
                <p14:nvPr/>
              </p14:nvContentPartPr>
              <p14:xfrm>
                <a:off x="10286863" y="2114174"/>
                <a:ext cx="144720" cy="1656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6C252BD3-EEBA-4D61-B702-C1D1E207D6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78223" y="2105534"/>
                  <a:ext cx="162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45236E51-F0C7-4C79-B0F6-F8DBDAE4F911}"/>
                    </a:ext>
                  </a:extLst>
                </p14:cNvPr>
                <p14:cNvContentPartPr/>
                <p14:nvPr/>
              </p14:nvContentPartPr>
              <p14:xfrm>
                <a:off x="7508743" y="2676854"/>
                <a:ext cx="445320" cy="35460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45236E51-F0C7-4C79-B0F6-F8DBDAE4F91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00103" y="2668214"/>
                  <a:ext cx="4629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ED06FDAF-6B49-4D89-A953-E3A2C6C9549B}"/>
                    </a:ext>
                  </a:extLst>
                </p14:cNvPr>
                <p14:cNvContentPartPr/>
                <p14:nvPr/>
              </p14:nvContentPartPr>
              <p14:xfrm>
                <a:off x="8242783" y="2832374"/>
                <a:ext cx="263880" cy="3600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ED06FDAF-6B49-4D89-A953-E3A2C6C9549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34143" y="2823374"/>
                  <a:ext cx="281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C35448F4-6E4B-464B-9D8C-CDAC0756270A}"/>
                    </a:ext>
                  </a:extLst>
                </p14:cNvPr>
                <p14:cNvContentPartPr/>
                <p14:nvPr/>
              </p14:nvContentPartPr>
              <p14:xfrm>
                <a:off x="8269063" y="3005174"/>
                <a:ext cx="284760" cy="2124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C35448F4-6E4B-464B-9D8C-CDAC0756270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260063" y="2996174"/>
                  <a:ext cx="302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1ED04A2A-2E45-4F70-A989-2C8988248B73}"/>
                    </a:ext>
                  </a:extLst>
                </p14:cNvPr>
                <p14:cNvContentPartPr/>
                <p14:nvPr/>
              </p14:nvContentPartPr>
              <p14:xfrm>
                <a:off x="8788543" y="2671094"/>
                <a:ext cx="428400" cy="56304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1ED04A2A-2E45-4F70-A989-2C8988248B7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79543" y="2662454"/>
                  <a:ext cx="44604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4E8AE909-D79B-46EE-A5A7-81935B04459A}"/>
                    </a:ext>
                  </a:extLst>
                </p14:cNvPr>
                <p14:cNvContentPartPr/>
                <p14:nvPr/>
              </p14:nvContentPartPr>
              <p14:xfrm>
                <a:off x="9010303" y="2999774"/>
                <a:ext cx="352800" cy="4824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4E8AE909-D79B-46EE-A5A7-81935B04459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01303" y="2990774"/>
                  <a:ext cx="370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138DDEFC-3BC1-4729-BC4F-E79BE52DE92B}"/>
                    </a:ext>
                  </a:extLst>
                </p14:cNvPr>
                <p14:cNvContentPartPr/>
                <p14:nvPr/>
              </p14:nvContentPartPr>
              <p14:xfrm>
                <a:off x="9495583" y="2780174"/>
                <a:ext cx="344520" cy="57384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138DDEFC-3BC1-4729-BC4F-E79BE52DE92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86943" y="2771534"/>
                  <a:ext cx="36216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689DB467-5E33-469D-AC8C-B545BA30B96B}"/>
                    </a:ext>
                  </a:extLst>
                </p14:cNvPr>
                <p14:cNvContentPartPr/>
                <p14:nvPr/>
              </p14:nvContentPartPr>
              <p14:xfrm>
                <a:off x="9954223" y="2772614"/>
                <a:ext cx="169200" cy="1558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689DB467-5E33-469D-AC8C-B545BA30B96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945583" y="2763614"/>
                  <a:ext cx="18684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4" name="Käsinkirjoitus 53">
                <a:extLst>
                  <a:ext uri="{FF2B5EF4-FFF2-40B4-BE49-F238E27FC236}">
                    <a16:creationId xmlns:a16="http://schemas.microsoft.com/office/drawing/2014/main" id="{775F95DC-9D0B-4DA3-8C00-C363A7414373}"/>
                  </a:ext>
                </a:extLst>
              </p14:cNvPr>
              <p14:cNvContentPartPr/>
              <p14:nvPr/>
            </p14:nvContentPartPr>
            <p14:xfrm>
              <a:off x="5304463" y="4638134"/>
              <a:ext cx="425880" cy="107640"/>
            </p14:xfrm>
          </p:contentPart>
        </mc:Choice>
        <mc:Fallback>
          <p:pic>
            <p:nvPicPr>
              <p:cNvPr id="54" name="Käsinkirjoitus 53">
                <a:extLst>
                  <a:ext uri="{FF2B5EF4-FFF2-40B4-BE49-F238E27FC236}">
                    <a16:creationId xmlns:a16="http://schemas.microsoft.com/office/drawing/2014/main" id="{775F95DC-9D0B-4DA3-8C00-C363A741437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295463" y="4629134"/>
                <a:ext cx="4435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5" name="Käsinkirjoitus 54">
                <a:extLst>
                  <a:ext uri="{FF2B5EF4-FFF2-40B4-BE49-F238E27FC236}">
                    <a16:creationId xmlns:a16="http://schemas.microsoft.com/office/drawing/2014/main" id="{C23BC5F7-8DFE-4533-9C0C-D845E16CAF9A}"/>
                  </a:ext>
                </a:extLst>
              </p14:cNvPr>
              <p14:cNvContentPartPr/>
              <p14:nvPr/>
            </p14:nvContentPartPr>
            <p14:xfrm>
              <a:off x="6507223" y="2540054"/>
              <a:ext cx="347760" cy="563040"/>
            </p14:xfrm>
          </p:contentPart>
        </mc:Choice>
        <mc:Fallback>
          <p:pic>
            <p:nvPicPr>
              <p:cNvPr id="55" name="Käsinkirjoitus 54">
                <a:extLst>
                  <a:ext uri="{FF2B5EF4-FFF2-40B4-BE49-F238E27FC236}">
                    <a16:creationId xmlns:a16="http://schemas.microsoft.com/office/drawing/2014/main" id="{C23BC5F7-8DFE-4533-9C0C-D845E16CAF9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498583" y="2531414"/>
                <a:ext cx="365400" cy="58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Ryhmä 60">
            <a:extLst>
              <a:ext uri="{FF2B5EF4-FFF2-40B4-BE49-F238E27FC236}">
                <a16:creationId xmlns:a16="http://schemas.microsoft.com/office/drawing/2014/main" id="{782CD59E-D62D-46EE-96BA-A188FF5995EA}"/>
              </a:ext>
            </a:extLst>
          </p:cNvPr>
          <p:cNvGrpSpPr/>
          <p:nvPr/>
        </p:nvGrpSpPr>
        <p:grpSpPr>
          <a:xfrm>
            <a:off x="7592983" y="3382814"/>
            <a:ext cx="823320" cy="647280"/>
            <a:chOff x="7592983" y="3382814"/>
            <a:chExt cx="823320" cy="64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C311810C-4E98-471C-9BD5-A44D5A94558C}"/>
                    </a:ext>
                  </a:extLst>
                </p14:cNvPr>
                <p14:cNvContentPartPr/>
                <p14:nvPr/>
              </p14:nvContentPartPr>
              <p14:xfrm>
                <a:off x="7592983" y="3413774"/>
                <a:ext cx="78840" cy="61632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C311810C-4E98-471C-9BD5-A44D5A94558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84343" y="3404774"/>
                  <a:ext cx="9648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E2D85B75-ECAB-4E83-9A6C-31EC4667069B}"/>
                    </a:ext>
                  </a:extLst>
                </p14:cNvPr>
                <p14:cNvContentPartPr/>
                <p14:nvPr/>
              </p14:nvContentPartPr>
              <p14:xfrm>
                <a:off x="7655263" y="3382814"/>
                <a:ext cx="293400" cy="44388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E2D85B75-ECAB-4E83-9A6C-31EC4667069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46263" y="3373814"/>
                  <a:ext cx="3110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191860D1-C86F-4F78-9D18-3C701D23EE25}"/>
                    </a:ext>
                  </a:extLst>
                </p14:cNvPr>
                <p14:cNvContentPartPr/>
                <p14:nvPr/>
              </p14:nvContentPartPr>
              <p14:xfrm>
                <a:off x="8161423" y="3648134"/>
                <a:ext cx="254880" cy="756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191860D1-C86F-4F78-9D18-3C701D23EE2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52423" y="3639134"/>
                  <a:ext cx="272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5230A79D-1033-4384-952E-8FEFF5899649}"/>
                    </a:ext>
                  </a:extLst>
                </p14:cNvPr>
                <p14:cNvContentPartPr/>
                <p14:nvPr/>
              </p14:nvContentPartPr>
              <p14:xfrm>
                <a:off x="8214343" y="3789974"/>
                <a:ext cx="181800" cy="612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5230A79D-1033-4384-952E-8FEFF589964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205703" y="3780974"/>
                  <a:ext cx="1994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Ryhmä 64">
            <a:extLst>
              <a:ext uri="{FF2B5EF4-FFF2-40B4-BE49-F238E27FC236}">
                <a16:creationId xmlns:a16="http://schemas.microsoft.com/office/drawing/2014/main" id="{85E89CF5-5709-4B25-9EFE-6ECFA5239141}"/>
              </a:ext>
            </a:extLst>
          </p:cNvPr>
          <p:cNvGrpSpPr/>
          <p:nvPr/>
        </p:nvGrpSpPr>
        <p:grpSpPr>
          <a:xfrm>
            <a:off x="8715823" y="3464894"/>
            <a:ext cx="976320" cy="703800"/>
            <a:chOff x="8715823" y="3464894"/>
            <a:chExt cx="976320" cy="70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92DA3E0C-4410-461D-9BF4-CE77CB6870D3}"/>
                    </a:ext>
                  </a:extLst>
                </p14:cNvPr>
                <p14:cNvContentPartPr/>
                <p14:nvPr/>
              </p14:nvContentPartPr>
              <p14:xfrm>
                <a:off x="8715823" y="3464894"/>
                <a:ext cx="245520" cy="53352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92DA3E0C-4410-461D-9BF4-CE77CB6870D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06823" y="3455894"/>
                  <a:ext cx="26316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48F009A1-F311-456D-B5E2-B7CEE2712B0B}"/>
                    </a:ext>
                  </a:extLst>
                </p14:cNvPr>
                <p14:cNvContentPartPr/>
                <p14:nvPr/>
              </p14:nvContentPartPr>
              <p14:xfrm>
                <a:off x="9177343" y="3490454"/>
                <a:ext cx="201600" cy="67824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48F009A1-F311-456D-B5E2-B7CEE2712B0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68703" y="3481814"/>
                  <a:ext cx="21924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3299EA4C-02A4-481D-A1FF-216A9103349A}"/>
                    </a:ext>
                  </a:extLst>
                </p14:cNvPr>
                <p14:cNvContentPartPr/>
                <p14:nvPr/>
              </p14:nvContentPartPr>
              <p14:xfrm>
                <a:off x="9501343" y="3509534"/>
                <a:ext cx="190800" cy="20952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3299EA4C-02A4-481D-A1FF-216A9103349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92703" y="3500534"/>
                  <a:ext cx="208440" cy="22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6" name="Käsinkirjoitus 65">
                <a:extLst>
                  <a:ext uri="{FF2B5EF4-FFF2-40B4-BE49-F238E27FC236}">
                    <a16:creationId xmlns:a16="http://schemas.microsoft.com/office/drawing/2014/main" id="{7776751C-5A7A-4CA8-8A5F-CC2CE03FAA73}"/>
                  </a:ext>
                </a:extLst>
              </p14:cNvPr>
              <p14:cNvContentPartPr/>
              <p14:nvPr/>
            </p14:nvContentPartPr>
            <p14:xfrm>
              <a:off x="4771663" y="2559854"/>
              <a:ext cx="194760" cy="667440"/>
            </p14:xfrm>
          </p:contentPart>
        </mc:Choice>
        <mc:Fallback>
          <p:pic>
            <p:nvPicPr>
              <p:cNvPr id="66" name="Käsinkirjoitus 65">
                <a:extLst>
                  <a:ext uri="{FF2B5EF4-FFF2-40B4-BE49-F238E27FC236}">
                    <a16:creationId xmlns:a16="http://schemas.microsoft.com/office/drawing/2014/main" id="{7776751C-5A7A-4CA8-8A5F-CC2CE03FAA7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63023" y="2551214"/>
                <a:ext cx="212400" cy="68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Ryhmä 73">
            <a:extLst>
              <a:ext uri="{FF2B5EF4-FFF2-40B4-BE49-F238E27FC236}">
                <a16:creationId xmlns:a16="http://schemas.microsoft.com/office/drawing/2014/main" id="{3DDBAB42-6470-42D4-879A-DE6C87245B7E}"/>
              </a:ext>
            </a:extLst>
          </p:cNvPr>
          <p:cNvGrpSpPr/>
          <p:nvPr/>
        </p:nvGrpSpPr>
        <p:grpSpPr>
          <a:xfrm>
            <a:off x="4458103" y="2501894"/>
            <a:ext cx="2550240" cy="2304360"/>
            <a:chOff x="4458103" y="2501894"/>
            <a:chExt cx="2550240" cy="23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32351981-4453-455B-A983-77178A47B538}"/>
                    </a:ext>
                  </a:extLst>
                </p14:cNvPr>
                <p14:cNvContentPartPr/>
                <p14:nvPr/>
              </p14:nvContentPartPr>
              <p14:xfrm>
                <a:off x="4458103" y="2501894"/>
                <a:ext cx="2550240" cy="5328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32351981-4453-455B-A983-77178A47B53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49463" y="2492894"/>
                  <a:ext cx="2567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AABFA69D-983D-4DEA-A345-5CADC88C340D}"/>
                    </a:ext>
                  </a:extLst>
                </p14:cNvPr>
                <p14:cNvContentPartPr/>
                <p14:nvPr/>
              </p14:nvContentPartPr>
              <p14:xfrm>
                <a:off x="4527583" y="2604854"/>
                <a:ext cx="896400" cy="220140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AABFA69D-983D-4DEA-A345-5CADC88C340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18943" y="2596214"/>
                  <a:ext cx="914040" cy="22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8D2E671A-5AFA-4DE6-8475-B187802BC51E}"/>
                    </a:ext>
                  </a:extLst>
                </p14:cNvPr>
                <p14:cNvContentPartPr/>
                <p14:nvPr/>
              </p14:nvContentPartPr>
              <p14:xfrm>
                <a:off x="5034463" y="2816894"/>
                <a:ext cx="170280" cy="35604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8D2E671A-5AFA-4DE6-8475-B187802BC51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025463" y="2808254"/>
                  <a:ext cx="1879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0ACD1286-5F2A-4558-85E4-1AD671E1D1F1}"/>
                    </a:ext>
                  </a:extLst>
                </p14:cNvPr>
                <p14:cNvContentPartPr/>
                <p14:nvPr/>
              </p14:nvContentPartPr>
              <p14:xfrm>
                <a:off x="5036623" y="3026774"/>
                <a:ext cx="249120" cy="576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0ACD1286-5F2A-4558-85E4-1AD671E1D1F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27983" y="3018134"/>
                  <a:ext cx="266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10D3E113-34A7-48FA-8A16-018C0BE52D5E}"/>
                    </a:ext>
                  </a:extLst>
                </p14:cNvPr>
                <p14:cNvContentPartPr/>
                <p14:nvPr/>
              </p14:nvContentPartPr>
              <p14:xfrm>
                <a:off x="5279623" y="2885654"/>
                <a:ext cx="238320" cy="35748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10D3E113-34A7-48FA-8A16-018C0BE52D5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70983" y="2876654"/>
                  <a:ext cx="2559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EC9D1FCE-5892-4ABD-9FF3-3DB66CBBAD22}"/>
                    </a:ext>
                  </a:extLst>
                </p14:cNvPr>
                <p14:cNvContentPartPr/>
                <p14:nvPr/>
              </p14:nvContentPartPr>
              <p14:xfrm>
                <a:off x="5532343" y="2721494"/>
                <a:ext cx="108720" cy="16380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EC9D1FCE-5892-4ABD-9FF3-3DB66CBBAD2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523343" y="2712494"/>
                  <a:ext cx="126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54A8A1DC-BE5E-4A50-B452-9A9085574A00}"/>
                    </a:ext>
                  </a:extLst>
                </p14:cNvPr>
                <p14:cNvContentPartPr/>
                <p14:nvPr/>
              </p14:nvContentPartPr>
              <p14:xfrm>
                <a:off x="4489063" y="2591534"/>
                <a:ext cx="262800" cy="24012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54A8A1DC-BE5E-4A50-B452-9A9085574A0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80423" y="2582534"/>
                  <a:ext cx="28044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Ryhmä 87">
            <a:extLst>
              <a:ext uri="{FF2B5EF4-FFF2-40B4-BE49-F238E27FC236}">
                <a16:creationId xmlns:a16="http://schemas.microsoft.com/office/drawing/2014/main" id="{4F9F7EDF-49B4-4B34-A5B5-BDF5330A9F14}"/>
              </a:ext>
            </a:extLst>
          </p:cNvPr>
          <p:cNvGrpSpPr/>
          <p:nvPr/>
        </p:nvGrpSpPr>
        <p:grpSpPr>
          <a:xfrm>
            <a:off x="7824823" y="4180214"/>
            <a:ext cx="3614400" cy="909000"/>
            <a:chOff x="7824823" y="4180214"/>
            <a:chExt cx="3614400" cy="90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82D1C37F-4CC1-470A-AF8A-EEEB4BCA127A}"/>
                    </a:ext>
                  </a:extLst>
                </p14:cNvPr>
                <p14:cNvContentPartPr/>
                <p14:nvPr/>
              </p14:nvContentPartPr>
              <p14:xfrm>
                <a:off x="7824823" y="4180214"/>
                <a:ext cx="493200" cy="90900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82D1C37F-4CC1-470A-AF8A-EEEB4BCA127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16183" y="4171574"/>
                  <a:ext cx="510840" cy="9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B35F8B57-0913-42CC-9958-1D21D62927EA}"/>
                    </a:ext>
                  </a:extLst>
                </p14:cNvPr>
                <p14:cNvContentPartPr/>
                <p14:nvPr/>
              </p14:nvContentPartPr>
              <p14:xfrm>
                <a:off x="8489023" y="4465334"/>
                <a:ext cx="254520" cy="3744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B35F8B57-0913-42CC-9958-1D21D62927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80023" y="4456694"/>
                  <a:ext cx="272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489C3593-C095-4D53-88E6-DEC898D2C57E}"/>
                    </a:ext>
                  </a:extLst>
                </p14:cNvPr>
                <p14:cNvContentPartPr/>
                <p14:nvPr/>
              </p14:nvContentPartPr>
              <p14:xfrm>
                <a:off x="8485783" y="4582694"/>
                <a:ext cx="313560" cy="1548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489C3593-C095-4D53-88E6-DEC898D2C57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76783" y="4573694"/>
                  <a:ext cx="331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3E050A14-988A-43F5-B2A7-4444D43AE86F}"/>
                    </a:ext>
                  </a:extLst>
                </p14:cNvPr>
                <p14:cNvContentPartPr/>
                <p14:nvPr/>
              </p14:nvContentPartPr>
              <p14:xfrm>
                <a:off x="8946943" y="4356974"/>
                <a:ext cx="289800" cy="56916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3E050A14-988A-43F5-B2A7-4444D43AE86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938303" y="4347974"/>
                  <a:ext cx="30744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BB3F306F-CFCF-4A19-8526-607A6C88B5AF}"/>
                    </a:ext>
                  </a:extLst>
                </p14:cNvPr>
                <p14:cNvContentPartPr/>
                <p14:nvPr/>
              </p14:nvContentPartPr>
              <p14:xfrm>
                <a:off x="9388663" y="4352654"/>
                <a:ext cx="285120" cy="59904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BB3F306F-CFCF-4A19-8526-607A6C88B5A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380023" y="4344014"/>
                  <a:ext cx="30276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495E047B-531E-439F-8D67-E2DF4DEB7336}"/>
                    </a:ext>
                  </a:extLst>
                </p14:cNvPr>
                <p14:cNvContentPartPr/>
                <p14:nvPr/>
              </p14:nvContentPartPr>
              <p14:xfrm>
                <a:off x="9699703" y="4247534"/>
                <a:ext cx="101880" cy="15876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495E047B-531E-439F-8D67-E2DF4DEB733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90703" y="4238894"/>
                  <a:ext cx="119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2F7C6EA5-3D94-42CA-8B2F-5994599408C8}"/>
                    </a:ext>
                  </a:extLst>
                </p14:cNvPr>
                <p14:cNvContentPartPr/>
                <p14:nvPr/>
              </p14:nvContentPartPr>
              <p14:xfrm>
                <a:off x="9925783" y="4704374"/>
                <a:ext cx="213120" cy="3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2F7C6EA5-3D94-42CA-8B2F-5994599408C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17143" y="4695374"/>
                  <a:ext cx="230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75085B6B-7E88-4B65-B759-655BD094F695}"/>
                    </a:ext>
                  </a:extLst>
                </p14:cNvPr>
                <p14:cNvContentPartPr/>
                <p14:nvPr/>
              </p14:nvContentPartPr>
              <p14:xfrm>
                <a:off x="10331863" y="4454534"/>
                <a:ext cx="213120" cy="53496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75085B6B-7E88-4B65-B759-655BD094F69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23223" y="4445534"/>
                  <a:ext cx="23076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747FB94A-A3A6-4E75-85A6-75C582655246}"/>
                    </a:ext>
                  </a:extLst>
                </p14:cNvPr>
                <p14:cNvContentPartPr/>
                <p14:nvPr/>
              </p14:nvContentPartPr>
              <p14:xfrm>
                <a:off x="10379383" y="4733534"/>
                <a:ext cx="310680" cy="6840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747FB94A-A3A6-4E75-85A6-75C58265524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70743" y="4724894"/>
                  <a:ext cx="328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94D222C0-C1F7-4C36-8403-D1DE28207DF3}"/>
                    </a:ext>
                  </a:extLst>
                </p14:cNvPr>
                <p14:cNvContentPartPr/>
                <p14:nvPr/>
              </p14:nvContentPartPr>
              <p14:xfrm>
                <a:off x="10841623" y="4454534"/>
                <a:ext cx="352800" cy="62856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94D222C0-C1F7-4C36-8403-D1DE28207DF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832623" y="4445894"/>
                  <a:ext cx="37044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640BE510-9AF6-4CA1-AE94-E1CAE04F587C}"/>
                    </a:ext>
                  </a:extLst>
                </p14:cNvPr>
                <p14:cNvContentPartPr/>
                <p14:nvPr/>
              </p14:nvContentPartPr>
              <p14:xfrm>
                <a:off x="11263543" y="4371734"/>
                <a:ext cx="175680" cy="26172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640BE510-9AF6-4CA1-AE94-E1CAE04F587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254543" y="4362734"/>
                  <a:ext cx="193320" cy="27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9" name="Käsinkirjoitus 88">
                <a:extLst>
                  <a:ext uri="{FF2B5EF4-FFF2-40B4-BE49-F238E27FC236}">
                    <a16:creationId xmlns:a16="http://schemas.microsoft.com/office/drawing/2014/main" id="{0302559B-3BA5-4427-88F9-C34189900ADC}"/>
                  </a:ext>
                </a:extLst>
              </p14:cNvPr>
              <p14:cNvContentPartPr/>
              <p14:nvPr/>
            </p14:nvContentPartPr>
            <p14:xfrm>
              <a:off x="7901863" y="5193974"/>
              <a:ext cx="432000" cy="724320"/>
            </p14:xfrm>
          </p:contentPart>
        </mc:Choice>
        <mc:Fallback>
          <p:pic>
            <p:nvPicPr>
              <p:cNvPr id="89" name="Käsinkirjoitus 88">
                <a:extLst>
                  <a:ext uri="{FF2B5EF4-FFF2-40B4-BE49-F238E27FC236}">
                    <a16:creationId xmlns:a16="http://schemas.microsoft.com/office/drawing/2014/main" id="{0302559B-3BA5-4427-88F9-C34189900AD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892863" y="5185334"/>
                <a:ext cx="449640" cy="74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Ryhmä 95">
            <a:extLst>
              <a:ext uri="{FF2B5EF4-FFF2-40B4-BE49-F238E27FC236}">
                <a16:creationId xmlns:a16="http://schemas.microsoft.com/office/drawing/2014/main" id="{83E08DC5-4B48-4A6C-BC81-AA0B8CAA8397}"/>
              </a:ext>
            </a:extLst>
          </p:cNvPr>
          <p:cNvGrpSpPr/>
          <p:nvPr/>
        </p:nvGrpSpPr>
        <p:grpSpPr>
          <a:xfrm>
            <a:off x="8681263" y="5454974"/>
            <a:ext cx="345240" cy="191160"/>
            <a:chOff x="8681263" y="5454974"/>
            <a:chExt cx="34524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5BBC349E-58C1-4DD8-AE60-535F306B0F3C}"/>
                    </a:ext>
                  </a:extLst>
                </p14:cNvPr>
                <p14:cNvContentPartPr/>
                <p14:nvPr/>
              </p14:nvContentPartPr>
              <p14:xfrm>
                <a:off x="8783863" y="5454974"/>
                <a:ext cx="207360" cy="324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5BBC349E-58C1-4DD8-AE60-535F306B0F3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75223" y="5445974"/>
                  <a:ext cx="225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7BE18F95-7917-4B63-99ED-1F7DEC832D83}"/>
                    </a:ext>
                  </a:extLst>
                </p14:cNvPr>
                <p14:cNvContentPartPr/>
                <p14:nvPr/>
              </p14:nvContentPartPr>
              <p14:xfrm>
                <a:off x="8681263" y="5607254"/>
                <a:ext cx="345240" cy="3888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7BE18F95-7917-4B63-99ED-1F7DEC832D8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672263" y="5598254"/>
                  <a:ext cx="36288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Ryhmä 94">
            <a:extLst>
              <a:ext uri="{FF2B5EF4-FFF2-40B4-BE49-F238E27FC236}">
                <a16:creationId xmlns:a16="http://schemas.microsoft.com/office/drawing/2014/main" id="{7249D56F-A305-4107-89F4-EE68DF441DF3}"/>
              </a:ext>
            </a:extLst>
          </p:cNvPr>
          <p:cNvGrpSpPr/>
          <p:nvPr/>
        </p:nvGrpSpPr>
        <p:grpSpPr>
          <a:xfrm>
            <a:off x="9369223" y="5254814"/>
            <a:ext cx="1167480" cy="739800"/>
            <a:chOff x="9369223" y="5254814"/>
            <a:chExt cx="1167480" cy="73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427AA4AB-E000-4319-BCDE-A23622AB4B38}"/>
                    </a:ext>
                  </a:extLst>
                </p14:cNvPr>
                <p14:cNvContentPartPr/>
                <p14:nvPr/>
              </p14:nvContentPartPr>
              <p14:xfrm>
                <a:off x="9369223" y="5304134"/>
                <a:ext cx="376560" cy="62784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427AA4AB-E000-4319-BCDE-A23622AB4B3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60223" y="5295494"/>
                  <a:ext cx="39420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C32AC344-6347-4159-8610-873A756116BF}"/>
                    </a:ext>
                  </a:extLst>
                </p14:cNvPr>
                <p14:cNvContentPartPr/>
                <p14:nvPr/>
              </p14:nvContentPartPr>
              <p14:xfrm>
                <a:off x="9899143" y="5300174"/>
                <a:ext cx="366840" cy="69444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C32AC344-6347-4159-8610-873A756116B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890143" y="5291174"/>
                  <a:ext cx="384480" cy="7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054BA8C5-00FB-433F-90C6-894B15033465}"/>
                    </a:ext>
                  </a:extLst>
                </p14:cNvPr>
                <p14:cNvContentPartPr/>
                <p14:nvPr/>
              </p14:nvContentPartPr>
              <p14:xfrm>
                <a:off x="10387303" y="5254814"/>
                <a:ext cx="149400" cy="19368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054BA8C5-00FB-433F-90C6-894B1503346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378303" y="5245814"/>
                  <a:ext cx="16704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8" name="Käsinkirjoitus 97">
                <a:extLst>
                  <a:ext uri="{FF2B5EF4-FFF2-40B4-BE49-F238E27FC236}">
                    <a16:creationId xmlns:a16="http://schemas.microsoft.com/office/drawing/2014/main" id="{21E8EDA2-59C5-45A3-AA36-127D2D043B4E}"/>
                  </a:ext>
                </a:extLst>
              </p14:cNvPr>
              <p14:cNvContentPartPr/>
              <p14:nvPr/>
            </p14:nvContentPartPr>
            <p14:xfrm>
              <a:off x="6023743" y="4855214"/>
              <a:ext cx="360" cy="360"/>
            </p14:xfrm>
          </p:contentPart>
        </mc:Choice>
        <mc:Fallback>
          <p:pic>
            <p:nvPicPr>
              <p:cNvPr id="98" name="Käsinkirjoitus 97">
                <a:extLst>
                  <a:ext uri="{FF2B5EF4-FFF2-40B4-BE49-F238E27FC236}">
                    <a16:creationId xmlns:a16="http://schemas.microsoft.com/office/drawing/2014/main" id="{21E8EDA2-59C5-45A3-AA36-127D2D043B4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015103" y="484621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588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119C53-2E0A-985E-C08D-DC54D23D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3, pinta-ala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C12F47C-650A-0250-7E98-05D5EB41D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001" y="1604244"/>
            <a:ext cx="4275589" cy="4351338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EF8DAD72-9250-419A-8B7D-82B4274D8930}"/>
                  </a:ext>
                </a:extLst>
              </p14:cNvPr>
              <p14:cNvContentPartPr/>
              <p14:nvPr/>
            </p14:nvContentPartPr>
            <p14:xfrm>
              <a:off x="4225543" y="5284334"/>
              <a:ext cx="218520" cy="192960"/>
            </p14:xfrm>
          </p:contentPart>
        </mc:Choice>
        <mc:Fallback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EF8DAD72-9250-419A-8B7D-82B4274D89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6903" y="5275334"/>
                <a:ext cx="2361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590B223D-ED33-4E21-90C4-862DBAD94443}"/>
                  </a:ext>
                </a:extLst>
              </p14:cNvPr>
              <p14:cNvContentPartPr/>
              <p14:nvPr/>
            </p14:nvContentPartPr>
            <p14:xfrm>
              <a:off x="4212943" y="2421614"/>
              <a:ext cx="249480" cy="20736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590B223D-ED33-4E21-90C4-862DBAD944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3943" y="2412614"/>
                <a:ext cx="2671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0E52726F-E67D-4ECB-9DAA-8CC8F01AF858}"/>
                  </a:ext>
                </a:extLst>
              </p14:cNvPr>
              <p14:cNvContentPartPr/>
              <p14:nvPr/>
            </p14:nvContentPartPr>
            <p14:xfrm>
              <a:off x="1755223" y="2505134"/>
              <a:ext cx="281880" cy="119880"/>
            </p14:xfrm>
          </p:contentPart>
        </mc:Choice>
        <mc:Fallback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0E52726F-E67D-4ECB-9DAA-8CC8F01AF85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6583" y="2496134"/>
                <a:ext cx="2995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0A751EE8-788E-460F-A05B-AEC86BE8C675}"/>
                  </a:ext>
                </a:extLst>
              </p14:cNvPr>
              <p14:cNvContentPartPr/>
              <p14:nvPr/>
            </p14:nvContentPartPr>
            <p14:xfrm>
              <a:off x="3634783" y="4350494"/>
              <a:ext cx="160920" cy="429120"/>
            </p14:xfrm>
          </p:contentPart>
        </mc:Choice>
        <mc:Fallback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0A751EE8-788E-460F-A05B-AEC86BE8C6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26143" y="4341494"/>
                <a:ext cx="17856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9" name="Käsinkirjoitus 28">
                <a:extLst>
                  <a:ext uri="{FF2B5EF4-FFF2-40B4-BE49-F238E27FC236}">
                    <a16:creationId xmlns:a16="http://schemas.microsoft.com/office/drawing/2014/main" id="{84B62729-8E14-4FC1-AD5A-7BDE5D867694}"/>
                  </a:ext>
                </a:extLst>
              </p14:cNvPr>
              <p14:cNvContentPartPr/>
              <p14:nvPr/>
            </p14:nvContentPartPr>
            <p14:xfrm>
              <a:off x="3689503" y="2610974"/>
              <a:ext cx="325440" cy="318600"/>
            </p14:xfrm>
          </p:contentPart>
        </mc:Choice>
        <mc:Fallback>
          <p:pic>
            <p:nvPicPr>
              <p:cNvPr id="29" name="Käsinkirjoitus 28">
                <a:extLst>
                  <a:ext uri="{FF2B5EF4-FFF2-40B4-BE49-F238E27FC236}">
                    <a16:creationId xmlns:a16="http://schemas.microsoft.com/office/drawing/2014/main" id="{84B62729-8E14-4FC1-AD5A-7BDE5D8676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80503" y="2601974"/>
                <a:ext cx="34308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" name="Käsinkirjoitus 29">
                <a:extLst>
                  <a:ext uri="{FF2B5EF4-FFF2-40B4-BE49-F238E27FC236}">
                    <a16:creationId xmlns:a16="http://schemas.microsoft.com/office/drawing/2014/main" id="{8D99966A-73D5-4126-B9A3-3231833215E9}"/>
                  </a:ext>
                </a:extLst>
              </p14:cNvPr>
              <p14:cNvContentPartPr/>
              <p14:nvPr/>
            </p14:nvContentPartPr>
            <p14:xfrm>
              <a:off x="1881943" y="2864774"/>
              <a:ext cx="244800" cy="424080"/>
            </p14:xfrm>
          </p:contentPart>
        </mc:Choice>
        <mc:Fallback>
          <p:pic>
            <p:nvPicPr>
              <p:cNvPr id="30" name="Käsinkirjoitus 29">
                <a:extLst>
                  <a:ext uri="{FF2B5EF4-FFF2-40B4-BE49-F238E27FC236}">
                    <a16:creationId xmlns:a16="http://schemas.microsoft.com/office/drawing/2014/main" id="{8D99966A-73D5-4126-B9A3-3231833215E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73303" y="2856134"/>
                <a:ext cx="262440" cy="44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Ryhmä 39">
            <a:extLst>
              <a:ext uri="{FF2B5EF4-FFF2-40B4-BE49-F238E27FC236}">
                <a16:creationId xmlns:a16="http://schemas.microsoft.com/office/drawing/2014/main" id="{46C20AC0-F0A4-446F-84DF-A79013EE0B14}"/>
              </a:ext>
            </a:extLst>
          </p:cNvPr>
          <p:cNvGrpSpPr/>
          <p:nvPr/>
        </p:nvGrpSpPr>
        <p:grpSpPr>
          <a:xfrm>
            <a:off x="6199063" y="4547774"/>
            <a:ext cx="1118160" cy="847800"/>
            <a:chOff x="6199063" y="4547774"/>
            <a:chExt cx="1118160" cy="84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14320170-F901-4EC0-83D4-4CFA583DF904}"/>
                    </a:ext>
                  </a:extLst>
                </p14:cNvPr>
                <p14:cNvContentPartPr/>
                <p14:nvPr/>
              </p14:nvContentPartPr>
              <p14:xfrm>
                <a:off x="6199063" y="4547774"/>
                <a:ext cx="694800" cy="75600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14320170-F901-4EC0-83D4-4CFA583DF90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90063" y="4538774"/>
                  <a:ext cx="712440" cy="77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68D7A7E3-44D9-47A7-81CB-628431FD4397}"/>
                    </a:ext>
                  </a:extLst>
                </p14:cNvPr>
                <p14:cNvContentPartPr/>
                <p14:nvPr/>
              </p14:nvContentPartPr>
              <p14:xfrm>
                <a:off x="6331903" y="4975814"/>
                <a:ext cx="405360" cy="1008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68D7A7E3-44D9-47A7-81CB-628431FD439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23263" y="4967174"/>
                  <a:ext cx="423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0EF4E26B-BEF4-42C2-B158-2444E4247CDE}"/>
                    </a:ext>
                  </a:extLst>
                </p14:cNvPr>
                <p14:cNvContentPartPr/>
                <p14:nvPr/>
              </p14:nvContentPartPr>
              <p14:xfrm>
                <a:off x="7064503" y="5057894"/>
                <a:ext cx="252720" cy="33768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0EF4E26B-BEF4-42C2-B158-2444E4247CD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55503" y="5049254"/>
                  <a:ext cx="270360" cy="35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7" name="Käsinkirjoitus 46">
                <a:extLst>
                  <a:ext uri="{FF2B5EF4-FFF2-40B4-BE49-F238E27FC236}">
                    <a16:creationId xmlns:a16="http://schemas.microsoft.com/office/drawing/2014/main" id="{B335388A-7ECF-41E4-BDD3-E36AEBC4C70B}"/>
                  </a:ext>
                </a:extLst>
              </p14:cNvPr>
              <p14:cNvContentPartPr/>
              <p14:nvPr/>
            </p14:nvContentPartPr>
            <p14:xfrm>
              <a:off x="7662823" y="5026934"/>
              <a:ext cx="226080" cy="12240"/>
            </p14:xfrm>
          </p:contentPart>
        </mc:Choice>
        <mc:Fallback>
          <p:pic>
            <p:nvPicPr>
              <p:cNvPr id="47" name="Käsinkirjoitus 46">
                <a:extLst>
                  <a:ext uri="{FF2B5EF4-FFF2-40B4-BE49-F238E27FC236}">
                    <a16:creationId xmlns:a16="http://schemas.microsoft.com/office/drawing/2014/main" id="{B335388A-7ECF-41E4-BDD3-E36AEBC4C70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54183" y="5017934"/>
                <a:ext cx="2437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8" name="Käsinkirjoitus 47">
                <a:extLst>
                  <a:ext uri="{FF2B5EF4-FFF2-40B4-BE49-F238E27FC236}">
                    <a16:creationId xmlns:a16="http://schemas.microsoft.com/office/drawing/2014/main" id="{0229D052-A883-4961-8FC7-3873D1E1AC83}"/>
                  </a:ext>
                </a:extLst>
              </p14:cNvPr>
              <p14:cNvContentPartPr/>
              <p14:nvPr/>
            </p14:nvContentPartPr>
            <p14:xfrm>
              <a:off x="7647343" y="5205854"/>
              <a:ext cx="274320" cy="40680"/>
            </p14:xfrm>
          </p:contentPart>
        </mc:Choice>
        <mc:Fallback>
          <p:pic>
            <p:nvPicPr>
              <p:cNvPr id="48" name="Käsinkirjoitus 47">
                <a:extLst>
                  <a:ext uri="{FF2B5EF4-FFF2-40B4-BE49-F238E27FC236}">
                    <a16:creationId xmlns:a16="http://schemas.microsoft.com/office/drawing/2014/main" id="{0229D052-A883-4961-8FC7-3873D1E1AC8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38703" y="5196854"/>
                <a:ext cx="2919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Käsinkirjoitus 33">
                <a:extLst>
                  <a:ext uri="{FF2B5EF4-FFF2-40B4-BE49-F238E27FC236}">
                    <a16:creationId xmlns:a16="http://schemas.microsoft.com/office/drawing/2014/main" id="{1C2749F9-9F28-4F98-841A-D8077DF8AF7C}"/>
                  </a:ext>
                </a:extLst>
              </p14:cNvPr>
              <p14:cNvContentPartPr/>
              <p14:nvPr/>
            </p14:nvContentPartPr>
            <p14:xfrm>
              <a:off x="6257023" y="3541934"/>
              <a:ext cx="641880" cy="700560"/>
            </p14:xfrm>
          </p:contentPart>
        </mc:Choice>
        <mc:Fallback>
          <p:pic>
            <p:nvPicPr>
              <p:cNvPr id="34" name="Käsinkirjoitus 33">
                <a:extLst>
                  <a:ext uri="{FF2B5EF4-FFF2-40B4-BE49-F238E27FC236}">
                    <a16:creationId xmlns:a16="http://schemas.microsoft.com/office/drawing/2014/main" id="{1C2749F9-9F28-4F98-841A-D8077DF8AF7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48023" y="3532934"/>
                <a:ext cx="65952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Käsinkirjoitus 34">
                <a:extLst>
                  <a:ext uri="{FF2B5EF4-FFF2-40B4-BE49-F238E27FC236}">
                    <a16:creationId xmlns:a16="http://schemas.microsoft.com/office/drawing/2014/main" id="{D398AE46-8CA8-40F9-B9CD-DD69CB6F96DF}"/>
                  </a:ext>
                </a:extLst>
              </p14:cNvPr>
              <p14:cNvContentPartPr/>
              <p14:nvPr/>
            </p14:nvContentPartPr>
            <p14:xfrm>
              <a:off x="6276463" y="3882854"/>
              <a:ext cx="507240" cy="11880"/>
            </p14:xfrm>
          </p:contentPart>
        </mc:Choice>
        <mc:Fallback>
          <p:pic>
            <p:nvPicPr>
              <p:cNvPr id="35" name="Käsinkirjoitus 34">
                <a:extLst>
                  <a:ext uri="{FF2B5EF4-FFF2-40B4-BE49-F238E27FC236}">
                    <a16:creationId xmlns:a16="http://schemas.microsoft.com/office/drawing/2014/main" id="{D398AE46-8CA8-40F9-B9CD-DD69CB6F96D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67463" y="3874214"/>
                <a:ext cx="5248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Käsinkirjoitus 35">
                <a:extLst>
                  <a:ext uri="{FF2B5EF4-FFF2-40B4-BE49-F238E27FC236}">
                    <a16:creationId xmlns:a16="http://schemas.microsoft.com/office/drawing/2014/main" id="{34DA0C35-296E-46E3-A78B-82FEE45172C4}"/>
                  </a:ext>
                </a:extLst>
              </p14:cNvPr>
              <p14:cNvContentPartPr/>
              <p14:nvPr/>
            </p14:nvContentPartPr>
            <p14:xfrm>
              <a:off x="7042543" y="4158254"/>
              <a:ext cx="271080" cy="177840"/>
            </p14:xfrm>
          </p:contentPart>
        </mc:Choice>
        <mc:Fallback>
          <p:pic>
            <p:nvPicPr>
              <p:cNvPr id="36" name="Käsinkirjoitus 35">
                <a:extLst>
                  <a:ext uri="{FF2B5EF4-FFF2-40B4-BE49-F238E27FC236}">
                    <a16:creationId xmlns:a16="http://schemas.microsoft.com/office/drawing/2014/main" id="{34DA0C35-296E-46E3-A78B-82FEE45172C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33903" y="4149254"/>
                <a:ext cx="28872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Ryhmä 61">
            <a:extLst>
              <a:ext uri="{FF2B5EF4-FFF2-40B4-BE49-F238E27FC236}">
                <a16:creationId xmlns:a16="http://schemas.microsoft.com/office/drawing/2014/main" id="{078DAECE-7BFD-4FF4-83C7-D1B4F4010535}"/>
              </a:ext>
            </a:extLst>
          </p:cNvPr>
          <p:cNvGrpSpPr/>
          <p:nvPr/>
        </p:nvGrpSpPr>
        <p:grpSpPr>
          <a:xfrm>
            <a:off x="6206623" y="1255934"/>
            <a:ext cx="5107680" cy="2149560"/>
            <a:chOff x="6206623" y="1255934"/>
            <a:chExt cx="5107680" cy="21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98054919-86BF-4361-9877-46143E860EE7}"/>
                    </a:ext>
                  </a:extLst>
                </p14:cNvPr>
                <p14:cNvContentPartPr/>
                <p14:nvPr/>
              </p14:nvContentPartPr>
              <p14:xfrm>
                <a:off x="8273743" y="1368614"/>
                <a:ext cx="267480" cy="85896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98054919-86BF-4361-9877-46143E860EE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64743" y="1359614"/>
                  <a:ext cx="285120" cy="87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DC5062A7-0D43-4758-A8F0-6D817528BAD7}"/>
                    </a:ext>
                  </a:extLst>
                </p14:cNvPr>
                <p14:cNvContentPartPr/>
                <p14:nvPr/>
              </p14:nvContentPartPr>
              <p14:xfrm>
                <a:off x="8777023" y="1966574"/>
                <a:ext cx="360" cy="36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DC5062A7-0D43-4758-A8F0-6D817528BAD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68383" y="19575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44B9166F-1CD3-4868-AE11-D6F56C81DFFF}"/>
                    </a:ext>
                  </a:extLst>
                </p14:cNvPr>
                <p14:cNvContentPartPr/>
                <p14:nvPr/>
              </p14:nvContentPartPr>
              <p14:xfrm>
                <a:off x="8993383" y="1573094"/>
                <a:ext cx="384480" cy="82404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44B9166F-1CD3-4868-AE11-D6F56C81DFF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84383" y="1564454"/>
                  <a:ext cx="402120" cy="84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3813A236-D6C8-4F32-B25A-F2AAB25B59A4}"/>
                    </a:ext>
                  </a:extLst>
                </p14:cNvPr>
                <p14:cNvContentPartPr/>
                <p14:nvPr/>
              </p14:nvContentPartPr>
              <p14:xfrm>
                <a:off x="9550303" y="1905014"/>
                <a:ext cx="334080" cy="936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3813A236-D6C8-4F32-B25A-F2AAB25B59A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41663" y="1896374"/>
                  <a:ext cx="351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BBFC4E55-E56C-40AB-8F1F-E93F54AEF170}"/>
                    </a:ext>
                  </a:extLst>
                </p14:cNvPr>
                <p14:cNvContentPartPr/>
                <p14:nvPr/>
              </p14:nvContentPartPr>
              <p14:xfrm>
                <a:off x="9637063" y="2086814"/>
                <a:ext cx="318960" cy="93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BBFC4E55-E56C-40AB-8F1F-E93F54AEF17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28063" y="2077814"/>
                  <a:ext cx="336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081E29A6-351D-4161-99E5-EC281EB100ED}"/>
                    </a:ext>
                  </a:extLst>
                </p14:cNvPr>
                <p14:cNvContentPartPr/>
                <p14:nvPr/>
              </p14:nvContentPartPr>
              <p14:xfrm>
                <a:off x="10097143" y="1603334"/>
                <a:ext cx="605520" cy="85464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081E29A6-351D-4161-99E5-EC281EB100E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88503" y="1594334"/>
                  <a:ext cx="623160" cy="87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3217A522-443F-4C29-80B1-3ECBD98E86E8}"/>
                    </a:ext>
                  </a:extLst>
                </p14:cNvPr>
                <p14:cNvContentPartPr/>
                <p14:nvPr/>
              </p14:nvContentPartPr>
              <p14:xfrm>
                <a:off x="10852423" y="1704494"/>
                <a:ext cx="461880" cy="72468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3217A522-443F-4C29-80B1-3ECBD98E86E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43423" y="1695854"/>
                  <a:ext cx="47952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F8CC785B-0F96-46E1-B06A-D9BCFAE25AA2}"/>
                    </a:ext>
                  </a:extLst>
                </p14:cNvPr>
                <p14:cNvContentPartPr/>
                <p14:nvPr/>
              </p14:nvContentPartPr>
              <p14:xfrm>
                <a:off x="6274303" y="1255934"/>
                <a:ext cx="393480" cy="87048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F8CC785B-0F96-46E1-B06A-D9BCFAE25AA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65663" y="1246934"/>
                  <a:ext cx="411120" cy="88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5D365500-297C-48C0-96EF-96387C3B345C}"/>
                    </a:ext>
                  </a:extLst>
                </p14:cNvPr>
                <p14:cNvContentPartPr/>
                <p14:nvPr/>
              </p14:nvContentPartPr>
              <p14:xfrm>
                <a:off x="6206623" y="1837334"/>
                <a:ext cx="486720" cy="2628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5D365500-297C-48C0-96EF-96387C3B345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97623" y="1828694"/>
                  <a:ext cx="504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385F9A37-EC92-402A-80E6-E750BF6ABE88}"/>
                    </a:ext>
                  </a:extLst>
                </p14:cNvPr>
                <p14:cNvContentPartPr/>
                <p14:nvPr/>
              </p14:nvContentPartPr>
              <p14:xfrm>
                <a:off x="6837703" y="2027414"/>
                <a:ext cx="16920" cy="27324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385F9A37-EC92-402A-80E6-E750BF6ABE8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29063" y="2018414"/>
                  <a:ext cx="345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EEAD63E1-BC2B-401C-ABA4-694B3E6905FF}"/>
                    </a:ext>
                  </a:extLst>
                </p14:cNvPr>
                <p14:cNvContentPartPr/>
                <p14:nvPr/>
              </p14:nvContentPartPr>
              <p14:xfrm>
                <a:off x="6862543" y="2138294"/>
                <a:ext cx="147240" cy="18792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EEAD63E1-BC2B-401C-ABA4-694B3E6905F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53543" y="2129294"/>
                  <a:ext cx="164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A9F9B975-EFFA-418D-A134-0701D2B1CA69}"/>
                    </a:ext>
                  </a:extLst>
                </p14:cNvPr>
                <p14:cNvContentPartPr/>
                <p14:nvPr/>
              </p14:nvContentPartPr>
              <p14:xfrm>
                <a:off x="7139023" y="2145494"/>
                <a:ext cx="84240" cy="22392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A9F9B975-EFFA-418D-A134-0701D2B1CA6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30383" y="2136854"/>
                  <a:ext cx="1018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470B3030-3EBB-4CE7-92B6-10D068E06198}"/>
                    </a:ext>
                  </a:extLst>
                </p14:cNvPr>
                <p14:cNvContentPartPr/>
                <p14:nvPr/>
              </p14:nvContentPartPr>
              <p14:xfrm>
                <a:off x="7375543" y="2104454"/>
                <a:ext cx="40320" cy="28908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470B3030-3EBB-4CE7-92B6-10D068E0619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66903" y="2095454"/>
                  <a:ext cx="57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CC0F571D-8661-4EE1-80F4-0309371C856C}"/>
                    </a:ext>
                  </a:extLst>
                </p14:cNvPr>
                <p14:cNvContentPartPr/>
                <p14:nvPr/>
              </p14:nvContentPartPr>
              <p14:xfrm>
                <a:off x="7449703" y="2191214"/>
                <a:ext cx="145440" cy="22572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CC0F571D-8661-4EE1-80F4-0309371C856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40703" y="2182574"/>
                  <a:ext cx="163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728BCDA3-7359-45ED-B0D1-E8E0ED58D226}"/>
                    </a:ext>
                  </a:extLst>
                </p14:cNvPr>
                <p14:cNvContentPartPr/>
                <p14:nvPr/>
              </p14:nvContentPartPr>
              <p14:xfrm>
                <a:off x="7541863" y="1705574"/>
                <a:ext cx="232560" cy="129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728BCDA3-7359-45ED-B0D1-E8E0ED58D22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32863" y="1696934"/>
                  <a:ext cx="250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2D50E242-F90B-41F1-9830-35C19B39ABAB}"/>
                    </a:ext>
                  </a:extLst>
                </p14:cNvPr>
                <p14:cNvContentPartPr/>
                <p14:nvPr/>
              </p14:nvContentPartPr>
              <p14:xfrm>
                <a:off x="7582543" y="1929134"/>
                <a:ext cx="296640" cy="162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2D50E242-F90B-41F1-9830-35C19B39ABA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73543" y="1920134"/>
                  <a:ext cx="314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A6D26D38-A78F-4B1B-9869-C0FEE190355C}"/>
                    </a:ext>
                  </a:extLst>
                </p14:cNvPr>
                <p14:cNvContentPartPr/>
                <p14:nvPr/>
              </p14:nvContentPartPr>
              <p14:xfrm>
                <a:off x="6241183" y="2505134"/>
                <a:ext cx="591840" cy="66564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A6D26D38-A78F-4B1B-9869-C0FEE190355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32183" y="2496494"/>
                  <a:ext cx="60948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B96939E6-4946-409D-AC6A-2AE1019DEF49}"/>
                    </a:ext>
                  </a:extLst>
                </p14:cNvPr>
                <p14:cNvContentPartPr/>
                <p14:nvPr/>
              </p14:nvContentPartPr>
              <p14:xfrm>
                <a:off x="6289063" y="2896454"/>
                <a:ext cx="346680" cy="792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B96939E6-4946-409D-AC6A-2AE1019DEF4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80063" y="2887454"/>
                  <a:ext cx="364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88F2F210-9389-40B2-B037-198067D68C3E}"/>
                    </a:ext>
                  </a:extLst>
                </p14:cNvPr>
                <p14:cNvContentPartPr/>
                <p14:nvPr/>
              </p14:nvContentPartPr>
              <p14:xfrm>
                <a:off x="7043623" y="3095174"/>
                <a:ext cx="15840" cy="23472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88F2F210-9389-40B2-B037-198067D68C3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34623" y="3086534"/>
                  <a:ext cx="33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2B3064A8-CF61-49EA-B265-A1C09AF6F4E3}"/>
                    </a:ext>
                  </a:extLst>
                </p14:cNvPr>
                <p14:cNvContentPartPr/>
                <p14:nvPr/>
              </p14:nvContentPartPr>
              <p14:xfrm>
                <a:off x="7527463" y="2908334"/>
                <a:ext cx="273240" cy="1224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2B3064A8-CF61-49EA-B265-A1C09AF6F4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18823" y="2899334"/>
                  <a:ext cx="290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6ECD82B4-AD7C-4078-8DB7-06257BF11052}"/>
                    </a:ext>
                  </a:extLst>
                </p14:cNvPr>
                <p14:cNvContentPartPr/>
                <p14:nvPr/>
              </p14:nvContentPartPr>
              <p14:xfrm>
                <a:off x="7549783" y="3094094"/>
                <a:ext cx="224640" cy="2412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6ECD82B4-AD7C-4078-8DB7-06257BF1105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41143" y="3085454"/>
                  <a:ext cx="242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7947C1BA-9531-4EA2-96BB-A2DF1E111F20}"/>
                    </a:ext>
                  </a:extLst>
                </p14:cNvPr>
                <p14:cNvContentPartPr/>
                <p14:nvPr/>
              </p14:nvContentPartPr>
              <p14:xfrm>
                <a:off x="8109223" y="2531414"/>
                <a:ext cx="101880" cy="31680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7947C1BA-9531-4EA2-96BB-A2DF1E111F2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00223" y="2522774"/>
                  <a:ext cx="1195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05A11F6A-2C2C-4DE6-8AFD-B385E58B2661}"/>
                    </a:ext>
                  </a:extLst>
                </p14:cNvPr>
                <p14:cNvContentPartPr/>
                <p14:nvPr/>
              </p14:nvContentPartPr>
              <p14:xfrm>
                <a:off x="7943623" y="2923814"/>
                <a:ext cx="424080" cy="1188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05A11F6A-2C2C-4DE6-8AFD-B385E58B266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34623" y="2914814"/>
                  <a:ext cx="441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FB822929-E738-404F-A42F-B2FAA53E5D4A}"/>
                    </a:ext>
                  </a:extLst>
                </p14:cNvPr>
                <p14:cNvContentPartPr/>
                <p14:nvPr/>
              </p14:nvContentPartPr>
              <p14:xfrm>
                <a:off x="8089783" y="3046934"/>
                <a:ext cx="294480" cy="35856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FB822929-E738-404F-A42F-B2FAA53E5D4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80783" y="3037934"/>
                  <a:ext cx="3121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DA814048-C52E-4018-A01C-1A3DC9BE3422}"/>
                    </a:ext>
                  </a:extLst>
                </p14:cNvPr>
                <p14:cNvContentPartPr/>
                <p14:nvPr/>
              </p14:nvContentPartPr>
              <p14:xfrm>
                <a:off x="8572903" y="2894294"/>
                <a:ext cx="297720" cy="25704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DA814048-C52E-4018-A01C-1A3DC9BE342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63903" y="2885294"/>
                  <a:ext cx="3153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E88A9EEC-F607-49E8-BF25-4B9954A7DCB8}"/>
                    </a:ext>
                  </a:extLst>
                </p14:cNvPr>
                <p14:cNvContentPartPr/>
                <p14:nvPr/>
              </p14:nvContentPartPr>
              <p14:xfrm>
                <a:off x="9051703" y="3042974"/>
                <a:ext cx="360" cy="36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E88A9EEC-F607-49E8-BF25-4B9954A7DCB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42703" y="30343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34420E8F-06B8-4B48-B2FC-F512D41F3F72}"/>
                    </a:ext>
                  </a:extLst>
                </p14:cNvPr>
                <p14:cNvContentPartPr/>
                <p14:nvPr/>
              </p14:nvContentPartPr>
              <p14:xfrm>
                <a:off x="9112543" y="2677934"/>
                <a:ext cx="329040" cy="53856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34420E8F-06B8-4B48-B2FC-F512D41F3F7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103543" y="2668934"/>
                  <a:ext cx="34668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5885DD68-B1F7-4DA6-AC17-DBA54AFD4E98}"/>
                    </a:ext>
                  </a:extLst>
                </p14:cNvPr>
                <p14:cNvContentPartPr/>
                <p14:nvPr/>
              </p14:nvContentPartPr>
              <p14:xfrm>
                <a:off x="9575143" y="3009134"/>
                <a:ext cx="177120" cy="1476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5885DD68-B1F7-4DA6-AC17-DBA54AFD4E9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66503" y="3000134"/>
                  <a:ext cx="194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73D13944-59CE-4BFB-B552-8D853C911A96}"/>
                    </a:ext>
                  </a:extLst>
                </p14:cNvPr>
                <p14:cNvContentPartPr/>
                <p14:nvPr/>
              </p14:nvContentPartPr>
              <p14:xfrm>
                <a:off x="9634183" y="3135854"/>
                <a:ext cx="154800" cy="2160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73D13944-59CE-4BFB-B552-8D853C911A9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25183" y="3127214"/>
                  <a:ext cx="172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EE0E5E73-6751-44D6-A70B-5048B598FC1C}"/>
                    </a:ext>
                  </a:extLst>
                </p14:cNvPr>
                <p14:cNvContentPartPr/>
                <p14:nvPr/>
              </p14:nvContentPartPr>
              <p14:xfrm>
                <a:off x="9997783" y="2656334"/>
                <a:ext cx="129240" cy="29988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EE0E5E73-6751-44D6-A70B-5048B598FC1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88783" y="2647694"/>
                  <a:ext cx="1468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11931A95-EFF9-41DC-81DC-DEF1A76DD646}"/>
                    </a:ext>
                  </a:extLst>
                </p14:cNvPr>
                <p14:cNvContentPartPr/>
                <p14:nvPr/>
              </p14:nvContentPartPr>
              <p14:xfrm>
                <a:off x="9903823" y="3008054"/>
                <a:ext cx="320040" cy="4392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11931A95-EFF9-41DC-81DC-DEF1A76DD64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894823" y="2999414"/>
                  <a:ext cx="337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C14FFD63-FA9C-4998-901F-E2627748E74D}"/>
                    </a:ext>
                  </a:extLst>
                </p14:cNvPr>
                <p14:cNvContentPartPr/>
                <p14:nvPr/>
              </p14:nvContentPartPr>
              <p14:xfrm>
                <a:off x="10035583" y="3169694"/>
                <a:ext cx="264600" cy="21024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C14FFD63-FA9C-4998-901F-E2627748E74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26583" y="3161054"/>
                  <a:ext cx="282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D062ED6A-F64A-442B-A8F0-6DC137DA6D18}"/>
                    </a:ext>
                  </a:extLst>
                </p14:cNvPr>
                <p14:cNvContentPartPr/>
                <p14:nvPr/>
              </p14:nvContentPartPr>
              <p14:xfrm>
                <a:off x="10502143" y="2998694"/>
                <a:ext cx="360" cy="36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D062ED6A-F64A-442B-A8F0-6DC137DA6D1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93503" y="29896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Ryhmä 72">
            <a:extLst>
              <a:ext uri="{FF2B5EF4-FFF2-40B4-BE49-F238E27FC236}">
                <a16:creationId xmlns:a16="http://schemas.microsoft.com/office/drawing/2014/main" id="{3CF6C261-1722-463B-8FBA-65EBA70948A1}"/>
              </a:ext>
            </a:extLst>
          </p:cNvPr>
          <p:cNvGrpSpPr/>
          <p:nvPr/>
        </p:nvGrpSpPr>
        <p:grpSpPr>
          <a:xfrm>
            <a:off x="10703023" y="2790974"/>
            <a:ext cx="1737360" cy="780120"/>
            <a:chOff x="10703023" y="2790974"/>
            <a:chExt cx="1737360" cy="78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17D473E0-6EBC-482D-8A10-47E9E39C7D19}"/>
                    </a:ext>
                  </a:extLst>
                </p14:cNvPr>
                <p14:cNvContentPartPr/>
                <p14:nvPr/>
              </p14:nvContentPartPr>
              <p14:xfrm>
                <a:off x="10703023" y="2790974"/>
                <a:ext cx="284040" cy="49284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17D473E0-6EBC-482D-8A10-47E9E39C7D1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694383" y="2781974"/>
                  <a:ext cx="30168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CDA76CFB-5DA4-41ED-ABC6-71F5FE192B38}"/>
                    </a:ext>
                  </a:extLst>
                </p14:cNvPr>
                <p14:cNvContentPartPr/>
                <p14:nvPr/>
              </p14:nvContentPartPr>
              <p14:xfrm>
                <a:off x="11199103" y="3109214"/>
                <a:ext cx="360" cy="36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CDA76CFB-5DA4-41ED-ABC6-71F5FE192B3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190463" y="31005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B5C377BA-BEAA-4EA2-A86D-53553D7DDFB3}"/>
                    </a:ext>
                  </a:extLst>
                </p14:cNvPr>
                <p14:cNvContentPartPr/>
                <p14:nvPr/>
              </p14:nvContentPartPr>
              <p14:xfrm>
                <a:off x="11356423" y="2914814"/>
                <a:ext cx="223920" cy="25632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B5C377BA-BEAA-4EA2-A86D-53553D7DDFB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347423" y="2906174"/>
                  <a:ext cx="241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027DE054-C2DB-4A0B-94FD-5B3005BFD725}"/>
                    </a:ext>
                  </a:extLst>
                </p14:cNvPr>
                <p14:cNvContentPartPr/>
                <p14:nvPr/>
              </p14:nvContentPartPr>
              <p14:xfrm>
                <a:off x="11548303" y="2937494"/>
                <a:ext cx="32040" cy="44496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027DE054-C2DB-4A0B-94FD-5B3005BFD72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539663" y="2928854"/>
                  <a:ext cx="496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175D281E-8DDF-44C2-B8EA-7775C28218EC}"/>
                    </a:ext>
                  </a:extLst>
                </p14:cNvPr>
                <p14:cNvContentPartPr/>
                <p14:nvPr/>
              </p14:nvContentPartPr>
              <p14:xfrm>
                <a:off x="11752063" y="3125774"/>
                <a:ext cx="149760" cy="2376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175D281E-8DDF-44C2-B8EA-7775C28218E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743063" y="3117134"/>
                  <a:ext cx="167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6615EBD8-A347-4161-B27F-8E60782AAB00}"/>
                    </a:ext>
                  </a:extLst>
                </p14:cNvPr>
                <p14:cNvContentPartPr/>
                <p14:nvPr/>
              </p14:nvContentPartPr>
              <p14:xfrm>
                <a:off x="11741983" y="3301094"/>
                <a:ext cx="134280" cy="756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6615EBD8-A347-4161-B27F-8E60782AAB0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732983" y="3292094"/>
                  <a:ext cx="151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64B63268-7AE3-4204-A243-ACBE9A4A73C6}"/>
                    </a:ext>
                  </a:extLst>
                </p14:cNvPr>
                <p14:cNvContentPartPr/>
                <p14:nvPr/>
              </p14:nvContentPartPr>
              <p14:xfrm>
                <a:off x="12050863" y="2860814"/>
                <a:ext cx="20880" cy="62244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64B63268-7AE3-4204-A243-ACBE9A4A73C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042223" y="2852174"/>
                  <a:ext cx="3852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841808DE-C731-4996-88DE-C873CCF93F59}"/>
                    </a:ext>
                  </a:extLst>
                </p14:cNvPr>
                <p14:cNvContentPartPr/>
                <p14:nvPr/>
              </p14:nvContentPartPr>
              <p14:xfrm>
                <a:off x="12185143" y="2906174"/>
                <a:ext cx="255240" cy="66492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841808DE-C731-4996-88DE-C873CCF93F5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176503" y="2897534"/>
                  <a:ext cx="272880" cy="68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Ryhmä 84">
            <a:extLst>
              <a:ext uri="{FF2B5EF4-FFF2-40B4-BE49-F238E27FC236}">
                <a16:creationId xmlns:a16="http://schemas.microsoft.com/office/drawing/2014/main" id="{51BAACBD-3C6F-48CB-A6B2-F906E2E47C70}"/>
              </a:ext>
            </a:extLst>
          </p:cNvPr>
          <p:cNvGrpSpPr/>
          <p:nvPr/>
        </p:nvGrpSpPr>
        <p:grpSpPr>
          <a:xfrm>
            <a:off x="7651303" y="3683054"/>
            <a:ext cx="2822400" cy="769320"/>
            <a:chOff x="7651303" y="3683054"/>
            <a:chExt cx="2822400" cy="76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24693FC6-58CE-4D71-AD73-60527C7C5823}"/>
                    </a:ext>
                  </a:extLst>
                </p14:cNvPr>
                <p14:cNvContentPartPr/>
                <p14:nvPr/>
              </p14:nvContentPartPr>
              <p14:xfrm>
                <a:off x="7682623" y="3947654"/>
                <a:ext cx="191520" cy="1368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24693FC6-58CE-4D71-AD73-60527C7C582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73983" y="3938654"/>
                  <a:ext cx="209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0FDA05F8-CD49-4501-8EF1-CC30A7F4AB8A}"/>
                    </a:ext>
                  </a:extLst>
                </p14:cNvPr>
                <p14:cNvContentPartPr/>
                <p14:nvPr/>
              </p14:nvContentPartPr>
              <p14:xfrm>
                <a:off x="7651303" y="4165454"/>
                <a:ext cx="212040" cy="2088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0FDA05F8-CD49-4501-8EF1-CC30A7F4AB8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42663" y="4156454"/>
                  <a:ext cx="229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2CF98AB5-8336-4289-A1D5-A18B7CECFB8C}"/>
                    </a:ext>
                  </a:extLst>
                </p14:cNvPr>
                <p14:cNvContentPartPr/>
                <p14:nvPr/>
              </p14:nvContentPartPr>
              <p14:xfrm>
                <a:off x="8225503" y="3683054"/>
                <a:ext cx="25560" cy="27504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2CF98AB5-8336-4289-A1D5-A18B7CECFB8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16503" y="3674054"/>
                  <a:ext cx="432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11B7E67F-0CDF-4B2C-A08C-BE7DFA96CB24}"/>
                    </a:ext>
                  </a:extLst>
                </p14:cNvPr>
                <p14:cNvContentPartPr/>
                <p14:nvPr/>
              </p14:nvContentPartPr>
              <p14:xfrm>
                <a:off x="8027503" y="4052414"/>
                <a:ext cx="331920" cy="936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11B7E67F-0CDF-4B2C-A08C-BE7DFA96CB2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18863" y="4043774"/>
                  <a:ext cx="349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39BADD7D-76AC-4BD7-8ECF-6318CC5A9782}"/>
                    </a:ext>
                  </a:extLst>
                </p14:cNvPr>
                <p14:cNvContentPartPr/>
                <p14:nvPr/>
              </p14:nvContentPartPr>
              <p14:xfrm>
                <a:off x="8069983" y="4142054"/>
                <a:ext cx="299160" cy="31032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39BADD7D-76AC-4BD7-8ECF-6318CC5A978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60983" y="4133054"/>
                  <a:ext cx="3168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5418D661-2BC9-4C91-940A-950C39886B39}"/>
                    </a:ext>
                  </a:extLst>
                </p14:cNvPr>
                <p14:cNvContentPartPr/>
                <p14:nvPr/>
              </p14:nvContentPartPr>
              <p14:xfrm>
                <a:off x="8596663" y="4083014"/>
                <a:ext cx="360" cy="36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5418D661-2BC9-4C91-940A-950C39886B3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88023" y="40740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B7C92016-F7C3-4B34-84E1-1653A8BF1D6F}"/>
                    </a:ext>
                  </a:extLst>
                </p14:cNvPr>
                <p14:cNvContentPartPr/>
                <p14:nvPr/>
              </p14:nvContentPartPr>
              <p14:xfrm>
                <a:off x="8690263" y="3831734"/>
                <a:ext cx="234720" cy="45648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B7C92016-F7C3-4B34-84E1-1653A8BF1D6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681263" y="3822734"/>
                  <a:ext cx="2523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DADF2133-30E3-4C98-8921-4CD8D95F6D67}"/>
                    </a:ext>
                  </a:extLst>
                </p14:cNvPr>
                <p14:cNvContentPartPr/>
                <p14:nvPr/>
              </p14:nvContentPartPr>
              <p14:xfrm>
                <a:off x="9084463" y="4221614"/>
                <a:ext cx="61560" cy="4212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DADF2133-30E3-4C98-8921-4CD8D95F6D6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75823" y="4212974"/>
                  <a:ext cx="79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AC12B672-E652-48C4-BBA8-9D6E9E7355B6}"/>
                    </a:ext>
                  </a:extLst>
                </p14:cNvPr>
                <p14:cNvContentPartPr/>
                <p14:nvPr/>
              </p14:nvContentPartPr>
              <p14:xfrm>
                <a:off x="9288583" y="3769094"/>
                <a:ext cx="182160" cy="50364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AC12B672-E652-48C4-BBA8-9D6E9E7355B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279583" y="3760094"/>
                  <a:ext cx="19980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382EB363-36A1-41D4-8BF3-B556899A8D55}"/>
                    </a:ext>
                  </a:extLst>
                </p14:cNvPr>
                <p14:cNvContentPartPr/>
                <p14:nvPr/>
              </p14:nvContentPartPr>
              <p14:xfrm>
                <a:off x="9648223" y="4090214"/>
                <a:ext cx="16200" cy="4644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382EB363-36A1-41D4-8BF3-B556899A8D5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639223" y="4081574"/>
                  <a:ext cx="33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8163C1AE-C4FA-4302-8B84-321D5E06AA0E}"/>
                    </a:ext>
                  </a:extLst>
                </p14:cNvPr>
                <p14:cNvContentPartPr/>
                <p14:nvPr/>
              </p14:nvContentPartPr>
              <p14:xfrm>
                <a:off x="9729943" y="3858374"/>
                <a:ext cx="284400" cy="45900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8163C1AE-C4FA-4302-8B84-321D5E06AA0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721303" y="3849374"/>
                  <a:ext cx="3020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22B0A24F-AB18-4FDC-B22F-2FDCBA69F2EE}"/>
                    </a:ext>
                  </a:extLst>
                </p14:cNvPr>
                <p14:cNvContentPartPr/>
                <p14:nvPr/>
              </p14:nvContentPartPr>
              <p14:xfrm>
                <a:off x="10179223" y="3984014"/>
                <a:ext cx="294480" cy="900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22B0A24F-AB18-4FDC-B22F-2FDCBA69F2E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70583" y="3975014"/>
                  <a:ext cx="312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F908A8E8-E34F-4EBB-91AB-0147750602FD}"/>
                    </a:ext>
                  </a:extLst>
                </p14:cNvPr>
                <p14:cNvContentPartPr/>
                <p14:nvPr/>
              </p14:nvContentPartPr>
              <p14:xfrm>
                <a:off x="10258783" y="4143134"/>
                <a:ext cx="204480" cy="1368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F908A8E8-E34F-4EBB-91AB-0147750602F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250143" y="4134134"/>
                  <a:ext cx="2221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Ryhmä 88">
            <a:extLst>
              <a:ext uri="{FF2B5EF4-FFF2-40B4-BE49-F238E27FC236}">
                <a16:creationId xmlns:a16="http://schemas.microsoft.com/office/drawing/2014/main" id="{F88E8700-3E3E-4FCB-87C2-BB89AC2710A4}"/>
              </a:ext>
            </a:extLst>
          </p:cNvPr>
          <p:cNvGrpSpPr/>
          <p:nvPr/>
        </p:nvGrpSpPr>
        <p:grpSpPr>
          <a:xfrm>
            <a:off x="10723903" y="3775574"/>
            <a:ext cx="1042200" cy="650520"/>
            <a:chOff x="10723903" y="3775574"/>
            <a:chExt cx="1042200" cy="65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ADB0F675-4D48-4E95-B9B0-A970E03710AF}"/>
                    </a:ext>
                  </a:extLst>
                </p14:cNvPr>
                <p14:cNvContentPartPr/>
                <p14:nvPr/>
              </p14:nvContentPartPr>
              <p14:xfrm>
                <a:off x="10723903" y="3775574"/>
                <a:ext cx="385560" cy="52992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ADB0F675-4D48-4E95-B9B0-A970E03710A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714903" y="3766934"/>
                  <a:ext cx="40320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82BD8368-0667-4E2D-B787-13A333B3CE9D}"/>
                    </a:ext>
                  </a:extLst>
                </p14:cNvPr>
                <p14:cNvContentPartPr/>
                <p14:nvPr/>
              </p14:nvContentPartPr>
              <p14:xfrm>
                <a:off x="11244463" y="4394414"/>
                <a:ext cx="18720" cy="3168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82BD8368-0667-4E2D-B787-13A333B3CE9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235463" y="4385414"/>
                  <a:ext cx="36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51E44C6A-9FB3-48BF-ABE9-A3E316992622}"/>
                    </a:ext>
                  </a:extLst>
                </p14:cNvPr>
                <p14:cNvContentPartPr/>
                <p14:nvPr/>
              </p14:nvContentPartPr>
              <p14:xfrm>
                <a:off x="11495383" y="3832814"/>
                <a:ext cx="270720" cy="52452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51E44C6A-9FB3-48BF-ABE9-A3E31699262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486383" y="3824174"/>
                  <a:ext cx="288360" cy="54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0" name="Käsinkirjoitus 89">
                <a:extLst>
                  <a:ext uri="{FF2B5EF4-FFF2-40B4-BE49-F238E27FC236}">
                    <a16:creationId xmlns:a16="http://schemas.microsoft.com/office/drawing/2014/main" id="{854C368B-AC3D-4504-B24F-DB6A9F358A83}"/>
                  </a:ext>
                </a:extLst>
              </p14:cNvPr>
              <p14:cNvContentPartPr/>
              <p14:nvPr/>
            </p14:nvContentPartPr>
            <p14:xfrm>
              <a:off x="1724623" y="2277254"/>
              <a:ext cx="839880" cy="149400"/>
            </p14:xfrm>
          </p:contentPart>
        </mc:Choice>
        <mc:Fallback>
          <p:pic>
            <p:nvPicPr>
              <p:cNvPr id="90" name="Käsinkirjoitus 89">
                <a:extLst>
                  <a:ext uri="{FF2B5EF4-FFF2-40B4-BE49-F238E27FC236}">
                    <a16:creationId xmlns:a16="http://schemas.microsoft.com/office/drawing/2014/main" id="{854C368B-AC3D-4504-B24F-DB6A9F358A8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715983" y="2268614"/>
                <a:ext cx="8575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1" name="Käsinkirjoitus 90">
                <a:extLst>
                  <a:ext uri="{FF2B5EF4-FFF2-40B4-BE49-F238E27FC236}">
                    <a16:creationId xmlns:a16="http://schemas.microsoft.com/office/drawing/2014/main" id="{1B0B9217-8A09-4602-9288-4ABC98ED786E}"/>
                  </a:ext>
                </a:extLst>
              </p14:cNvPr>
              <p14:cNvContentPartPr/>
              <p14:nvPr/>
            </p14:nvContentPartPr>
            <p14:xfrm>
              <a:off x="2951143" y="2048654"/>
              <a:ext cx="1000440" cy="408240"/>
            </p14:xfrm>
          </p:contentPart>
        </mc:Choice>
        <mc:Fallback>
          <p:pic>
            <p:nvPicPr>
              <p:cNvPr id="91" name="Käsinkirjoitus 90">
                <a:extLst>
                  <a:ext uri="{FF2B5EF4-FFF2-40B4-BE49-F238E27FC236}">
                    <a16:creationId xmlns:a16="http://schemas.microsoft.com/office/drawing/2014/main" id="{1B0B9217-8A09-4602-9288-4ABC98ED786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942503" y="2039654"/>
                <a:ext cx="1018080" cy="42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Ryhmä 97">
            <a:extLst>
              <a:ext uri="{FF2B5EF4-FFF2-40B4-BE49-F238E27FC236}">
                <a16:creationId xmlns:a16="http://schemas.microsoft.com/office/drawing/2014/main" id="{FDC916B1-BF5E-44AE-B371-F088C072F16F}"/>
              </a:ext>
            </a:extLst>
          </p:cNvPr>
          <p:cNvGrpSpPr/>
          <p:nvPr/>
        </p:nvGrpSpPr>
        <p:grpSpPr>
          <a:xfrm>
            <a:off x="1907863" y="1938854"/>
            <a:ext cx="793800" cy="329760"/>
            <a:chOff x="1907863" y="1938854"/>
            <a:chExt cx="79380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56B793D5-2F66-471E-BBDA-79095FE5FF5D}"/>
                    </a:ext>
                  </a:extLst>
                </p14:cNvPr>
                <p14:cNvContentPartPr/>
                <p14:nvPr/>
              </p14:nvContentPartPr>
              <p14:xfrm>
                <a:off x="1907863" y="1938854"/>
                <a:ext cx="31320" cy="21132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56B793D5-2F66-471E-BBDA-79095FE5FF5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98863" y="1930214"/>
                  <a:ext cx="48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0B4EDF4E-96C5-41F0-8B92-C52AAA5B5190}"/>
                    </a:ext>
                  </a:extLst>
                </p14:cNvPr>
                <p14:cNvContentPartPr/>
                <p14:nvPr/>
              </p14:nvContentPartPr>
              <p14:xfrm>
                <a:off x="2059783" y="2151974"/>
                <a:ext cx="42840" cy="6696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0B4EDF4E-96C5-41F0-8B92-C52AAA5B519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51143" y="2142974"/>
                  <a:ext cx="60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C627368F-1617-4525-BF2B-B09E2A04CA4F}"/>
                    </a:ext>
                  </a:extLst>
                </p14:cNvPr>
                <p14:cNvContentPartPr/>
                <p14:nvPr/>
              </p14:nvContentPartPr>
              <p14:xfrm>
                <a:off x="2139343" y="1964414"/>
                <a:ext cx="108360" cy="13284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C627368F-1617-4525-BF2B-B09E2A04CA4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30343" y="1955774"/>
                  <a:ext cx="126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6330C508-EE96-4090-96BD-0573610B1FFE}"/>
                    </a:ext>
                  </a:extLst>
                </p14:cNvPr>
                <p14:cNvContentPartPr/>
                <p14:nvPr/>
              </p14:nvContentPartPr>
              <p14:xfrm>
                <a:off x="2227903" y="1961894"/>
                <a:ext cx="19080" cy="21636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6330C508-EE96-4090-96BD-0573610B1FF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219263" y="1953254"/>
                  <a:ext cx="36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2A5C96EF-CA58-47BB-9643-0E756413D376}"/>
                    </a:ext>
                  </a:extLst>
                </p14:cNvPr>
                <p14:cNvContentPartPr/>
                <p14:nvPr/>
              </p14:nvContentPartPr>
              <p14:xfrm>
                <a:off x="2351743" y="2122454"/>
                <a:ext cx="70200" cy="14616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2A5C96EF-CA58-47BB-9643-0E756413D37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42743" y="2113814"/>
                  <a:ext cx="87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4DA08A7F-49E2-4D0A-BD2E-4E001A26F8B4}"/>
                    </a:ext>
                  </a:extLst>
                </p14:cNvPr>
                <p14:cNvContentPartPr/>
                <p14:nvPr/>
              </p14:nvContentPartPr>
              <p14:xfrm>
                <a:off x="2492503" y="2133614"/>
                <a:ext cx="209160" cy="10152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4DA08A7F-49E2-4D0A-BD2E-4E001A26F8B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83503" y="2124974"/>
                  <a:ext cx="2268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Ryhmä 106">
            <a:extLst>
              <a:ext uri="{FF2B5EF4-FFF2-40B4-BE49-F238E27FC236}">
                <a16:creationId xmlns:a16="http://schemas.microsoft.com/office/drawing/2014/main" id="{0F254FD4-3997-4A39-9E5A-9E5DEF2B64D6}"/>
              </a:ext>
            </a:extLst>
          </p:cNvPr>
          <p:cNvGrpSpPr/>
          <p:nvPr/>
        </p:nvGrpSpPr>
        <p:grpSpPr>
          <a:xfrm>
            <a:off x="8180143" y="4582694"/>
            <a:ext cx="657360" cy="950040"/>
            <a:chOff x="8180143" y="4582694"/>
            <a:chExt cx="657360" cy="95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7E69C588-780A-4898-B6CC-3F1F038EA446}"/>
                    </a:ext>
                  </a:extLst>
                </p14:cNvPr>
                <p14:cNvContentPartPr/>
                <p14:nvPr/>
              </p14:nvContentPartPr>
              <p14:xfrm>
                <a:off x="8333143" y="4582694"/>
                <a:ext cx="46080" cy="25992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7E69C588-780A-4898-B6CC-3F1F038EA44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324143" y="4573694"/>
                  <a:ext cx="63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4F862143-B4B9-444D-9F0F-2ACC90DE2502}"/>
                    </a:ext>
                  </a:extLst>
                </p14:cNvPr>
                <p14:cNvContentPartPr/>
                <p14:nvPr/>
              </p14:nvContentPartPr>
              <p14:xfrm>
                <a:off x="8180143" y="4985894"/>
                <a:ext cx="421920" cy="2736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4F862143-B4B9-444D-9F0F-2ACC90DE250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171503" y="4977254"/>
                  <a:ext cx="439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BF83D4FF-5EE6-493A-9D7D-8D205A0C4FBC}"/>
                    </a:ext>
                  </a:extLst>
                </p14:cNvPr>
                <p14:cNvContentPartPr/>
                <p14:nvPr/>
              </p14:nvContentPartPr>
              <p14:xfrm>
                <a:off x="8228023" y="5101094"/>
                <a:ext cx="232560" cy="43164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BF83D4FF-5EE6-493A-9D7D-8D205A0C4FB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219023" y="5092094"/>
                  <a:ext cx="2502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68B507E8-33D0-4F03-BC58-8413C2D2B8C2}"/>
                    </a:ext>
                  </a:extLst>
                </p14:cNvPr>
                <p14:cNvContentPartPr/>
                <p14:nvPr/>
              </p14:nvContentPartPr>
              <p14:xfrm>
                <a:off x="8837143" y="4979774"/>
                <a:ext cx="360" cy="36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68B507E8-33D0-4F03-BC58-8413C2D2B8C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28503" y="49711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Ryhmä 110">
            <a:extLst>
              <a:ext uri="{FF2B5EF4-FFF2-40B4-BE49-F238E27FC236}">
                <a16:creationId xmlns:a16="http://schemas.microsoft.com/office/drawing/2014/main" id="{B7407D13-0FDD-461E-B8C9-7B04C12ADA31}"/>
              </a:ext>
            </a:extLst>
          </p:cNvPr>
          <p:cNvGrpSpPr/>
          <p:nvPr/>
        </p:nvGrpSpPr>
        <p:grpSpPr>
          <a:xfrm>
            <a:off x="9115783" y="4691414"/>
            <a:ext cx="1100880" cy="642240"/>
            <a:chOff x="9115783" y="4691414"/>
            <a:chExt cx="1100880" cy="64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71D2A41B-7536-46E2-8CE9-143C0CA04391}"/>
                    </a:ext>
                  </a:extLst>
                </p14:cNvPr>
                <p14:cNvContentPartPr/>
                <p14:nvPr/>
              </p14:nvContentPartPr>
              <p14:xfrm>
                <a:off x="9115783" y="4691414"/>
                <a:ext cx="19800" cy="50724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71D2A41B-7536-46E2-8CE9-143C0CA0439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07143" y="4682414"/>
                  <a:ext cx="3744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C5D214F9-F5C5-422B-A334-DFCAD2C9219B}"/>
                    </a:ext>
                  </a:extLst>
                </p14:cNvPr>
                <p14:cNvContentPartPr/>
                <p14:nvPr/>
              </p14:nvContentPartPr>
              <p14:xfrm>
                <a:off x="9306583" y="5213414"/>
                <a:ext cx="103680" cy="12024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C5D214F9-F5C5-422B-A334-DFCAD2C9219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97583" y="5204774"/>
                  <a:ext cx="121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B28D3A0C-7395-4A5E-B8AF-CB488573F402}"/>
                    </a:ext>
                  </a:extLst>
                </p14:cNvPr>
                <p14:cNvContentPartPr/>
                <p14:nvPr/>
              </p14:nvContentPartPr>
              <p14:xfrm>
                <a:off x="9614743" y="4736414"/>
                <a:ext cx="324720" cy="27360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B28D3A0C-7395-4A5E-B8AF-CB488573F40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606103" y="4727774"/>
                  <a:ext cx="342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5DC9F4ED-7188-48C6-938A-16D10CC4CC53}"/>
                    </a:ext>
                  </a:extLst>
                </p14:cNvPr>
                <p14:cNvContentPartPr/>
                <p14:nvPr/>
              </p14:nvContentPartPr>
              <p14:xfrm>
                <a:off x="9791863" y="4777814"/>
                <a:ext cx="76680" cy="51048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5DC9F4ED-7188-48C6-938A-16D10CC4CC5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82863" y="4768814"/>
                  <a:ext cx="9432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A897241A-D813-437B-BA47-4BD636E2F145}"/>
                    </a:ext>
                  </a:extLst>
                </p14:cNvPr>
                <p14:cNvContentPartPr/>
                <p14:nvPr/>
              </p14:nvContentPartPr>
              <p14:xfrm>
                <a:off x="10125223" y="4991294"/>
                <a:ext cx="91440" cy="9864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A897241A-D813-437B-BA47-4BD636E2F14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16583" y="4982654"/>
                  <a:ext cx="1090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Ryhmä 114">
            <a:extLst>
              <a:ext uri="{FF2B5EF4-FFF2-40B4-BE49-F238E27FC236}">
                <a16:creationId xmlns:a16="http://schemas.microsoft.com/office/drawing/2014/main" id="{14ABA83D-52D3-445E-86F3-6D2520459F85}"/>
              </a:ext>
            </a:extLst>
          </p:cNvPr>
          <p:cNvGrpSpPr/>
          <p:nvPr/>
        </p:nvGrpSpPr>
        <p:grpSpPr>
          <a:xfrm>
            <a:off x="10455703" y="4732814"/>
            <a:ext cx="606960" cy="532080"/>
            <a:chOff x="10455703" y="4732814"/>
            <a:chExt cx="606960" cy="53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9C392C1A-CCD0-4EC1-BE65-6329DB92921F}"/>
                    </a:ext>
                  </a:extLst>
                </p14:cNvPr>
                <p14:cNvContentPartPr/>
                <p14:nvPr/>
              </p14:nvContentPartPr>
              <p14:xfrm>
                <a:off x="10455703" y="4732814"/>
                <a:ext cx="262080" cy="53208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9C392C1A-CCD0-4EC1-BE65-6329DB92921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46703" y="4723814"/>
                  <a:ext cx="27972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CF39D35E-2527-40B0-8CEC-101BB2CEABBB}"/>
                    </a:ext>
                  </a:extLst>
                </p14:cNvPr>
                <p14:cNvContentPartPr/>
                <p14:nvPr/>
              </p14:nvContentPartPr>
              <p14:xfrm>
                <a:off x="10834783" y="4949534"/>
                <a:ext cx="204480" cy="1368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CF39D35E-2527-40B0-8CEC-101BB2CEABB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26143" y="4940534"/>
                  <a:ext cx="222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B9C0E58C-C3F3-42C9-8C82-2462161C77D0}"/>
                    </a:ext>
                  </a:extLst>
                </p14:cNvPr>
                <p14:cNvContentPartPr/>
                <p14:nvPr/>
              </p14:nvContentPartPr>
              <p14:xfrm>
                <a:off x="10890943" y="5055374"/>
                <a:ext cx="171720" cy="900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B9C0E58C-C3F3-42C9-8C82-2462161C77D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81943" y="5046374"/>
                  <a:ext cx="1893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Ryhmä 119">
            <a:extLst>
              <a:ext uri="{FF2B5EF4-FFF2-40B4-BE49-F238E27FC236}">
                <a16:creationId xmlns:a16="http://schemas.microsoft.com/office/drawing/2014/main" id="{F21B4A05-D1EC-47B6-B0EB-6930EDCBEFF0}"/>
              </a:ext>
            </a:extLst>
          </p:cNvPr>
          <p:cNvGrpSpPr/>
          <p:nvPr/>
        </p:nvGrpSpPr>
        <p:grpSpPr>
          <a:xfrm>
            <a:off x="11289463" y="4708694"/>
            <a:ext cx="933120" cy="587520"/>
            <a:chOff x="11289463" y="4708694"/>
            <a:chExt cx="933120" cy="58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D962938A-FE93-4C62-8361-2179E70766DA}"/>
                    </a:ext>
                  </a:extLst>
                </p14:cNvPr>
                <p14:cNvContentPartPr/>
                <p14:nvPr/>
              </p14:nvContentPartPr>
              <p14:xfrm>
                <a:off x="11289463" y="4708694"/>
                <a:ext cx="209880" cy="31284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D962938A-FE93-4C62-8361-2179E70766D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80823" y="4699694"/>
                  <a:ext cx="2275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167FB52E-4EBE-44E4-94A4-07A31F1D4F97}"/>
                    </a:ext>
                  </a:extLst>
                </p14:cNvPr>
                <p14:cNvContentPartPr/>
                <p14:nvPr/>
              </p14:nvContentPartPr>
              <p14:xfrm>
                <a:off x="11537503" y="4708694"/>
                <a:ext cx="5760" cy="53532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167FB52E-4EBE-44E4-94A4-07A31F1D4F9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528503" y="4699694"/>
                  <a:ext cx="2340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C25FF5E8-E145-448E-979B-FEE6CB354D51}"/>
                    </a:ext>
                  </a:extLst>
                </p14:cNvPr>
                <p14:cNvContentPartPr/>
                <p14:nvPr/>
              </p14:nvContentPartPr>
              <p14:xfrm>
                <a:off x="11714623" y="5160854"/>
                <a:ext cx="113400" cy="13536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C25FF5E8-E145-448E-979B-FEE6CB354D5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705983" y="5151854"/>
                  <a:ext cx="131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CE0D18DC-A832-4C39-A9F5-3F332FDA745E}"/>
                    </a:ext>
                  </a:extLst>
                </p14:cNvPr>
                <p14:cNvContentPartPr/>
                <p14:nvPr/>
              </p14:nvContentPartPr>
              <p14:xfrm>
                <a:off x="11919103" y="4768814"/>
                <a:ext cx="303480" cy="50292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CE0D18DC-A832-4C39-A9F5-3F332FDA745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910103" y="4760174"/>
                  <a:ext cx="321120" cy="52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Ryhmä 128">
            <a:extLst>
              <a:ext uri="{FF2B5EF4-FFF2-40B4-BE49-F238E27FC236}">
                <a16:creationId xmlns:a16="http://schemas.microsoft.com/office/drawing/2014/main" id="{B6F212F9-BBC2-4094-970B-2AA892E980A7}"/>
              </a:ext>
            </a:extLst>
          </p:cNvPr>
          <p:cNvGrpSpPr/>
          <p:nvPr/>
        </p:nvGrpSpPr>
        <p:grpSpPr>
          <a:xfrm>
            <a:off x="4409863" y="5626334"/>
            <a:ext cx="2384640" cy="916560"/>
            <a:chOff x="4409863" y="5626334"/>
            <a:chExt cx="2384640" cy="91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176B920A-C3B9-4168-B475-1A371CAEB2B8}"/>
                    </a:ext>
                  </a:extLst>
                </p14:cNvPr>
                <p14:cNvContentPartPr/>
                <p14:nvPr/>
              </p14:nvContentPartPr>
              <p14:xfrm>
                <a:off x="4446943" y="5671694"/>
                <a:ext cx="476280" cy="87120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176B920A-C3B9-4168-B475-1A371CAEB2B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38303" y="5663054"/>
                  <a:ext cx="493920" cy="88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967072AB-385F-49F0-B848-4DDCD36579C7}"/>
                    </a:ext>
                  </a:extLst>
                </p14:cNvPr>
                <p14:cNvContentPartPr/>
                <p14:nvPr/>
              </p14:nvContentPartPr>
              <p14:xfrm>
                <a:off x="4409863" y="6138974"/>
                <a:ext cx="406440" cy="900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967072AB-385F-49F0-B848-4DDCD36579C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01223" y="6130334"/>
                  <a:ext cx="424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E996EFF0-3256-489B-A217-D1627E10B625}"/>
                    </a:ext>
                  </a:extLst>
                </p14:cNvPr>
                <p14:cNvContentPartPr/>
                <p14:nvPr/>
              </p14:nvContentPartPr>
              <p14:xfrm>
                <a:off x="5048503" y="6035654"/>
                <a:ext cx="252000" cy="4536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E996EFF0-3256-489B-A217-D1627E10B62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39503" y="6027014"/>
                  <a:ext cx="269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ACAF5D5C-945D-4BDB-A84D-60394C5E1EF6}"/>
                    </a:ext>
                  </a:extLst>
                </p14:cNvPr>
                <p14:cNvContentPartPr/>
                <p14:nvPr/>
              </p14:nvContentPartPr>
              <p14:xfrm>
                <a:off x="5116183" y="6145814"/>
                <a:ext cx="169560" cy="36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ACAF5D5C-945D-4BDB-A84D-60394C5E1EF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07543" y="6137174"/>
                  <a:ext cx="187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E1715ECC-7DF7-4A09-AD8D-4BADCFD47897}"/>
                    </a:ext>
                  </a:extLst>
                </p14:cNvPr>
                <p14:cNvContentPartPr/>
                <p14:nvPr/>
              </p14:nvContentPartPr>
              <p14:xfrm>
                <a:off x="5415343" y="5626334"/>
                <a:ext cx="408240" cy="67176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E1715ECC-7DF7-4A09-AD8D-4BADCFD4789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406343" y="5617694"/>
                  <a:ext cx="42588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9712CCF1-6455-4047-AC5F-FEF23EA536C6}"/>
                    </a:ext>
                  </a:extLst>
                </p14:cNvPr>
                <p14:cNvContentPartPr/>
                <p14:nvPr/>
              </p14:nvContentPartPr>
              <p14:xfrm>
                <a:off x="5906023" y="5663774"/>
                <a:ext cx="412200" cy="75348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9712CCF1-6455-4047-AC5F-FEF23EA536C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97023" y="5655134"/>
                  <a:ext cx="429840" cy="77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2AEB5615-5793-4BBA-B0BF-200572197BFE}"/>
                    </a:ext>
                  </a:extLst>
                </p14:cNvPr>
                <p14:cNvContentPartPr/>
                <p14:nvPr/>
              </p14:nvContentPartPr>
              <p14:xfrm>
                <a:off x="6511183" y="6047894"/>
                <a:ext cx="283320" cy="2520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2AEB5615-5793-4BBA-B0BF-200572197BF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02543" y="6039254"/>
                  <a:ext cx="3009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Ryhmä 134">
            <a:extLst>
              <a:ext uri="{FF2B5EF4-FFF2-40B4-BE49-F238E27FC236}">
                <a16:creationId xmlns:a16="http://schemas.microsoft.com/office/drawing/2014/main" id="{B9967B3A-DC50-49EA-BFE7-F8B95746EC9E}"/>
              </a:ext>
            </a:extLst>
          </p:cNvPr>
          <p:cNvGrpSpPr/>
          <p:nvPr/>
        </p:nvGrpSpPr>
        <p:grpSpPr>
          <a:xfrm>
            <a:off x="7092943" y="5654054"/>
            <a:ext cx="1788480" cy="806400"/>
            <a:chOff x="7092943" y="5654054"/>
            <a:chExt cx="1788480" cy="80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25F9B10E-FD7C-4616-ACCE-B3D188CFAB5B}"/>
                    </a:ext>
                  </a:extLst>
                </p14:cNvPr>
                <p14:cNvContentPartPr/>
                <p14:nvPr/>
              </p14:nvContentPartPr>
              <p14:xfrm>
                <a:off x="7092943" y="5719934"/>
                <a:ext cx="41760" cy="57708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25F9B10E-FD7C-4616-ACCE-B3D188CFAB5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83943" y="5711294"/>
                  <a:ext cx="5940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89D0EF72-3E68-4A58-9247-6BB487748AC6}"/>
                    </a:ext>
                  </a:extLst>
                </p14:cNvPr>
                <p14:cNvContentPartPr/>
                <p14:nvPr/>
              </p14:nvContentPartPr>
              <p14:xfrm>
                <a:off x="7360783" y="5654054"/>
                <a:ext cx="385200" cy="80640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89D0EF72-3E68-4A58-9247-6BB487748AC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51783" y="5645054"/>
                  <a:ext cx="40284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F2988E0D-450C-44B1-81FF-1949F29DC134}"/>
                    </a:ext>
                  </a:extLst>
                </p14:cNvPr>
                <p14:cNvContentPartPr/>
                <p14:nvPr/>
              </p14:nvContentPartPr>
              <p14:xfrm>
                <a:off x="7959823" y="6038174"/>
                <a:ext cx="254160" cy="36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F2988E0D-450C-44B1-81FF-1949F29DC13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950823" y="6029534"/>
                  <a:ext cx="271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F5406F05-BD7E-4550-99B4-73A5F3FCC71D}"/>
                    </a:ext>
                  </a:extLst>
                </p14:cNvPr>
                <p14:cNvContentPartPr/>
                <p14:nvPr/>
              </p14:nvContentPartPr>
              <p14:xfrm>
                <a:off x="8345023" y="5699774"/>
                <a:ext cx="451800" cy="59220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F5406F05-BD7E-4550-99B4-73A5F3FCC71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336023" y="5691134"/>
                  <a:ext cx="46944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C920220C-B44E-4BAF-8FAD-3CB614371D27}"/>
                    </a:ext>
                  </a:extLst>
                </p14:cNvPr>
                <p14:cNvContentPartPr/>
                <p14:nvPr/>
              </p14:nvContentPartPr>
              <p14:xfrm>
                <a:off x="8798263" y="6307814"/>
                <a:ext cx="83160" cy="14508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C920220C-B44E-4BAF-8FAD-3CB614371D2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89263" y="6298814"/>
                  <a:ext cx="10080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Ryhmä 141">
            <a:extLst>
              <a:ext uri="{FF2B5EF4-FFF2-40B4-BE49-F238E27FC236}">
                <a16:creationId xmlns:a16="http://schemas.microsoft.com/office/drawing/2014/main" id="{B9C21414-86AE-4CFE-A225-6E6C5A9B2841}"/>
              </a:ext>
            </a:extLst>
          </p:cNvPr>
          <p:cNvGrpSpPr/>
          <p:nvPr/>
        </p:nvGrpSpPr>
        <p:grpSpPr>
          <a:xfrm>
            <a:off x="9123703" y="5719934"/>
            <a:ext cx="2030400" cy="775440"/>
            <a:chOff x="9123703" y="5719934"/>
            <a:chExt cx="2030400" cy="77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2EFA197B-CECD-4FE0-A930-37FCF82F76DE}"/>
                    </a:ext>
                  </a:extLst>
                </p14:cNvPr>
                <p14:cNvContentPartPr/>
                <p14:nvPr/>
              </p14:nvContentPartPr>
              <p14:xfrm>
                <a:off x="9123703" y="5746214"/>
                <a:ext cx="214560" cy="59796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2EFA197B-CECD-4FE0-A930-37FCF82F76D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115063" y="5737574"/>
                  <a:ext cx="23220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B8D01A26-0DF4-471A-8B7B-35B79F0B753F}"/>
                    </a:ext>
                  </a:extLst>
                </p14:cNvPr>
                <p14:cNvContentPartPr/>
                <p14:nvPr/>
              </p14:nvContentPartPr>
              <p14:xfrm>
                <a:off x="9504943" y="6085334"/>
                <a:ext cx="247320" cy="684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B8D01A26-0DF4-471A-8B7B-35B79F0B753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95943" y="6076334"/>
                  <a:ext cx="264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091E46B7-9AF4-44C4-A56C-BF1774F80161}"/>
                    </a:ext>
                  </a:extLst>
                </p14:cNvPr>
                <p14:cNvContentPartPr/>
                <p14:nvPr/>
              </p14:nvContentPartPr>
              <p14:xfrm>
                <a:off x="9985543" y="5719934"/>
                <a:ext cx="271080" cy="44640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091E46B7-9AF4-44C4-A56C-BF1774F8016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76543" y="5711294"/>
                  <a:ext cx="2887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90E3BB68-C9BB-4D1E-9704-E4DD1A1604C3}"/>
                    </a:ext>
                  </a:extLst>
                </p14:cNvPr>
                <p14:cNvContentPartPr/>
                <p14:nvPr/>
              </p14:nvContentPartPr>
              <p14:xfrm>
                <a:off x="10230343" y="5768534"/>
                <a:ext cx="50040" cy="59868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90E3BB68-C9BB-4D1E-9704-E4DD1A1604C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21343" y="5759894"/>
                  <a:ext cx="6768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E8CB348E-29B1-492F-B31C-1680B924A9AA}"/>
                    </a:ext>
                  </a:extLst>
                </p14:cNvPr>
                <p14:cNvContentPartPr/>
                <p14:nvPr/>
              </p14:nvContentPartPr>
              <p14:xfrm>
                <a:off x="10437703" y="6380174"/>
                <a:ext cx="113400" cy="11520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E8CB348E-29B1-492F-B31C-1680B924A9A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28703" y="6371534"/>
                  <a:ext cx="131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B701C39F-86EC-4947-AE93-CA3149DD6951}"/>
                    </a:ext>
                  </a:extLst>
                </p14:cNvPr>
                <p14:cNvContentPartPr/>
                <p14:nvPr/>
              </p14:nvContentPartPr>
              <p14:xfrm>
                <a:off x="10641103" y="5809934"/>
                <a:ext cx="513000" cy="65232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B701C39F-86EC-4947-AE93-CA3149DD695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632463" y="5800934"/>
                  <a:ext cx="530640" cy="66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Ryhmä 144">
            <a:extLst>
              <a:ext uri="{FF2B5EF4-FFF2-40B4-BE49-F238E27FC236}">
                <a16:creationId xmlns:a16="http://schemas.microsoft.com/office/drawing/2014/main" id="{1B73ED6E-5581-43BB-9C4D-A9D94373F6AB}"/>
              </a:ext>
            </a:extLst>
          </p:cNvPr>
          <p:cNvGrpSpPr/>
          <p:nvPr/>
        </p:nvGrpSpPr>
        <p:grpSpPr>
          <a:xfrm>
            <a:off x="11121703" y="6041414"/>
            <a:ext cx="241920" cy="114480"/>
            <a:chOff x="11121703" y="6041414"/>
            <a:chExt cx="241920" cy="1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A7D04FCA-9ACF-418E-BE91-4438A9ECAAE7}"/>
                    </a:ext>
                  </a:extLst>
                </p14:cNvPr>
                <p14:cNvContentPartPr/>
                <p14:nvPr/>
              </p14:nvContentPartPr>
              <p14:xfrm>
                <a:off x="11121703" y="6041414"/>
                <a:ext cx="230400" cy="3024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A7D04FCA-9ACF-418E-BE91-4438A9ECAAE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112703" y="6032414"/>
                  <a:ext cx="248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95F213E0-129C-4D3A-8D1D-737C9CB1EA21}"/>
                    </a:ext>
                  </a:extLst>
                </p14:cNvPr>
                <p14:cNvContentPartPr/>
                <p14:nvPr/>
              </p14:nvContentPartPr>
              <p14:xfrm>
                <a:off x="11136103" y="6139334"/>
                <a:ext cx="227520" cy="1656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95F213E0-129C-4D3A-8D1D-737C9CB1EA2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127463" y="6130334"/>
                  <a:ext cx="2451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Ryhmä 149">
            <a:extLst>
              <a:ext uri="{FF2B5EF4-FFF2-40B4-BE49-F238E27FC236}">
                <a16:creationId xmlns:a16="http://schemas.microsoft.com/office/drawing/2014/main" id="{E46FC838-3658-4774-AFE7-924EF0E6B286}"/>
              </a:ext>
            </a:extLst>
          </p:cNvPr>
          <p:cNvGrpSpPr/>
          <p:nvPr/>
        </p:nvGrpSpPr>
        <p:grpSpPr>
          <a:xfrm>
            <a:off x="11663863" y="5661614"/>
            <a:ext cx="1090440" cy="672120"/>
            <a:chOff x="11663863" y="5661614"/>
            <a:chExt cx="1090440" cy="67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55D477B6-018A-4091-9575-A9A22BA49862}"/>
                    </a:ext>
                  </a:extLst>
                </p14:cNvPr>
                <p14:cNvContentPartPr/>
                <p14:nvPr/>
              </p14:nvContentPartPr>
              <p14:xfrm>
                <a:off x="11663863" y="5672054"/>
                <a:ext cx="7920" cy="59184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55D477B6-018A-4091-9575-A9A22BA4986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654863" y="5663414"/>
                  <a:ext cx="2556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A2CD34FD-D6E9-43E2-A69B-4EEEAEFB157B}"/>
                    </a:ext>
                  </a:extLst>
                </p14:cNvPr>
                <p14:cNvContentPartPr/>
                <p14:nvPr/>
              </p14:nvContentPartPr>
              <p14:xfrm>
                <a:off x="11795623" y="5747294"/>
                <a:ext cx="194760" cy="45180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A2CD34FD-D6E9-43E2-A69B-4EEEAEFB157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786983" y="5738294"/>
                  <a:ext cx="2124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BB99B581-CDEC-4D4A-8689-20D99C682899}"/>
                    </a:ext>
                  </a:extLst>
                </p14:cNvPr>
                <p14:cNvContentPartPr/>
                <p14:nvPr/>
              </p14:nvContentPartPr>
              <p14:xfrm>
                <a:off x="12162103" y="6148694"/>
                <a:ext cx="106200" cy="18504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BB99B581-CDEC-4D4A-8689-20D99C68289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153103" y="6140054"/>
                  <a:ext cx="123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ECD055B8-C29A-4E29-8BA6-6B8CD02B733E}"/>
                    </a:ext>
                  </a:extLst>
                </p14:cNvPr>
                <p14:cNvContentPartPr/>
                <p14:nvPr/>
              </p14:nvContentPartPr>
              <p14:xfrm>
                <a:off x="12339223" y="5661614"/>
                <a:ext cx="415080" cy="58464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ECD055B8-C29A-4E29-8BA6-6B8CD02B733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330583" y="5652614"/>
                  <a:ext cx="432720" cy="60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Ryhmä 153">
            <a:extLst>
              <a:ext uri="{FF2B5EF4-FFF2-40B4-BE49-F238E27FC236}">
                <a16:creationId xmlns:a16="http://schemas.microsoft.com/office/drawing/2014/main" id="{BA8B5839-7FDA-472A-986F-8C16B6D85B6E}"/>
              </a:ext>
            </a:extLst>
          </p:cNvPr>
          <p:cNvGrpSpPr/>
          <p:nvPr/>
        </p:nvGrpSpPr>
        <p:grpSpPr>
          <a:xfrm>
            <a:off x="324862" y="5716694"/>
            <a:ext cx="582840" cy="939960"/>
            <a:chOff x="324862" y="5716694"/>
            <a:chExt cx="582840" cy="93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B39F0231-570B-4131-9F25-DA2F03A4214F}"/>
                    </a:ext>
                  </a:extLst>
                </p14:cNvPr>
                <p14:cNvContentPartPr/>
                <p14:nvPr/>
              </p14:nvContentPartPr>
              <p14:xfrm>
                <a:off x="324862" y="5716694"/>
                <a:ext cx="446400" cy="93996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B39F0231-570B-4131-9F25-DA2F03A4214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5862" y="5708054"/>
                  <a:ext cx="464040" cy="9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D3FCA4FF-57A1-4FD7-BCD5-D87D60243E09}"/>
                    </a:ext>
                  </a:extLst>
                </p14:cNvPr>
                <p14:cNvContentPartPr/>
                <p14:nvPr/>
              </p14:nvContentPartPr>
              <p14:xfrm>
                <a:off x="863422" y="5999294"/>
                <a:ext cx="26640" cy="8604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D3FCA4FF-57A1-4FD7-BCD5-D87D60243E0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54782" y="5990294"/>
                  <a:ext cx="44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F1B821FE-4AAA-4B00-A109-2C37E53AFF67}"/>
                    </a:ext>
                  </a:extLst>
                </p14:cNvPr>
                <p14:cNvContentPartPr/>
                <p14:nvPr/>
              </p14:nvContentPartPr>
              <p14:xfrm>
                <a:off x="884662" y="6326174"/>
                <a:ext cx="23040" cy="10764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F1B821FE-4AAA-4B00-A109-2C37E53AFF6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5662" y="6317534"/>
                  <a:ext cx="4068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Ryhmä 160">
            <a:extLst>
              <a:ext uri="{FF2B5EF4-FFF2-40B4-BE49-F238E27FC236}">
                <a16:creationId xmlns:a16="http://schemas.microsoft.com/office/drawing/2014/main" id="{FE1E237B-1898-492B-90AD-A15364253721}"/>
              </a:ext>
            </a:extLst>
          </p:cNvPr>
          <p:cNvGrpSpPr/>
          <p:nvPr/>
        </p:nvGrpSpPr>
        <p:grpSpPr>
          <a:xfrm>
            <a:off x="1235302" y="5747294"/>
            <a:ext cx="1857600" cy="784440"/>
            <a:chOff x="1235302" y="5747294"/>
            <a:chExt cx="1857600" cy="78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C22803EF-E512-43AD-A09B-78F419155E40}"/>
                    </a:ext>
                  </a:extLst>
                </p14:cNvPr>
                <p14:cNvContentPartPr/>
                <p14:nvPr/>
              </p14:nvContentPartPr>
              <p14:xfrm>
                <a:off x="1235302" y="5747294"/>
                <a:ext cx="52200" cy="68544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C22803EF-E512-43AD-A09B-78F419155E4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226302" y="5738294"/>
                  <a:ext cx="6984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80E85A71-5B71-4B41-962D-9735806B95DF}"/>
                    </a:ext>
                  </a:extLst>
                </p14:cNvPr>
                <p14:cNvContentPartPr/>
                <p14:nvPr/>
              </p14:nvContentPartPr>
              <p14:xfrm>
                <a:off x="1460662" y="5876894"/>
                <a:ext cx="474120" cy="65052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80E85A71-5B71-4B41-962D-9735806B95D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51662" y="5867894"/>
                  <a:ext cx="49176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C1ED8581-5E38-4147-91B8-6DF76861DC03}"/>
                    </a:ext>
                  </a:extLst>
                </p14:cNvPr>
                <p14:cNvContentPartPr/>
                <p14:nvPr/>
              </p14:nvContentPartPr>
              <p14:xfrm>
                <a:off x="1938022" y="6165614"/>
                <a:ext cx="288720" cy="33084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C1ED8581-5E38-4147-91B8-6DF76861DC0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929382" y="6156614"/>
                  <a:ext cx="3063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35FA90C3-3F22-43AB-A8AC-1A022B586C31}"/>
                    </a:ext>
                  </a:extLst>
                </p14:cNvPr>
                <p14:cNvContentPartPr/>
                <p14:nvPr/>
              </p14:nvContentPartPr>
              <p14:xfrm>
                <a:off x="2386222" y="6122054"/>
                <a:ext cx="409320" cy="40968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35FA90C3-3F22-43AB-A8AC-1A022B586C3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377222" y="6113054"/>
                  <a:ext cx="42696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BBC85DEA-5601-4202-9166-64D11AD289B3}"/>
                    </a:ext>
                  </a:extLst>
                </p14:cNvPr>
                <p14:cNvContentPartPr/>
                <p14:nvPr/>
              </p14:nvContentPartPr>
              <p14:xfrm>
                <a:off x="2823982" y="5879414"/>
                <a:ext cx="268920" cy="21888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BBC85DEA-5601-4202-9166-64D11AD289B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15342" y="5870774"/>
                  <a:ext cx="286560" cy="23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8977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44886A-2374-DF60-A72A-7EAB57DF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Pythagoraan lause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42FC53F-DF7E-D0D6-25F5-0C0E0B2A0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389" y="2488222"/>
            <a:ext cx="7381083" cy="2466212"/>
          </a:xfr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F2EA61D-AFA6-2858-9533-EFC2DE74F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9" y="4877139"/>
            <a:ext cx="7381083" cy="1509568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12A3626-1735-7CF6-DD7E-ECAC971365E4}"/>
              </a:ext>
            </a:extLst>
          </p:cNvPr>
          <p:cNvSpPr txBox="1"/>
          <p:nvPr/>
        </p:nvSpPr>
        <p:spPr>
          <a:xfrm>
            <a:off x="723389" y="1766289"/>
            <a:ext cx="80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Pythagoraan lauseen avulla voidaan selvittää </a:t>
            </a:r>
            <a:r>
              <a:rPr lang="fi-FI" b="1" dirty="0"/>
              <a:t>suorakulmaisen kolmion </a:t>
            </a:r>
            <a:r>
              <a:rPr lang="fi-FI" dirty="0"/>
              <a:t>sivun pituus kun kahden muun sivun pituus tiedetään.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484801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147</Words>
  <Application>Microsoft Office PowerPoint</Application>
  <PresentationFormat>Laajakuva</PresentationFormat>
  <Paragraphs>23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Office-teema</vt:lpstr>
      <vt:lpstr>Oppitunnit 1-2</vt:lpstr>
      <vt:lpstr>Kulma</vt:lpstr>
      <vt:lpstr>Erilaisia kulmia</vt:lpstr>
      <vt:lpstr>Kolmio on monikulmio, jossa on kolme kulmaa</vt:lpstr>
      <vt:lpstr>Esimerkki 1, kolmion pinta-ala</vt:lpstr>
      <vt:lpstr>Tärkeimmät kolmiot ja nimityksiä</vt:lpstr>
      <vt:lpstr>Esimerkki 2, kulmien suuruudet</vt:lpstr>
      <vt:lpstr>Esimerkki 3, pinta-ala</vt:lpstr>
      <vt:lpstr>Pythagoraan lause</vt:lpstr>
      <vt:lpstr>Esimerkki 4, Pythagoraan lause</vt:lpstr>
      <vt:lpstr>Esimerkki 5, Pythagoraan lause </vt:lpstr>
      <vt:lpstr>Tehtäviä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Oppitunnit 1-2</dc:title>
  <dc:creator>Brenda Simenson</dc:creator>
  <cp:lastModifiedBy>Opettaja</cp:lastModifiedBy>
  <cp:revision>12</cp:revision>
  <dcterms:created xsi:type="dcterms:W3CDTF">2024-11-09T14:28:13Z</dcterms:created>
  <dcterms:modified xsi:type="dcterms:W3CDTF">2024-11-21T16:18:51Z</dcterms:modified>
</cp:coreProperties>
</file>