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80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84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70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72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4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76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83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06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31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57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57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C5C1-0C3D-4931-BEFF-A5D7D2B6C685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FB7CF-BAC1-451A-81D5-9DF1A38D0B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4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Punatulkku</a:t>
            </a:r>
            <a:endParaRPr lang="fi-F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</a:t>
            </a:r>
            <a:r>
              <a:rPr lang="fi-FI" dirty="0" smtClean="0"/>
              <a:t>avintoaineet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Mustikat, pihlajanmarjat, auringonkukansiemenet, kastemadot, vadelmat ja ruuanjätteitä. 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058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</a:t>
            </a:r>
            <a:r>
              <a:rPr lang="fi-FI" dirty="0" smtClean="0"/>
              <a:t>äri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Punainen vatsa, musta pää ja pyrstö, siivessä sinistä, mustaa ja harmaata.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61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</a:t>
            </a:r>
            <a:r>
              <a:rPr lang="fi-FI" dirty="0" smtClean="0"/>
              <a:t>unatulkku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31" y="1600200"/>
            <a:ext cx="63927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TARMO, Iina, </a:t>
            </a:r>
            <a:r>
              <a:rPr lang="fi-FI" dirty="0" err="1" smtClean="0"/>
              <a:t>Sami,Elli</a:t>
            </a:r>
            <a:r>
              <a:rPr lang="fi-FI" smtClean="0"/>
              <a:t>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509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37</Words>
  <Application>Microsoft Office PowerPoint</Application>
  <PresentationFormat>Näytössä katseltava diaesitys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Punatulkku</vt:lpstr>
      <vt:lpstr>Ravintoaineet</vt:lpstr>
      <vt:lpstr>Väri</vt:lpstr>
      <vt:lpstr>Punatulkku</vt:lpstr>
      <vt:lpstr>tekijät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Punatulkku</dc:title>
  <dc:creator>Opettaja</dc:creator>
  <cp:lastModifiedBy>Opettaja</cp:lastModifiedBy>
  <cp:revision>13</cp:revision>
  <dcterms:created xsi:type="dcterms:W3CDTF">2015-01-26T09:38:56Z</dcterms:created>
  <dcterms:modified xsi:type="dcterms:W3CDTF">2015-02-11T09:42:48Z</dcterms:modified>
</cp:coreProperties>
</file>