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sldIdLst>
    <p:sldId id="256" r:id="rId2"/>
    <p:sldId id="283" r:id="rId3"/>
    <p:sldId id="285" r:id="rId4"/>
    <p:sldId id="284" r:id="rId5"/>
    <p:sldId id="286" r:id="rId6"/>
    <p:sldId id="289" r:id="rId7"/>
    <p:sldId id="287" r:id="rId8"/>
    <p:sldId id="28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6001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Käydään läpi muutamia erotusmenetelmiä.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0248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311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6799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3D58B-84CE-2DB3-5364-7E6F5D468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58ABBBBD-3BE5-692A-2217-D55258C6CA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2382A56-2001-6D1A-EF9D-9BFBFEEEF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961FFCF-92C5-D52F-46F4-04D757EF58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8338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630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969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21.5.2026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Seosten erotusmenetelmiä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3.2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Aineiden erottaminen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Seoksen eri aineet eli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komponentit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voidaan erottaa toisistaan käyttäen erotusmenetelmiä.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Erotusmenetelmät perustuvat aineiden erilaisiin ominaisuuksiin, esim. liukoisuuteen tai kiehumispisteeseen.</a:t>
            </a:r>
          </a:p>
        </p:txBody>
      </p:sp>
    </p:spTree>
    <p:extLst>
      <p:ext uri="{BB962C8B-B14F-4D97-AF65-F5344CB8AC3E}">
        <p14:creationId xmlns:p14="http://schemas.microsoft.com/office/powerpoint/2010/main" val="80096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Erotusmenetelmät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665A42E-5E57-2A02-2E61-3E9E1E4E3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069" y="2228126"/>
            <a:ext cx="9613861" cy="408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5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Dekantointi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5546743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Dekantointi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on yksinkertaisesti sitä, että kaadetaan neste pois kiinteän aineen päältä.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BEB9501-018F-E6FB-5BD7-0E62CFBCA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64" y="921811"/>
            <a:ext cx="498157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94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Sentrifugiointi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Sentrifugi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on laite, joka erottelee liukenemattomat pienet kiinteät aineet nesteestä.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Laite pyörittää seosta suurella nopeudella, jolloin kiinteä aina painuu pohjalla ja neste jää pinnalle.</a:t>
            </a:r>
          </a:p>
        </p:txBody>
      </p:sp>
    </p:spTree>
    <p:extLst>
      <p:ext uri="{BB962C8B-B14F-4D97-AF65-F5344CB8AC3E}">
        <p14:creationId xmlns:p14="http://schemas.microsoft.com/office/powerpoint/2010/main" val="321764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D9583-9180-4503-4944-688D858EF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AE3935-BFF2-7F99-4034-E22A8A3B8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Neste-nesteuutto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241AC-A318-E193-313F-479A7ED6B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8161927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Uutto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perustuu aineiden erilaiseen liukenemiseen.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Neste-nesteuutossa käytetään kahta nestemäistä liuotinta, jotka eivät liukene toisiinsa. Esim. vesi ja </a:t>
            </a:r>
            <a:r>
              <a:rPr lang="fi-FI" dirty="0" err="1">
                <a:ln w="3175">
                  <a:noFill/>
                </a:ln>
                <a:solidFill>
                  <a:schemeClr val="bg1"/>
                </a:solidFill>
                <a:effectLst/>
              </a:rPr>
              <a:t>dietyylieetteri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Erotettava seos kaadetaan nesteiden sekaan ja seoksen komponentit liukenevat eri nesteisiin, jolloin ne saadaan erotettua toisistaan.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0D5F572-E4A4-B614-FA3F-E3F074565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9247" y="1583645"/>
            <a:ext cx="2966209" cy="452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04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Kromatografia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7924183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Kromatografiset menetelmät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perustuvat seoksen komponenttien erilaiseen jakautumiseen paikallaan pysyvän faasin ja liikkuvan faasin kesken.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Esim. paperikromatografiassa neste nousee paperia pitkin, kuljettaen samalla haluttuja komponentteja ja/tai seoksia paperia ylöspäin. Aineen kulkema matka kertoo aineen liukoisuudesta.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7C09510-5CAA-D6B0-ED95-0B3E1D413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796" y="2336873"/>
            <a:ext cx="3012772" cy="311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4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Tislaus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7009783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Tislaus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perustuu seoksen komponenttien erilaisiin kiehumispisteisiin.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Matalimman kiehumispisteen omaava komponentti höyrystyy ensin, jolloin se voidaan ottaa talteen jäähdyttämällä se keräysastiaan.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AD0B850-9C4E-8A44-0DE6-BF1CABE2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497" y="719137"/>
            <a:ext cx="417195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6502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525</TotalTime>
  <Words>193</Words>
  <Application>Microsoft Office PowerPoint</Application>
  <PresentationFormat>Laajakuva</PresentationFormat>
  <Paragraphs>35</Paragraphs>
  <Slides>8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Berliini</vt:lpstr>
      <vt:lpstr>Seosten erotusmenetelmiä</vt:lpstr>
      <vt:lpstr>Aineiden erottaminen</vt:lpstr>
      <vt:lpstr>Erotusmenetelmät</vt:lpstr>
      <vt:lpstr>Dekantointi</vt:lpstr>
      <vt:lpstr>Sentrifugiointi</vt:lpstr>
      <vt:lpstr>Neste-nesteuutto</vt:lpstr>
      <vt:lpstr>Kromatografia</vt:lpstr>
      <vt:lpstr>Tislaus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Esa Harjulampi</cp:lastModifiedBy>
  <cp:revision>68</cp:revision>
  <dcterms:created xsi:type="dcterms:W3CDTF">2023-06-03T06:03:40Z</dcterms:created>
  <dcterms:modified xsi:type="dcterms:W3CDTF">2026-05-21T09:41:09Z</dcterms:modified>
</cp:coreProperties>
</file>