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9358-2A9F-40C6-8113-3FEDEE8D245D}" type="datetimeFigureOut">
              <a:rPr lang="fi-FI" smtClean="0"/>
              <a:pPr/>
              <a:t>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8405-5E44-47FE-BD26-9FBD91C4A11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9618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9358-2A9F-40C6-8113-3FEDEE8D245D}" type="datetimeFigureOut">
              <a:rPr lang="fi-FI" smtClean="0"/>
              <a:pPr/>
              <a:t>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8405-5E44-47FE-BD26-9FBD91C4A11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474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9358-2A9F-40C6-8113-3FEDEE8D245D}" type="datetimeFigureOut">
              <a:rPr lang="fi-FI" smtClean="0"/>
              <a:pPr/>
              <a:t>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8405-5E44-47FE-BD26-9FBD91C4A11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6985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9358-2A9F-40C6-8113-3FEDEE8D245D}" type="datetimeFigureOut">
              <a:rPr lang="fi-FI" smtClean="0"/>
              <a:pPr/>
              <a:t>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8405-5E44-47FE-BD26-9FBD91C4A11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9959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9358-2A9F-40C6-8113-3FEDEE8D245D}" type="datetimeFigureOut">
              <a:rPr lang="fi-FI" smtClean="0"/>
              <a:pPr/>
              <a:t>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8405-5E44-47FE-BD26-9FBD91C4A11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4542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9358-2A9F-40C6-8113-3FEDEE8D245D}" type="datetimeFigureOut">
              <a:rPr lang="fi-FI" smtClean="0"/>
              <a:pPr/>
              <a:t>4.4.2018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8405-5E44-47FE-BD26-9FBD91C4A11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1996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9358-2A9F-40C6-8113-3FEDEE8D245D}" type="datetimeFigureOut">
              <a:rPr lang="fi-FI" smtClean="0"/>
              <a:pPr/>
              <a:t>4.4.2018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8405-5E44-47FE-BD26-9FBD91C4A11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2270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9358-2A9F-40C6-8113-3FEDEE8D245D}" type="datetimeFigureOut">
              <a:rPr lang="fi-FI" smtClean="0"/>
              <a:pPr/>
              <a:t>4.4.2018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8405-5E44-47FE-BD26-9FBD91C4A11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9493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9358-2A9F-40C6-8113-3FEDEE8D245D}" type="datetimeFigureOut">
              <a:rPr lang="fi-FI" smtClean="0"/>
              <a:pPr/>
              <a:t>4.4.2018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8405-5E44-47FE-BD26-9FBD91C4A11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404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9358-2A9F-40C6-8113-3FEDEE8D245D}" type="datetimeFigureOut">
              <a:rPr lang="fi-FI" smtClean="0"/>
              <a:pPr/>
              <a:t>4.4.2018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8405-5E44-47FE-BD26-9FBD91C4A11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5723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9358-2A9F-40C6-8113-3FEDEE8D245D}" type="datetimeFigureOut">
              <a:rPr lang="fi-FI" smtClean="0"/>
              <a:pPr/>
              <a:t>4.4.2018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8405-5E44-47FE-BD26-9FBD91C4A11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0708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9358-2A9F-40C6-8113-3FEDEE8D245D}" type="datetimeFigureOut">
              <a:rPr lang="fi-FI" smtClean="0"/>
              <a:pPr/>
              <a:t>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B8405-5E44-47FE-BD26-9FBD91C4A11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0677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KPL 1</a:t>
            </a:r>
            <a:br>
              <a:rPr lang="fi-FI" dirty="0" smtClean="0"/>
            </a:br>
            <a:r>
              <a:rPr lang="fi-FI" dirty="0" smtClean="0"/>
              <a:t>- mitä persoonallisuus on?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6676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Persoonallisuus: perimän ja ympäristön yhteistulos</a:t>
            </a:r>
            <a:endParaRPr lang="fi-FI" dirty="0"/>
          </a:p>
        </p:txBody>
      </p:sp>
      <p:sp>
        <p:nvSpPr>
          <p:cNvPr id="4" name="Ellipsi 3"/>
          <p:cNvSpPr/>
          <p:nvPr/>
        </p:nvSpPr>
        <p:spPr>
          <a:xfrm>
            <a:off x="838200" y="1721510"/>
            <a:ext cx="3699803" cy="207112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Psyykkisten ominaisuuksien (= ajattelun, tunteiden ja motiivien) ainutkertainen </a:t>
            </a:r>
            <a:r>
              <a:rPr lang="fi-FI" b="1" i="1" dirty="0" smtClean="0"/>
              <a:t>kokonaisuus</a:t>
            </a:r>
            <a:endParaRPr lang="fi-FI" b="1" i="1" dirty="0"/>
          </a:p>
        </p:txBody>
      </p:sp>
      <p:sp>
        <p:nvSpPr>
          <p:cNvPr id="6" name="Ellipsi 5"/>
          <p:cNvSpPr/>
          <p:nvPr/>
        </p:nvSpPr>
        <p:spPr>
          <a:xfrm>
            <a:off x="7857979" y="4525107"/>
            <a:ext cx="3647635" cy="23328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 smtClean="0"/>
              <a:t>Suhde muihin </a:t>
            </a:r>
            <a:r>
              <a:rPr lang="fi-FI" dirty="0" smtClean="0"/>
              <a:t>(Lähestyykö vai vetäytyykö, sopeutuuko hyvin, ihaileeko/ vähätteleekö muita jne.)</a:t>
            </a:r>
            <a:endParaRPr lang="fi-FI" dirty="0"/>
          </a:p>
        </p:txBody>
      </p:sp>
      <p:sp>
        <p:nvSpPr>
          <p:cNvPr id="7" name="Ellipsi 6"/>
          <p:cNvSpPr/>
          <p:nvPr/>
        </p:nvSpPr>
        <p:spPr>
          <a:xfrm>
            <a:off x="838200" y="4949484"/>
            <a:ext cx="3066757" cy="1659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 smtClean="0"/>
              <a:t>Ihmisen suhde itseensä </a:t>
            </a:r>
            <a:r>
              <a:rPr lang="fi-FI" dirty="0" smtClean="0"/>
              <a:t>(Millaisena kokee itsensä, arvostaako itseään) </a:t>
            </a:r>
            <a:endParaRPr lang="fi-FI" dirty="0"/>
          </a:p>
        </p:txBody>
      </p:sp>
      <p:sp>
        <p:nvSpPr>
          <p:cNvPr id="8" name="Ellipsi 7"/>
          <p:cNvSpPr/>
          <p:nvPr/>
        </p:nvSpPr>
        <p:spPr>
          <a:xfrm>
            <a:off x="7349489" y="1721510"/>
            <a:ext cx="3066757" cy="1659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 smtClean="0"/>
              <a:t>Voi muuttua </a:t>
            </a:r>
            <a:r>
              <a:rPr lang="fi-FI" dirty="0" smtClean="0"/>
              <a:t>(kriisitilanteet, hyvät ja huonot kokemukset)</a:t>
            </a:r>
            <a:endParaRPr lang="fi-FI" dirty="0"/>
          </a:p>
        </p:txBody>
      </p:sp>
      <p:sp>
        <p:nvSpPr>
          <p:cNvPr id="9" name="Ellipsi 8"/>
          <p:cNvSpPr/>
          <p:nvPr/>
        </p:nvSpPr>
        <p:spPr>
          <a:xfrm>
            <a:off x="2518116" y="2847537"/>
            <a:ext cx="6808763" cy="28217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 smtClean="0"/>
              <a:t>Identiteetti </a:t>
            </a:r>
          </a:p>
          <a:p>
            <a:pPr algn="ctr"/>
            <a:r>
              <a:rPr lang="fi-FI" dirty="0" smtClean="0"/>
              <a:t>Ehjä identiteetti = Samana pysymisen kokemus </a:t>
            </a:r>
          </a:p>
          <a:p>
            <a:pPr algn="ctr"/>
            <a:r>
              <a:rPr lang="fi-FI" dirty="0" err="1" smtClean="0"/>
              <a:t>Minän</a:t>
            </a:r>
            <a:r>
              <a:rPr lang="fi-FI" dirty="0" smtClean="0"/>
              <a:t> eri puolet tasapainossa </a:t>
            </a:r>
          </a:p>
          <a:p>
            <a:pPr algn="ctr"/>
            <a:r>
              <a:rPr lang="fi-FI" dirty="0" smtClean="0"/>
              <a:t>• Sukupuoli-identiteetti </a:t>
            </a:r>
          </a:p>
          <a:p>
            <a:pPr algn="ctr"/>
            <a:r>
              <a:rPr lang="fi-FI" dirty="0" smtClean="0"/>
              <a:t>• Ammatti-identiteetti </a:t>
            </a:r>
          </a:p>
          <a:p>
            <a:pPr algn="ctr"/>
            <a:r>
              <a:rPr lang="fi-FI" dirty="0" smtClean="0"/>
              <a:t>• Kulttuuri-identiteetti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25992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latin typeface="Baskerville Old Face" panose="02020602080505020303" pitchFamily="18" charset="0"/>
              </a:rPr>
              <a:t>PERSOONALLISUUTEEN VAIKUTTAA</a:t>
            </a:r>
            <a:endParaRPr lang="fi-FI" dirty="0">
              <a:latin typeface="Baskerville Old Face" panose="02020602080505020303" pitchFamily="18" charset="0"/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604912" y="1885071"/>
            <a:ext cx="2926078" cy="40444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i="1" dirty="0" smtClean="0"/>
              <a:t>Biologiset </a:t>
            </a:r>
          </a:p>
          <a:p>
            <a:pPr algn="ctr"/>
            <a:r>
              <a:rPr lang="fi-FI" sz="2400" b="1" i="1" dirty="0"/>
              <a:t>´</a:t>
            </a:r>
            <a:r>
              <a:rPr lang="fi-FI" sz="2400" b="1" i="1" dirty="0" smtClean="0"/>
              <a:t> </a:t>
            </a:r>
            <a:r>
              <a:rPr lang="fi-FI" sz="2400" dirty="0" smtClean="0"/>
              <a:t>• evoluutio</a:t>
            </a:r>
          </a:p>
          <a:p>
            <a:pPr algn="ctr"/>
            <a:r>
              <a:rPr lang="fi-FI" sz="2400" dirty="0" smtClean="0"/>
              <a:t> • geenit, perimä </a:t>
            </a:r>
          </a:p>
          <a:p>
            <a:pPr algn="ctr"/>
            <a:r>
              <a:rPr lang="fi-FI" sz="2400" dirty="0" smtClean="0"/>
              <a:t>• temperamentti</a:t>
            </a:r>
          </a:p>
          <a:p>
            <a:pPr algn="ctr"/>
            <a:r>
              <a:rPr lang="fi-FI" sz="2400" dirty="0" smtClean="0"/>
              <a:t> • aivojen rakenne </a:t>
            </a:r>
          </a:p>
          <a:p>
            <a:pPr algn="ctr"/>
            <a:r>
              <a:rPr lang="fi-FI" sz="2400" dirty="0" smtClean="0"/>
              <a:t>• vammat, sairaudet </a:t>
            </a:r>
          </a:p>
          <a:p>
            <a:pPr algn="ctr"/>
            <a:r>
              <a:rPr lang="fi-FI" sz="2400" dirty="0" smtClean="0"/>
              <a:t>• biokemialliset  vaikutukset</a:t>
            </a:r>
            <a:endParaRPr lang="fi-FI" sz="2400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8466268" y="1885071"/>
            <a:ext cx="2264897" cy="40444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i="1" dirty="0" err="1" smtClean="0"/>
              <a:t>Sosiokulttuuriset</a:t>
            </a:r>
            <a:r>
              <a:rPr lang="fi-FI" sz="2400" dirty="0" smtClean="0"/>
              <a:t>   </a:t>
            </a:r>
          </a:p>
          <a:p>
            <a:pPr algn="ctr"/>
            <a:r>
              <a:rPr lang="fi-FI" sz="2400" dirty="0" smtClean="0"/>
              <a:t>• odotukset</a:t>
            </a:r>
          </a:p>
          <a:p>
            <a:pPr algn="ctr"/>
            <a:r>
              <a:rPr lang="fi-FI" sz="2400" dirty="0" smtClean="0"/>
              <a:t> • roolit </a:t>
            </a:r>
          </a:p>
          <a:p>
            <a:pPr algn="ctr"/>
            <a:r>
              <a:rPr lang="fi-FI" sz="2400" dirty="0" smtClean="0"/>
              <a:t>• normit </a:t>
            </a:r>
          </a:p>
          <a:p>
            <a:pPr algn="ctr"/>
            <a:r>
              <a:rPr lang="fi-FI" sz="2400" dirty="0" smtClean="0"/>
              <a:t>• ympäristö- muutokset ja  kulttuuri</a:t>
            </a:r>
            <a:endParaRPr lang="fi-FI" sz="2400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4618305" y="1885071"/>
            <a:ext cx="2706860" cy="40444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i="1" dirty="0" smtClean="0"/>
              <a:t>Psyykkiset </a:t>
            </a:r>
          </a:p>
          <a:p>
            <a:pPr algn="ctr"/>
            <a:r>
              <a:rPr lang="fi-FI" sz="2400" dirty="0" smtClean="0"/>
              <a:t>• minäkäsitys,  itsetunto </a:t>
            </a:r>
          </a:p>
          <a:p>
            <a:pPr algn="ctr"/>
            <a:r>
              <a:rPr lang="fi-FI" sz="2400" dirty="0" smtClean="0"/>
              <a:t>• oppiminen </a:t>
            </a:r>
          </a:p>
          <a:p>
            <a:pPr algn="ctr"/>
            <a:r>
              <a:rPr lang="fi-FI" sz="2400" dirty="0" smtClean="0"/>
              <a:t>• kokemukset </a:t>
            </a:r>
          </a:p>
          <a:p>
            <a:pPr algn="ctr"/>
            <a:r>
              <a:rPr lang="fi-FI" sz="2400" dirty="0" smtClean="0"/>
              <a:t>• muistot </a:t>
            </a:r>
          </a:p>
          <a:p>
            <a:pPr algn="ctr"/>
            <a:r>
              <a:rPr lang="fi-FI" sz="2400" dirty="0" smtClean="0"/>
              <a:t>• tunteet, motiivit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xmlns="" val="9196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26800"/>
            <a:ext cx="10515600" cy="309298"/>
          </a:xfrm>
        </p:spPr>
        <p:txBody>
          <a:bodyPr>
            <a:normAutofit fontScale="90000"/>
          </a:bodyPr>
          <a:lstStyle/>
          <a:p>
            <a:pPr algn="ctr"/>
            <a:endParaRPr lang="fi-FI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717452" y="844062"/>
            <a:ext cx="2709204" cy="22231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 err="1" smtClean="0"/>
              <a:t>Fyysis</a:t>
            </a:r>
            <a:r>
              <a:rPr lang="fi-FI" b="1" i="1" dirty="0" smtClean="0"/>
              <a:t>-motorinen</a:t>
            </a:r>
          </a:p>
          <a:p>
            <a:pPr algn="ctr"/>
            <a:endParaRPr lang="fi-FI" b="1" i="1" dirty="0" smtClean="0"/>
          </a:p>
          <a:p>
            <a:pPr algn="ctr"/>
            <a:r>
              <a:rPr lang="fi-FI" dirty="0" smtClean="0"/>
              <a:t>• ulkonäkö, liikunta, urheilu</a:t>
            </a:r>
          </a:p>
          <a:p>
            <a:pPr algn="ctr"/>
            <a:r>
              <a:rPr lang="fi-FI" dirty="0" smtClean="0"/>
              <a:t>• elimistön toiminta,</a:t>
            </a:r>
          </a:p>
          <a:p>
            <a:pPr algn="ctr"/>
            <a:r>
              <a:rPr lang="fi-FI" dirty="0" smtClean="0"/>
              <a:t>sairaudet</a:t>
            </a:r>
          </a:p>
          <a:p>
            <a:pPr algn="ctr"/>
            <a:r>
              <a:rPr lang="fi-FI" dirty="0" smtClean="0"/>
              <a:t>• ravinto, nautintoaineet</a:t>
            </a:r>
            <a:endParaRPr lang="fi-FI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9179023" y="844062"/>
            <a:ext cx="2663630" cy="22231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 smtClean="0"/>
              <a:t>Emotionaalinen </a:t>
            </a:r>
          </a:p>
          <a:p>
            <a:pPr algn="ctr"/>
            <a:r>
              <a:rPr lang="fi-FI" dirty="0" smtClean="0"/>
              <a:t>• tunteellisuus</a:t>
            </a:r>
          </a:p>
          <a:p>
            <a:pPr algn="ctr"/>
            <a:r>
              <a:rPr lang="fi-FI" dirty="0" smtClean="0"/>
              <a:t>• tunteiden tunnistaminen</a:t>
            </a:r>
          </a:p>
          <a:p>
            <a:pPr algn="ctr"/>
            <a:r>
              <a:rPr lang="fi-FI" dirty="0" smtClean="0"/>
              <a:t>• altruismi</a:t>
            </a:r>
            <a:endParaRPr lang="fi-FI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3648989" y="844062"/>
            <a:ext cx="2726494" cy="22231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 smtClean="0"/>
              <a:t>Sosiaalinen </a:t>
            </a:r>
          </a:p>
          <a:p>
            <a:pPr algn="ctr"/>
            <a:r>
              <a:rPr lang="fi-FI" dirty="0" smtClean="0"/>
              <a:t>• minun asemani ryhmän</a:t>
            </a:r>
          </a:p>
          <a:p>
            <a:pPr algn="ctr"/>
            <a:r>
              <a:rPr lang="fi-FI" dirty="0" smtClean="0"/>
              <a:t>jäsenenä</a:t>
            </a:r>
          </a:p>
          <a:p>
            <a:pPr algn="ctr"/>
            <a:r>
              <a:rPr lang="fi-FI" dirty="0" smtClean="0"/>
              <a:t>• minun monet roolini</a:t>
            </a:r>
          </a:p>
          <a:p>
            <a:pPr algn="ctr"/>
            <a:r>
              <a:rPr lang="fi-FI" dirty="0" smtClean="0"/>
              <a:t>• minä ystävänä</a:t>
            </a:r>
          </a:p>
          <a:p>
            <a:pPr algn="ctr"/>
            <a:r>
              <a:rPr lang="fi-FI" dirty="0" smtClean="0"/>
              <a:t>• riippuvuuteni muista</a:t>
            </a:r>
          </a:p>
          <a:p>
            <a:pPr algn="ctr"/>
            <a:r>
              <a:rPr lang="fi-FI" dirty="0" smtClean="0"/>
              <a:t>• minä kulttuurissani</a:t>
            </a:r>
            <a:endParaRPr lang="fi-FI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6496231" y="844062"/>
            <a:ext cx="2562044" cy="22231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 smtClean="0"/>
              <a:t>Kognitiivinen</a:t>
            </a:r>
          </a:p>
          <a:p>
            <a:pPr algn="ctr"/>
            <a:r>
              <a:rPr lang="fi-FI" dirty="0" smtClean="0"/>
              <a:t> • kyvyt, taidot</a:t>
            </a:r>
          </a:p>
          <a:p>
            <a:pPr algn="ctr"/>
            <a:r>
              <a:rPr lang="fi-FI" dirty="0" smtClean="0"/>
              <a:t> • ajattelu, kieli, oppiminen,  muisti</a:t>
            </a:r>
            <a:endParaRPr lang="fi-FI" dirty="0"/>
          </a:p>
        </p:txBody>
      </p:sp>
      <p:sp>
        <p:nvSpPr>
          <p:cNvPr id="9" name="Nuoli ylös ja alas 8"/>
          <p:cNvSpPr/>
          <p:nvPr/>
        </p:nvSpPr>
        <p:spPr>
          <a:xfrm>
            <a:off x="1931597" y="2954214"/>
            <a:ext cx="401662" cy="9003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 ylös ja alas 9"/>
          <p:cNvSpPr/>
          <p:nvPr/>
        </p:nvSpPr>
        <p:spPr>
          <a:xfrm>
            <a:off x="4811405" y="2969108"/>
            <a:ext cx="401662" cy="9003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 ylös ja alas 10"/>
          <p:cNvSpPr/>
          <p:nvPr/>
        </p:nvSpPr>
        <p:spPr>
          <a:xfrm>
            <a:off x="7516048" y="2926077"/>
            <a:ext cx="401662" cy="9003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 ylös ja alas 11"/>
          <p:cNvSpPr/>
          <p:nvPr/>
        </p:nvSpPr>
        <p:spPr>
          <a:xfrm>
            <a:off x="10347594" y="2954215"/>
            <a:ext cx="401662" cy="9003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yöristetty suorakulmio 12"/>
          <p:cNvSpPr/>
          <p:nvPr/>
        </p:nvSpPr>
        <p:spPr>
          <a:xfrm>
            <a:off x="1220958" y="3869441"/>
            <a:ext cx="10003302" cy="15896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600" i="1" dirty="0" smtClean="0"/>
              <a:t>Minäkäsitys</a:t>
            </a:r>
          </a:p>
          <a:p>
            <a:pPr algn="ctr"/>
            <a:r>
              <a:rPr lang="fi-FI" sz="2000" i="1" dirty="0" smtClean="0"/>
              <a:t>- syntyy peilisuhteissa, kokemuksissa, palautteesta, jäljittelemällä, </a:t>
            </a:r>
            <a:r>
              <a:rPr lang="fi-FI" sz="2000" i="1" dirty="0" err="1" smtClean="0"/>
              <a:t>attribuutioiden</a:t>
            </a:r>
            <a:r>
              <a:rPr lang="fi-FI" sz="2000" i="1" dirty="0" smtClean="0"/>
              <a:t> ja ympäristön vaikutuksesta</a:t>
            </a:r>
            <a:endParaRPr lang="fi-FI" sz="2000" i="1" dirty="0"/>
          </a:p>
        </p:txBody>
      </p:sp>
    </p:spTree>
    <p:extLst>
      <p:ext uri="{BB962C8B-B14F-4D97-AF65-F5344CB8AC3E}">
        <p14:creationId xmlns:p14="http://schemas.microsoft.com/office/powerpoint/2010/main" xmlns="" val="297801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joh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576" y="620689"/>
            <a:ext cx="7128792" cy="6073403"/>
          </a:xfrm>
        </p:spPr>
      </p:pic>
      <p:sp>
        <p:nvSpPr>
          <p:cNvPr id="5" name="Pyöristetty suorakulmio 4"/>
          <p:cNvSpPr/>
          <p:nvPr/>
        </p:nvSpPr>
        <p:spPr>
          <a:xfrm>
            <a:off x="3277852" y="3933056"/>
            <a:ext cx="197971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AVOIMUUS</a:t>
            </a:r>
          </a:p>
        </p:txBody>
      </p:sp>
      <p:sp>
        <p:nvSpPr>
          <p:cNvPr id="6" name="Pyöristetty suorakulmio 5"/>
          <p:cNvSpPr/>
          <p:nvPr/>
        </p:nvSpPr>
        <p:spPr>
          <a:xfrm>
            <a:off x="5807968" y="3284984"/>
            <a:ext cx="22322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PALAUTE</a:t>
            </a:r>
          </a:p>
        </p:txBody>
      </p:sp>
      <p:sp>
        <p:nvSpPr>
          <p:cNvPr id="3" name="Kuvaselitenuoli vasemmalle 2"/>
          <p:cNvSpPr/>
          <p:nvPr/>
        </p:nvSpPr>
        <p:spPr>
          <a:xfrm>
            <a:off x="7536160" y="2716619"/>
            <a:ext cx="2952328" cy="172819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Palautteen saanti (ja vastaanotto) pienentää sokeaa ruutua eli minätietoisuus kasvaa! Jee =D</a:t>
            </a:r>
          </a:p>
        </p:txBody>
      </p:sp>
      <p:sp>
        <p:nvSpPr>
          <p:cNvPr id="7" name="Kuvaselitenuoli ylös 6"/>
          <p:cNvSpPr/>
          <p:nvPr/>
        </p:nvSpPr>
        <p:spPr>
          <a:xfrm>
            <a:off x="3719736" y="4437113"/>
            <a:ext cx="2952328" cy="211296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Olemalla avoin pienennät salattua ja tiedostamatonta </a:t>
            </a:r>
            <a:r>
              <a:rPr lang="fi-FI" dirty="0">
                <a:sym typeface="Wingdings" panose="05000000000000000000" pitchFamily="2" charset="2"/>
              </a:rPr>
              <a:t> kanssakäyminen helpottuu ja minätietoisuus kasvaa! Jee =D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0349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232</Words>
  <Application>Microsoft Office PowerPoint</Application>
  <PresentationFormat>Mukautettu</PresentationFormat>
  <Paragraphs>57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KPL 1 - mitä persoonallisuus on? </vt:lpstr>
      <vt:lpstr>Persoonallisuus: perimän ja ympäristön yhteistulos</vt:lpstr>
      <vt:lpstr>PERSOONALLISUUTEEN VAIKUTTAA</vt:lpstr>
      <vt:lpstr>Dia 4</vt:lpstr>
      <vt:lpstr>Dia 5</vt:lpstr>
    </vt:vector>
  </TitlesOfParts>
  <Company>Kotkan kaupunki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Syrjäläinen Jarno Antero</dc:creator>
  <cp:lastModifiedBy>Kotikone</cp:lastModifiedBy>
  <cp:revision>5</cp:revision>
  <dcterms:created xsi:type="dcterms:W3CDTF">2017-11-28T08:10:34Z</dcterms:created>
  <dcterms:modified xsi:type="dcterms:W3CDTF">2018-04-04T16:33:54Z</dcterms:modified>
</cp:coreProperties>
</file>