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62" r:id="rId3"/>
    <p:sldId id="266" r:id="rId4"/>
    <p:sldId id="26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010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705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387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760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1449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2890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9565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75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299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580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665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541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8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54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2926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060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0EC8B-9F29-4F60-B2C0-D56D1183FEBB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69B7E8-51C6-4B63-AA62-F97B95FCD5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6907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40666" y="344276"/>
            <a:ext cx="3988157" cy="6478073"/>
          </a:xfrm>
        </p:spPr>
        <p:txBody>
          <a:bodyPr/>
          <a:lstStyle/>
          <a:p>
            <a:pPr algn="l"/>
            <a:r>
              <a:rPr lang="fi-FI" sz="4800" b="1" dirty="0" smtClean="0"/>
              <a:t>Karsikkopuu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2400" dirty="0" smtClean="0">
                <a:solidFill>
                  <a:schemeClr val="tx1"/>
                </a:solidFill>
              </a:rPr>
              <a:t>Tekijät: </a:t>
            </a:r>
            <a:r>
              <a:rPr lang="fi-FI" sz="2400" dirty="0" err="1" smtClean="0">
                <a:solidFill>
                  <a:schemeClr val="tx1"/>
                </a:solidFill>
              </a:rPr>
              <a:t>Hytölän</a:t>
            </a:r>
            <a:r>
              <a:rPr lang="fi-FI" sz="2400" dirty="0" smtClean="0">
                <a:solidFill>
                  <a:schemeClr val="tx1"/>
                </a:solidFill>
              </a:rPr>
              <a:t> koulun 5.-6. </a:t>
            </a:r>
            <a:r>
              <a:rPr lang="fi-FI" sz="2400" dirty="0" err="1" smtClean="0">
                <a:solidFill>
                  <a:schemeClr val="tx1"/>
                </a:solidFill>
              </a:rPr>
              <a:t>lk</a:t>
            </a:r>
            <a:r>
              <a:rPr lang="fi-FI" sz="2400" dirty="0" smtClean="0">
                <a:solidFill>
                  <a:schemeClr val="tx1"/>
                </a:solidFill>
              </a:rPr>
              <a:t/>
            </a:r>
            <a:br>
              <a:rPr lang="fi-FI" sz="2400" dirty="0" smtClean="0">
                <a:solidFill>
                  <a:schemeClr val="tx1"/>
                </a:solidFill>
              </a:rPr>
            </a:br>
            <a:r>
              <a:rPr lang="fi-FI" sz="2400" dirty="0" err="1" smtClean="0">
                <a:solidFill>
                  <a:schemeClr val="tx1"/>
                </a:solidFill>
              </a:rPr>
              <a:t>Jesperi</a:t>
            </a:r>
            <a:r>
              <a:rPr lang="fi-FI" sz="2400" dirty="0" smtClean="0">
                <a:solidFill>
                  <a:schemeClr val="tx1"/>
                </a:solidFill>
              </a:rPr>
              <a:t> Koskinen, Anne Pynnönen ja Inkeri Siekkinen</a:t>
            </a:r>
            <a:endParaRPr lang="fi-FI" dirty="0">
              <a:solidFill>
                <a:schemeClr val="tx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679" y="141668"/>
            <a:ext cx="3383118" cy="601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02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3200" dirty="0"/>
              <a:t>Karsikko on alun perin tarkoittanut jonkin tapahtuman johdosta karsittua </a:t>
            </a:r>
            <a:r>
              <a:rPr lang="fi-FI" sz="3200" dirty="0" smtClean="0"/>
              <a:t>puuta.</a:t>
            </a:r>
          </a:p>
          <a:p>
            <a:r>
              <a:rPr lang="fi-FI" sz="3200" dirty="0" smtClean="0"/>
              <a:t>Puuhun </a:t>
            </a:r>
            <a:r>
              <a:rPr lang="fi-FI" sz="3200" dirty="0"/>
              <a:t>tehtiin muistokarsikko vainajaa vesitse Rautalammin hautuumaahan kuljetettaessa. </a:t>
            </a:r>
            <a:endParaRPr lang="fi-FI" sz="3200" dirty="0" smtClean="0"/>
          </a:p>
          <a:p>
            <a:r>
              <a:rPr lang="fi-FI" sz="3200" dirty="0" smtClean="0"/>
              <a:t>Kuolleen </a:t>
            </a:r>
            <a:r>
              <a:rPr lang="fi-FI" sz="3200" dirty="0"/>
              <a:t>karsikkopuu siirrettiin Etelä-Konneveden </a:t>
            </a:r>
            <a:r>
              <a:rPr lang="fi-FI" sz="3200" dirty="0" err="1"/>
              <a:t>Pohjois-Lanstun</a:t>
            </a:r>
            <a:r>
              <a:rPr lang="fi-FI" sz="3200" dirty="0"/>
              <a:t> saaresta. </a:t>
            </a:r>
            <a:endParaRPr lang="fi-FI" sz="3200" dirty="0" smtClean="0"/>
          </a:p>
          <a:p>
            <a:r>
              <a:rPr lang="fi-FI" sz="3200" dirty="0" smtClean="0"/>
              <a:t>Konneveden </a:t>
            </a:r>
            <a:r>
              <a:rPr lang="fi-FI" sz="3200" dirty="0"/>
              <a:t>karsikkopuu on mänty.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0512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sz="3200" dirty="0"/>
              <a:t>Karsikot tehtiin </a:t>
            </a:r>
            <a:r>
              <a:rPr lang="fi-FI" sz="3200" dirty="0" err="1"/>
              <a:t>Pohjois</a:t>
            </a:r>
            <a:r>
              <a:rPr lang="fi-FI" sz="3200" dirty="0"/>
              <a:t>-Konnevedellä lautaan, joka kiinnitettiin puuhun tai rakennuksen seinään. </a:t>
            </a:r>
            <a:endParaRPr lang="fi-FI" sz="3200" dirty="0" smtClean="0"/>
          </a:p>
          <a:p>
            <a:r>
              <a:rPr lang="fi-FI" sz="3200" dirty="0" smtClean="0"/>
              <a:t>Karsikkopuita </a:t>
            </a:r>
            <a:r>
              <a:rPr lang="fi-FI" sz="3200" dirty="0"/>
              <a:t>tunnetaan vain kaksi: Pyhälahden pohjukasta sekä Pyhäniemen kärjestä. Edellinen karsikkopuu on hävinnyt tämän vuosisadan alussa, jälkimmäinen 1960-luvulla. </a:t>
            </a:r>
            <a:endParaRPr lang="fi-FI" sz="3200" dirty="0" smtClean="0"/>
          </a:p>
          <a:p>
            <a:r>
              <a:rPr lang="fi-FI" sz="3200" dirty="0" err="1" smtClean="0"/>
              <a:t>Istunmäen</a:t>
            </a:r>
            <a:r>
              <a:rPr lang="fi-FI" sz="3200" dirty="0" smtClean="0"/>
              <a:t> </a:t>
            </a:r>
            <a:r>
              <a:rPr lang="fi-FI" sz="3200" dirty="0"/>
              <a:t>ja Särkisalon kyliltä on tietoja aitan räystään alle naulatuista karsikkolaudoista. </a:t>
            </a:r>
          </a:p>
        </p:txBody>
      </p:sp>
    </p:spTree>
    <p:extLst>
      <p:ext uri="{BB962C8B-B14F-4D97-AF65-F5344CB8AC3E}">
        <p14:creationId xmlns:p14="http://schemas.microsoft.com/office/powerpoint/2010/main" val="755238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sz="3200" dirty="0" smtClean="0"/>
              <a:t>Nyttemmin Konnevedeltä on löytynyt seitsemän karsikkopaikkaa </a:t>
            </a:r>
            <a:r>
              <a:rPr lang="fi-FI" sz="3200" dirty="0" smtClean="0"/>
              <a:t>lisää:</a:t>
            </a:r>
          </a:p>
          <a:p>
            <a:r>
              <a:rPr lang="fi-FI" sz="3200" dirty="0" err="1" smtClean="0"/>
              <a:t>Leppuukallio</a:t>
            </a:r>
            <a:r>
              <a:rPr lang="fi-FI" sz="3200" dirty="0" smtClean="0"/>
              <a:t> </a:t>
            </a:r>
          </a:p>
          <a:p>
            <a:r>
              <a:rPr lang="fi-FI" sz="3200" dirty="0" smtClean="0"/>
              <a:t>Mertaniemi </a:t>
            </a:r>
          </a:p>
          <a:p>
            <a:r>
              <a:rPr lang="fi-FI" sz="3200" dirty="0" smtClean="0"/>
              <a:t>Papumäki </a:t>
            </a:r>
            <a:r>
              <a:rPr lang="fi-FI" sz="3200" dirty="0" smtClean="0"/>
              <a:t>eli </a:t>
            </a:r>
            <a:r>
              <a:rPr lang="fi-FI" sz="3200" dirty="0" err="1" smtClean="0"/>
              <a:t>Lahnanen</a:t>
            </a:r>
            <a:r>
              <a:rPr lang="fi-FI" sz="3200" dirty="0" smtClean="0"/>
              <a:t> </a:t>
            </a:r>
          </a:p>
          <a:p>
            <a:r>
              <a:rPr lang="fi-FI" sz="3200" dirty="0" smtClean="0"/>
              <a:t>Rajakallio </a:t>
            </a:r>
            <a:r>
              <a:rPr lang="fi-FI" sz="3200" dirty="0" smtClean="0"/>
              <a:t>Sumiaisten ja Konneveden </a:t>
            </a:r>
            <a:r>
              <a:rPr lang="fi-FI" sz="3200" dirty="0" smtClean="0"/>
              <a:t>rajalta</a:t>
            </a:r>
          </a:p>
          <a:p>
            <a:r>
              <a:rPr lang="fi-FI" sz="3200" dirty="0" err="1" smtClean="0"/>
              <a:t>Vessula</a:t>
            </a:r>
            <a:r>
              <a:rPr lang="fi-FI" sz="3200" dirty="0" smtClean="0"/>
              <a:t> </a:t>
            </a:r>
          </a:p>
          <a:p>
            <a:r>
              <a:rPr lang="fi-FI" sz="3200" dirty="0" err="1" smtClean="0"/>
              <a:t>Haronkallio</a:t>
            </a:r>
            <a:r>
              <a:rPr lang="fi-FI" sz="3200" dirty="0" smtClean="0"/>
              <a:t> </a:t>
            </a:r>
            <a:r>
              <a:rPr lang="fi-FI" sz="3200" dirty="0" smtClean="0"/>
              <a:t>ja </a:t>
            </a:r>
            <a:endParaRPr lang="fi-FI" sz="3200" dirty="0" smtClean="0"/>
          </a:p>
          <a:p>
            <a:r>
              <a:rPr lang="fi-FI" sz="3200" dirty="0" smtClean="0"/>
              <a:t>Pyydysmäki </a:t>
            </a:r>
          </a:p>
          <a:p>
            <a:r>
              <a:rPr lang="fi-FI" sz="3200" dirty="0" smtClean="0"/>
              <a:t>Yhdessäkään </a:t>
            </a:r>
            <a:r>
              <a:rPr lang="fi-FI" sz="3200" dirty="0" smtClean="0"/>
              <a:t>ei ole enää puita pystyssä. 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652191054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</TotalTime>
  <Words>108</Words>
  <Application>Microsoft Office PowerPoint</Application>
  <PresentationFormat>Laajakuva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Pinta</vt:lpstr>
      <vt:lpstr>Karsikkopuu    Tekijät: Hytölän koulun 5.-6. lk Jesperi Koskinen, Anne Pynnönen ja Inkeri Siekkinen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Karsikkopuu</dc:title>
  <dc:creator>Oppilas</dc:creator>
  <cp:lastModifiedBy>Oppilas</cp:lastModifiedBy>
  <cp:revision>13</cp:revision>
  <dcterms:created xsi:type="dcterms:W3CDTF">2015-05-28T06:30:54Z</dcterms:created>
  <dcterms:modified xsi:type="dcterms:W3CDTF">2015-05-29T07:22:05Z</dcterms:modified>
</cp:coreProperties>
</file>