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91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0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54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7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6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5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1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6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29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0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5288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15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elsa.kuittinen@suonenjoki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E9F03-EA35-48FF-A29E-EA9033B79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/>
          </a:bodyPr>
          <a:lstStyle/>
          <a:p>
            <a:pPr algn="l"/>
            <a:r>
              <a:rPr lang="fi-FI"/>
              <a:t>Ohjeita lukioon tuleville Wilma-valintoihin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2750703-6533-4401-9E69-8BB366B766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511"/>
          <a:stretch/>
        </p:blipFill>
        <p:spPr>
          <a:xfrm>
            <a:off x="1" y="10"/>
            <a:ext cx="465429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3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BC17CB-AB04-44DE-9570-13ADED82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95BBE4-60AD-4DBC-A453-8B14CA25B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MAA0 4.1 (pitkän matematiikan oppimäärän neljäs pakollinen kurssi), jos opiskelet pitkää matematiikkaa, valitse MAB 2.1 (matematiikan lyhyen oppimäärän toinen kurssi), jos opiskelet lyhyttä matematiikkaa</a:t>
            </a:r>
          </a:p>
          <a:p>
            <a:r>
              <a:rPr lang="fi-FI" dirty="0"/>
              <a:t>Valitse FI01.1 (filosofian pakollinen kurssi)</a:t>
            </a:r>
          </a:p>
          <a:p>
            <a:r>
              <a:rPr lang="fi-FI" dirty="0"/>
              <a:t>Valitse ÄI03.1 (äidinkielen pakollinen kolmas kurssi)</a:t>
            </a:r>
          </a:p>
          <a:p>
            <a:r>
              <a:rPr lang="fi-FI" dirty="0"/>
              <a:t>Valitse UE3.1 (uskonnon kolmas syventävä kurssi </a:t>
            </a:r>
            <a:r>
              <a:rPr lang="fi-FI" i="1" dirty="0"/>
              <a:t>Kaukoidän uskonnot ja luonnonkansojen uskonnot), </a:t>
            </a:r>
            <a:r>
              <a:rPr lang="fi-FI" dirty="0"/>
              <a:t>jos haluat opiskella lisää uskonnoista, valitse URV2.1 (urheiluvalmennuksen toinen kurssi), jos haluat jatkaa urheiluvalmennuksen opiskelua</a:t>
            </a:r>
            <a:endParaRPr lang="fi-FI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8387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4E7875-BB8A-4DBB-A7B6-6F1CBF3D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90DBE8-6A75-4408-8898-F143DD7B9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GE02.1 (maantiedon syventävä kurssi, </a:t>
            </a:r>
            <a:r>
              <a:rPr lang="fi-FI" i="1" dirty="0"/>
              <a:t>Sininen planeetta</a:t>
            </a:r>
            <a:r>
              <a:rPr lang="fi-FI" dirty="0"/>
              <a:t>), jos haluat jatkaa maantiedon opiskelua, valitse FY02.1 (fysiikan syventävä kurssi,</a:t>
            </a:r>
            <a:r>
              <a:rPr lang="fi-FI" i="1" dirty="0"/>
              <a:t> Lämpö</a:t>
            </a:r>
            <a:r>
              <a:rPr lang="fi-FI" dirty="0"/>
              <a:t>), jos haluat jatkaa fysiikan opiskelua</a:t>
            </a:r>
          </a:p>
          <a:p>
            <a:r>
              <a:rPr lang="fi-FI" dirty="0"/>
              <a:t>Valitse HI04.1 (historian syventävä kurssi, Eurooppalaisen maailmankuvan kehitys), jos haluat jatkaa historian opiskelua</a:t>
            </a:r>
          </a:p>
          <a:p>
            <a:r>
              <a:rPr lang="fi-FI" dirty="0"/>
              <a:t>Valitse TE01.1 (terveystiedon pakollinen kurssi)</a:t>
            </a:r>
          </a:p>
          <a:p>
            <a:r>
              <a:rPr lang="fi-FI" dirty="0"/>
              <a:t>Valitse KE02.1 (kemian syventävä kurssi</a:t>
            </a:r>
            <a:r>
              <a:rPr lang="fi-FI" i="1" dirty="0"/>
              <a:t>, Ihmisen ja elinympäristön kemiaa), </a:t>
            </a:r>
            <a:r>
              <a:rPr lang="fi-FI" dirty="0"/>
              <a:t>jos haluat jatkaa kemian opiskelua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619778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90BFEC-03BD-4AC9-A412-290F721DF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785B46-590E-431E-A73F-42249618B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Valitse FI02.1 (filosofian toinen pakollinen kurssi)</a:t>
            </a:r>
          </a:p>
          <a:p>
            <a:r>
              <a:rPr lang="fi-FI" dirty="0"/>
              <a:t>Valitse ENA0 3.1 (englannin pakollinen 3.kurssi)</a:t>
            </a:r>
          </a:p>
          <a:p>
            <a:r>
              <a:rPr lang="fi-FI" dirty="0"/>
              <a:t>Valitse RUB1 3.1 (ruotsin pakollinen 3. kurssi)</a:t>
            </a:r>
          </a:p>
          <a:p>
            <a:r>
              <a:rPr lang="fi-FI" dirty="0"/>
              <a:t>Valitse VEB3 2.1 (venäjän lyhyen oppimäärän 2. kurssi) tai SAB3 2.1 (saksan lyhyen oppimäärän 2. kurssi), jos opiskelet näitä kieliä, URV2 (urheiluvalmennuksen toinen kurssi) jatkuu tässä jaksossa</a:t>
            </a:r>
          </a:p>
          <a:p>
            <a:r>
              <a:rPr lang="fi-FI" dirty="0"/>
              <a:t>Valitse YH01.1 (yhteiskuntaopin pakollinen 1. kurssi)</a:t>
            </a:r>
          </a:p>
          <a:p>
            <a:r>
              <a:rPr lang="fi-FI" dirty="0"/>
              <a:t>Valitse MAB03.1 (matematiikan lyhyen oppimäärän pakollinen 3. kurssi) tai MAA05.1 (matematiikan pitkän oppimäärän pakollinen 5. kurssi), sen mukaan kumpaa oppimäärää opiskelet</a:t>
            </a:r>
          </a:p>
        </p:txBody>
      </p:sp>
    </p:spTree>
    <p:extLst>
      <p:ext uri="{BB962C8B-B14F-4D97-AF65-F5344CB8AC3E}">
        <p14:creationId xmlns:p14="http://schemas.microsoft.com/office/powerpoint/2010/main" val="4166445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6AF0F0-3B59-4949-8D6E-8ACB9A73F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1FDF36-F97B-49AA-867A-FAE4B7DA5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FY03.1 (fysiikan syventävä kurssi, </a:t>
            </a:r>
            <a:r>
              <a:rPr lang="fi-FI" i="1" dirty="0"/>
              <a:t>Lämpö</a:t>
            </a:r>
            <a:r>
              <a:rPr lang="fi-FI" dirty="0"/>
              <a:t>), jos opiskelet fysiikkaa, valitse ÄI07 (äidinkielen syventävä kurssi,</a:t>
            </a:r>
            <a:r>
              <a:rPr lang="fi-FI" i="1" dirty="0"/>
              <a:t> Puhe –ja vuorovaikutustaitojen syventäminen)</a:t>
            </a:r>
            <a:r>
              <a:rPr lang="fi-FI" dirty="0"/>
              <a:t>, jos haluat parantaa puheviestinnän taitojasi</a:t>
            </a:r>
          </a:p>
          <a:p>
            <a:r>
              <a:rPr lang="fi-FI" dirty="0"/>
              <a:t>Valitse LI03.1 (liikunnan syventävä kurssi, </a:t>
            </a:r>
            <a:r>
              <a:rPr lang="fi-FI" i="1" dirty="0"/>
              <a:t>Terveyttä liikkuen</a:t>
            </a:r>
            <a:r>
              <a:rPr lang="fi-FI" dirty="0"/>
              <a:t>), jos haluat jatkaa liikunnan opiskelua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5762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5058751-4D5E-42DD-BDE3-DF7808EF1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Lopuksi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7697C1-7E6C-4E2A-9B45-00CC19CA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2000"/>
              <a:t>Tarkista, että sinulla on valittuna vähintään 30 kurssia</a:t>
            </a:r>
          </a:p>
          <a:p>
            <a:r>
              <a:rPr lang="fi-FI" sz="2000"/>
              <a:t>Muista, että Wilma on auki aina jakson vaihteessa, jolloin voit vielä muuttaa kurssivalintojasi</a:t>
            </a:r>
          </a:p>
          <a:p>
            <a:r>
              <a:rPr lang="fi-FI" sz="2000"/>
              <a:t>Jos sinulla on kysyttävää</a:t>
            </a:r>
          </a:p>
          <a:p>
            <a:r>
              <a:rPr lang="fi-FI" sz="2000" b="1"/>
              <a:t>Opinto-ohjaaja</a:t>
            </a:r>
            <a:r>
              <a:rPr lang="fi-FI" sz="2000"/>
              <a:t> Elsa Kuittinen, p. 040-541 6620</a:t>
            </a:r>
          </a:p>
          <a:p>
            <a:pPr marL="0" indent="0">
              <a:buNone/>
            </a:pPr>
            <a:r>
              <a:rPr lang="fi-FI" sz="2000"/>
              <a:t>   </a:t>
            </a:r>
            <a:r>
              <a:rPr lang="fi-FI" sz="2000">
                <a:hlinkClick r:id="rId2"/>
              </a:rPr>
              <a:t>elsa.kuittinen@suonenjoki.fi</a:t>
            </a:r>
            <a:endParaRPr lang="fi-FI" sz="2000"/>
          </a:p>
          <a:p>
            <a:pPr marL="0" indent="0">
              <a:buNone/>
            </a:pPr>
            <a:r>
              <a:rPr lang="fi-FI" sz="2000"/>
              <a:t>   tai Wilma-viesti</a:t>
            </a:r>
          </a:p>
          <a:p>
            <a:r>
              <a:rPr lang="fi-FI" sz="2000" b="1"/>
              <a:t>Koulusihteeri</a:t>
            </a:r>
            <a:r>
              <a:rPr lang="fi-FI" sz="2000"/>
              <a:t> Sari Piitulainen, p. 044-758 1434</a:t>
            </a:r>
          </a:p>
          <a:p>
            <a:r>
              <a:rPr lang="fi-FI" sz="2000" b="1"/>
              <a:t>Rehtori</a:t>
            </a:r>
            <a:r>
              <a:rPr lang="fi-FI" sz="2000"/>
              <a:t> Tuula Jalkanen p. 040-707 1343</a:t>
            </a:r>
          </a:p>
          <a:p>
            <a:r>
              <a:rPr lang="fi-FI" sz="2000"/>
              <a:t>Tämä esitys löytyy myös Suonenjoen lukion kotisivuilta kohdasta  </a:t>
            </a:r>
            <a:r>
              <a:rPr lang="fi-FI" sz="2000" err="1"/>
              <a:t>Opiskelijalle</a:t>
            </a:r>
            <a:r>
              <a:rPr lang="fi-FI" sz="2000" err="1">
                <a:sym typeface="Wingdings" panose="05000000000000000000" pitchFamily="2" charset="2"/>
              </a:rPr>
              <a:t>Ensimmäisen</a:t>
            </a:r>
            <a:r>
              <a:rPr lang="fi-FI" sz="2000">
                <a:sym typeface="Wingdings" panose="05000000000000000000" pitchFamily="2" charset="2"/>
              </a:rPr>
              <a:t> lukiovuoden valinnat</a:t>
            </a:r>
            <a:endParaRPr lang="fi-FI" sz="2000"/>
          </a:p>
          <a:p>
            <a:pPr marL="0" indent="0">
              <a:buNone/>
            </a:pPr>
            <a:br>
              <a:rPr lang="fi-FI" sz="2000"/>
            </a:br>
            <a:br>
              <a:rPr lang="fi-FI" sz="2000"/>
            </a:b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38299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3A8C341-4799-4D55-BD3D-D2B17526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Ensin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7CF9AA-6235-4255-8F4F-92C90AAA2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/>
              <a:t>Kirjaudu Wilmaan</a:t>
            </a:r>
          </a:p>
          <a:p>
            <a:r>
              <a:rPr lang="fi-FI"/>
              <a:t>Valitse yläpalkista Kurssitarjotin</a:t>
            </a:r>
          </a:p>
          <a:p>
            <a:r>
              <a:rPr lang="fi-FI"/>
              <a:t>Oikealle ylhäältä </a:t>
            </a:r>
            <a:r>
              <a:rPr lang="fi-FI" b="1"/>
              <a:t>Kurssitarjotinvalinnat</a:t>
            </a:r>
            <a:endParaRPr lang="fi-FI"/>
          </a:p>
          <a:p>
            <a:r>
              <a:rPr lang="fi-FI"/>
              <a:t>Kun valitset sen, näkyviin tulee  </a:t>
            </a:r>
            <a:r>
              <a:rPr lang="fi-FI" b="1"/>
              <a:t>Kurssitarjotin 2020-21 lv.</a:t>
            </a:r>
          </a:p>
          <a:p>
            <a:r>
              <a:rPr lang="fi-FI"/>
              <a:t>Nyt voit avata 1. jakson valinnat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80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B2273-7B08-4B9F-83EE-F26697E64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850"/>
          </a:xfrm>
        </p:spPr>
        <p:txBody>
          <a:bodyPr/>
          <a:lstStyle/>
          <a:p>
            <a:r>
              <a:rPr lang="fi-FI" dirty="0"/>
              <a:t>Yleistä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33A8FE-895B-4E55-ACE8-186045738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162976"/>
            <a:ext cx="10917568" cy="524783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Näet palkkeja ja niissä oppiaineiden </a:t>
            </a:r>
            <a:r>
              <a:rPr lang="fi-FI" b="1" dirty="0"/>
              <a:t>kurssien lyhennekoodeja</a:t>
            </a:r>
          </a:p>
          <a:p>
            <a:r>
              <a:rPr lang="fi-FI" dirty="0"/>
              <a:t>Palkkien </a:t>
            </a:r>
            <a:r>
              <a:rPr lang="fi-FI" b="1" dirty="0"/>
              <a:t>ensimmäiset koodit ovat yleensä ensimmäisen vuoden kursseja</a:t>
            </a:r>
          </a:p>
          <a:p>
            <a:r>
              <a:rPr lang="fi-FI" b="1" dirty="0"/>
              <a:t>Napauttamalla koodin päältä hiiren näet kurssin sisällön</a:t>
            </a:r>
            <a:r>
              <a:rPr lang="fi-FI" dirty="0"/>
              <a:t>, kun näpäytät uudelleen sisältölaatikko häviää</a:t>
            </a:r>
          </a:p>
          <a:p>
            <a:r>
              <a:rPr lang="fi-FI" b="1" dirty="0"/>
              <a:t>Kun valitset kurssin ruutu muuttuu tummaksi</a:t>
            </a:r>
            <a:r>
              <a:rPr lang="fi-FI" b="1" dirty="0">
                <a:solidFill>
                  <a:srgbClr val="993300"/>
                </a:solidFill>
              </a:rPr>
              <a:t> </a:t>
            </a:r>
            <a:r>
              <a:rPr lang="fi-FI" dirty="0"/>
              <a:t>(koodin numerot ja kirjaimet valkoisiksi), mikä tarkoittaa, että </a:t>
            </a:r>
            <a:r>
              <a:rPr lang="fi-FI" b="1" dirty="0"/>
              <a:t>olet valinnut kurssin</a:t>
            </a:r>
            <a:r>
              <a:rPr lang="fi-FI" dirty="0"/>
              <a:t>. Voit myös poistaa kurssin, tummennus häviää  eli kurssi  ei ole enää valittu. </a:t>
            </a:r>
          </a:p>
          <a:p>
            <a:r>
              <a:rPr lang="fi-FI" b="1" dirty="0">
                <a:solidFill>
                  <a:srgbClr val="FF0000"/>
                </a:solidFill>
              </a:rPr>
              <a:t>Punaisella merkityt </a:t>
            </a:r>
            <a:r>
              <a:rPr lang="fi-FI" dirty="0">
                <a:solidFill>
                  <a:srgbClr val="FF0000"/>
                </a:solidFill>
              </a:rPr>
              <a:t>ovat pakollisia opintoja</a:t>
            </a:r>
            <a:r>
              <a:rPr lang="fi-FI" dirty="0"/>
              <a:t>,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b="1" dirty="0">
                <a:solidFill>
                  <a:srgbClr val="CCCCFF"/>
                </a:solidFill>
              </a:rPr>
              <a:t>lilat ovat syventäviä opintoja</a:t>
            </a:r>
            <a:r>
              <a:rPr lang="fi-FI" dirty="0"/>
              <a:t>,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b="1" dirty="0">
                <a:solidFill>
                  <a:srgbClr val="00B0F0"/>
                </a:solidFill>
              </a:rPr>
              <a:t>siniset soveltavia</a:t>
            </a:r>
          </a:p>
          <a:p>
            <a:r>
              <a:rPr lang="fi-FI" dirty="0">
                <a:solidFill>
                  <a:srgbClr val="FF0000"/>
                </a:solidFill>
              </a:rPr>
              <a:t>Punaiset pitää valita</a:t>
            </a:r>
          </a:p>
          <a:p>
            <a:r>
              <a:rPr lang="fi-FI" dirty="0">
                <a:solidFill>
                  <a:srgbClr val="CCCCFF"/>
                </a:solidFill>
              </a:rPr>
              <a:t>Lilat valitset niistä aineista, joiden kokeet teet yo-kirjoituksissa tai jotka sinua kiinnostavat muuten</a:t>
            </a:r>
          </a:p>
          <a:p>
            <a:r>
              <a:rPr lang="fi-FI" dirty="0">
                <a:solidFill>
                  <a:srgbClr val="00B0F0"/>
                </a:solidFill>
              </a:rPr>
              <a:t>Sinisistä valitset kiinnostuksesi mukaan.</a:t>
            </a:r>
          </a:p>
          <a:p>
            <a:pPr marL="0" indent="0">
              <a:buNone/>
            </a:pPr>
            <a:endParaRPr lang="fi-FI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6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8689D5-B45A-49DD-A850-52D25647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32"/>
            <a:ext cx="10515600" cy="754602"/>
          </a:xfrm>
        </p:spPr>
        <p:txBody>
          <a:bodyPr/>
          <a:lstStyle/>
          <a:p>
            <a:r>
              <a:rPr lang="fi-FI" dirty="0"/>
              <a:t>1.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73A625-6FE2-4717-A42F-F3FD27B35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1034"/>
            <a:ext cx="10515600" cy="5235929"/>
          </a:xfrm>
        </p:spPr>
        <p:txBody>
          <a:bodyPr>
            <a:normAutofit/>
          </a:bodyPr>
          <a:lstStyle/>
          <a:p>
            <a:r>
              <a:rPr lang="fi-FI" dirty="0"/>
              <a:t>Valitse ENA01.1 (englannin pakollinen, 1. kurssi)</a:t>
            </a:r>
          </a:p>
          <a:p>
            <a:r>
              <a:rPr lang="fi-FI" dirty="0"/>
              <a:t>Valitse KU01.1 (kuvataide pakollinen kurssi)</a:t>
            </a:r>
          </a:p>
          <a:p>
            <a:r>
              <a:rPr lang="fi-FI" dirty="0"/>
              <a:t>Valitse PS01.1 (psykologian pakollinen kurssi)</a:t>
            </a:r>
          </a:p>
          <a:p>
            <a:r>
              <a:rPr lang="fi-FI" dirty="0"/>
              <a:t>Valitse OPO1.1 (opinto-ohjauksen pakollinen, 1. kurssi), valitse URV1 (urheiluvalmennuksen 1. kurssi), jos olet valinnut urheiluvalmennuksen</a:t>
            </a:r>
          </a:p>
          <a:p>
            <a:r>
              <a:rPr lang="fi-FI" dirty="0"/>
              <a:t>Valitse UE01.1 (evankelis-luterilaisen uskonnon pakollinen 1.kurssi), jos olet </a:t>
            </a:r>
            <a:r>
              <a:rPr lang="fi-FI" dirty="0" err="1"/>
              <a:t>ev.lut</a:t>
            </a:r>
            <a:r>
              <a:rPr lang="fi-FI" dirty="0"/>
              <a:t> kirkon jäsen tai haluat muuten valita tämän kurssin ja et ole ortodoksisen kirkon jäsen.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275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16716-700F-4D92-B1F7-6B572816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C84BD7-4E8A-4166-821A-C84637054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pakollinen MAYL1.1 (lyhyen matematiikan oppimäärän 1. kurssi) tai MAYP1.1(pitkän matematiikan oppimäärän 1. kurssi) Kurssit ovat sisällöltään samat eli voit vaihtaa matematiikan oppimäärän laajuuden kurssin loputtua.</a:t>
            </a:r>
          </a:p>
          <a:p>
            <a:r>
              <a:rPr lang="fi-FI" dirty="0"/>
              <a:t>Valitse ÄI01.1 (äidinkielen pakollinen 1. kurssi)</a:t>
            </a:r>
          </a:p>
          <a:p>
            <a:r>
              <a:rPr lang="fi-FI" dirty="0"/>
              <a:t>Valitse LI01.1 (liikunnan pakollinen 1. kurssi)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077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DA14C5-3A29-4692-9D73-A14E29F0B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6539DD-FFAE-48EC-B61B-DEC2AAB10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RUB1 1.1 (ruotsin pakollinen 1. kurssi)</a:t>
            </a:r>
          </a:p>
          <a:p>
            <a:r>
              <a:rPr lang="fi-FI" dirty="0"/>
              <a:t>Valitse MU01.1 (musiikin pakollinen kurssi)</a:t>
            </a:r>
          </a:p>
          <a:p>
            <a:r>
              <a:rPr lang="fi-FI" dirty="0"/>
              <a:t>Valitse BIO1.1 (biologian pakollinen 1. kurssi)</a:t>
            </a:r>
          </a:p>
          <a:p>
            <a:r>
              <a:rPr lang="fi-FI" dirty="0"/>
              <a:t>Valitse MA01.2 (pitkän matematiikan toinen pakollinen kurssi), jos haluat opiskella pitkän oppimäärän mukaista matematiikkaa, valitse TOO3.1 (yrittäjyyskurssi, soveltava), jos olet kiinnostunut yrittäjyydestä, tästä kurssista tulee suoritusmerkintä, eikä kurssilla ole koetta</a:t>
            </a:r>
          </a:p>
          <a:p>
            <a:r>
              <a:rPr lang="fi-FI" dirty="0"/>
              <a:t>Valitse FY01.1 (fysiikan pakollinen kurssi)</a:t>
            </a:r>
          </a:p>
        </p:txBody>
      </p:sp>
    </p:spTree>
    <p:extLst>
      <p:ext uri="{BB962C8B-B14F-4D97-AF65-F5344CB8AC3E}">
        <p14:creationId xmlns:p14="http://schemas.microsoft.com/office/powerpoint/2010/main" val="424138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AF8B4C-79AB-4583-BD21-0C4052180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7A41E-EA9E-4124-82C6-36E843EE1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KE01.1(kemian pakollinen kurssi)</a:t>
            </a:r>
          </a:p>
          <a:p>
            <a:r>
              <a:rPr lang="fi-FI" dirty="0"/>
              <a:t>Valitse ENA02.1 (englannin pakollinen 2.kurssi)</a:t>
            </a:r>
          </a:p>
          <a:p>
            <a:r>
              <a:rPr lang="fi-FI" dirty="0"/>
              <a:t>Valitse OPO1.1 (opinto-ohjauksen kurssin loppuosa 1 tunti viikossa)</a:t>
            </a:r>
          </a:p>
        </p:txBody>
      </p:sp>
    </p:spTree>
    <p:extLst>
      <p:ext uri="{BB962C8B-B14F-4D97-AF65-F5344CB8AC3E}">
        <p14:creationId xmlns:p14="http://schemas.microsoft.com/office/powerpoint/2010/main" val="2341054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3A4063-76F8-4DE5-812A-72D64E22C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857FFB-2D12-4BFE-B963-5BEBE1CB7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8"/>
            <a:ext cx="10515600" cy="4930589"/>
          </a:xfrm>
        </p:spPr>
        <p:txBody>
          <a:bodyPr>
            <a:normAutofit/>
          </a:bodyPr>
          <a:lstStyle/>
          <a:p>
            <a:r>
              <a:rPr lang="fi-FI" dirty="0"/>
              <a:t>Valitse PS02.1 (psykologian syventävä kurssi, </a:t>
            </a:r>
            <a:r>
              <a:rPr lang="fi-FI" i="1" dirty="0"/>
              <a:t>Kehityspsykologia</a:t>
            </a:r>
            <a:r>
              <a:rPr lang="fi-FI" dirty="0"/>
              <a:t>), jos haluat jatkaa psykologian opiskelua</a:t>
            </a:r>
          </a:p>
          <a:p>
            <a:r>
              <a:rPr lang="fi-FI" dirty="0"/>
              <a:t>Valitse RUB1 2.1 (ruotsin toinen pakollinen kurssi)</a:t>
            </a:r>
          </a:p>
          <a:p>
            <a:r>
              <a:rPr lang="fi-FI" dirty="0"/>
              <a:t>Valitse MAA03.1 (pitkän matematiikan kolmas pakollinen kurssi), jos opiskelet pitkää matematiikkaa</a:t>
            </a:r>
          </a:p>
          <a:p>
            <a:r>
              <a:rPr lang="fi-FI" dirty="0"/>
              <a:t>Valitse RAB3.1 (ranskan lyhyen oppimäärän 1. kurssi),SAB3 1.1 (saksan lyhyen oppimäärän 1. kurssi) tai VEB3 1.1 (venäjän lyhyen oppimäärän 1. kurssi), jos haluat opiskella näitä kieliä, valitse URV2, jos opiskelet </a:t>
            </a:r>
            <a:r>
              <a:rPr lang="fi-FI" dirty="0" err="1"/>
              <a:t>urhriluvalmennusta</a:t>
            </a:r>
            <a:r>
              <a:rPr lang="fi-FI" dirty="0"/>
              <a:t>,  TOO3.1 (yrittäjyyskurssi) jatkuu vielä tunnin viikossa tässä jaksossa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793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DEDDC-08C1-4671-97A4-66CBEB1A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jakso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5C89F6-A9A5-40C7-B481-F21758B2F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 GE0 1.1 (maantiedon pakollinen kurssi)</a:t>
            </a:r>
          </a:p>
          <a:p>
            <a:r>
              <a:rPr lang="fi-FI" dirty="0"/>
              <a:t>Valitse HI0 1.1 (historian pakollinen 1. kurssi)</a:t>
            </a:r>
          </a:p>
          <a:p>
            <a:r>
              <a:rPr lang="fi-FI" dirty="0"/>
              <a:t>Valitse ÄI0 2.1 (äidinkielen toinen pakollinen kurssi)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875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823</Words>
  <Application>Microsoft Office PowerPoint</Application>
  <PresentationFormat>Laajakuva</PresentationFormat>
  <Paragraphs>76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Ohjeita lukioon tuleville Wilma-valintoihin</vt:lpstr>
      <vt:lpstr>Ensin</vt:lpstr>
      <vt:lpstr>Yleistä</vt:lpstr>
      <vt:lpstr>1. Jakso</vt:lpstr>
      <vt:lpstr>1. jakso</vt:lpstr>
      <vt:lpstr>2. jakso</vt:lpstr>
      <vt:lpstr>2. jakso</vt:lpstr>
      <vt:lpstr>3. jakso</vt:lpstr>
      <vt:lpstr>3. jakso</vt:lpstr>
      <vt:lpstr>4. jakso</vt:lpstr>
      <vt:lpstr>4. jakso</vt:lpstr>
      <vt:lpstr>5. jakso</vt:lpstr>
      <vt:lpstr>5. jakso</vt:lpstr>
      <vt:lpstr>Lopuksi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Ohjeita lukioon tuleville Wilma-valintoihin</dc:title>
  <dc:creator>Elsa Kuittinen</dc:creator>
  <cp:lastModifiedBy>Elsa Kuittinen</cp:lastModifiedBy>
  <cp:revision>26</cp:revision>
  <cp:lastPrinted>2020-05-19T07:07:35Z</cp:lastPrinted>
  <dcterms:created xsi:type="dcterms:W3CDTF">2020-05-13T10:24:10Z</dcterms:created>
  <dcterms:modified xsi:type="dcterms:W3CDTF">2020-05-22T04:54:22Z</dcterms:modified>
</cp:coreProperties>
</file>