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3D7DDA-BDA0-8B8C-66A9-DAC2DA0260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D0A9811-2730-5AB2-ED4B-2EB701230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29B05C-5586-C03D-52C8-7C9A8788F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849C9D-30FB-960D-AAE8-BD6D4F087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C2A9A4-E1D4-5491-4E8C-A7CD4D2D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33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B051E0-59D2-D443-A9EB-D49B0897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AF4892E-B18C-F45B-F44F-3972241D82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B81A36-3169-2257-50DF-D4194B51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52F033-E5F0-7BE6-0F73-692B76689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1AE7BE-6B23-B217-BF54-81DDFED3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692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D571742-EEE4-A33D-F45D-8705CAA706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4C9347-580D-4CEB-5D3E-31459148B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0931FC-045E-60F0-0D55-0D103C83D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5101F03-9D6C-FECA-CE9C-68E5C90D8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61BF07E-2595-588E-BFD9-B7CDCF4DE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85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297525-139F-E2AE-5BF6-181786CFE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D0900A-3539-D328-933D-1295F472E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97F8F03-C14B-29F2-9217-3664E79F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825EC8-75A1-6A99-2C55-8EEA4FC8C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BDCBCC-CBD8-8046-74FA-64DBCD62D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971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FB2682-46ED-E667-4FBA-DB5581F32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5259CF-49BC-40F3-BCD7-F5AE9704E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355FDA-8AA2-9233-7640-192BCDD1D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10F339D-4FAB-654B-7D51-EE1223886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DE60000-E906-CBBE-95E7-CC5225124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679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23CC3B-6FC6-98AE-70E9-190D05FBE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A9306B-9D1C-AFFE-DE26-3ED3C0964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244ABB2-2045-4A7A-6B14-117FE868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8456441-170E-14BC-23CD-0A32B755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15F726-334E-0475-A7A8-CCDE7FBC4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330FA48-E59E-2338-07E7-4E1F19BDA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120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F5A615-B2E8-DB60-26EB-02673E8B8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6194E9-0E74-12D3-194A-7018C8702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34C7023-4E77-3E61-1B3B-7A248D622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14DF3AB-9F83-CC69-D326-AA4AFBA15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DC8FC4B-99EE-2109-59BF-9902D093FE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E697227-B14C-087B-56CD-EA2ECEE6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0F6A1CC-EA53-E20B-5522-9561D5CF5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E1100F8-CBF0-6EBC-6DC1-B68E1F2A9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314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4DDC35-5885-D432-CF56-93D8A3B40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9193473-41D2-4361-1657-2315F37A2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303D0C5-3469-751F-D645-4CF4F7596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1CC0A1E-EB2A-4C02-4297-C6E974D93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597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1AE617B-B5B3-57BD-BA9C-20FB7D423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92BA4CD-CCBB-9837-A9CD-1895843E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1A8420F-8DF2-0362-C2D5-7F583541D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97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1F3229-0DF3-A969-1280-AD3F32EE4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BCD263-B74E-780D-D3DF-E8F50AC10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8346B05-AE61-11E5-982E-A5129F5EB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EE5BD38-110B-60B6-D958-0F350303C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B47212-624F-83FC-4932-F9FB765F7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2D66A9-3965-100A-8C90-6FB1E636A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0303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AA4461-D858-DCDC-002C-4F9051272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D93B8C-12D1-4177-9B01-92D14A0B4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7172BE-6DC2-BB3F-A17F-43C4A5604E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56146B-564A-37E5-9857-44F5373BA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AE77BB-1FCA-7FE4-B8FF-494E14644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1BBA92-3DB0-94C8-A1F4-21C12A6F6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4324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4E39099-E5A6-8127-DEC7-4BE4E4D3A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391A04B-91A0-C05F-7411-4263AFDE2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3E00EF9-43B5-3A13-2E29-1937610A04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8FA1B-D637-46A3-B41A-FC9CF0FAFBA9}" type="datetimeFigureOut">
              <a:rPr lang="fi-FI" smtClean="0"/>
              <a:t>9.10.2022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67E334A-1545-13C4-5CCF-C9105F7B4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D95A33-2B05-1556-0CF2-719894498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09494-D679-4D85-B3A5-49ADC3CA1C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675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krytointi.com/tyonhaku/haluatko-yrittajaks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rekrytointi.com/tyonhaku/haluatko-yrittajaks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CDCDD5-534C-F68D-85AD-6F21623451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Jakso II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99EE18-A59A-0E06-E299-623FF71DA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JAKSO YRITTÄJÄN NÄKÖKULMASTA</a:t>
            </a:r>
          </a:p>
          <a:p>
            <a:r>
              <a:rPr lang="fi-FI" sz="3600" dirty="0"/>
              <a:t>TYÖSKENTELYÄ RYHMÄSSÄ</a:t>
            </a:r>
          </a:p>
        </p:txBody>
      </p:sp>
    </p:spTree>
    <p:extLst>
      <p:ext uri="{BB962C8B-B14F-4D97-AF65-F5344CB8AC3E}">
        <p14:creationId xmlns:p14="http://schemas.microsoft.com/office/powerpoint/2010/main" val="62322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A89680-C690-40D6-390E-87A0B8B9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YRITTÄJÄN NÄKÖKULMA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E69A0C-C3EF-9A49-2318-6FCA7953F5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872" y="1825624"/>
            <a:ext cx="10852030" cy="4885727"/>
          </a:xfrm>
        </p:spPr>
        <p:txBody>
          <a:bodyPr>
            <a:normAutofit/>
          </a:bodyPr>
          <a:lstStyle/>
          <a:p>
            <a:r>
              <a:rPr lang="fi-FI" u="sng" dirty="0"/>
              <a:t>Alustustunnilla </a:t>
            </a:r>
            <a:r>
              <a:rPr lang="fi-FI" dirty="0"/>
              <a:t>ryhmissä </a:t>
            </a:r>
            <a:r>
              <a:rPr lang="fi-FI" b="1" dirty="0"/>
              <a:t>kehitetään yritysideat, </a:t>
            </a:r>
            <a:r>
              <a:rPr lang="fi-FI" dirty="0"/>
              <a:t>joiden näkökulmasta jakson asioihin tutustutaan: </a:t>
            </a:r>
            <a:r>
              <a:rPr lang="fi-FI" dirty="0">
                <a:hlinkClick r:id="rId2"/>
              </a:rPr>
              <a:t>yrittäjäksi (rekrytointi.com)</a:t>
            </a:r>
            <a:r>
              <a:rPr lang="fi-FI" dirty="0"/>
              <a:t>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u="sng" dirty="0"/>
              <a:t>Tämän jälkeen </a:t>
            </a:r>
            <a:r>
              <a:rPr lang="fi-FI" dirty="0"/>
              <a:t>luvun asiat käydään läpi </a:t>
            </a:r>
            <a:r>
              <a:rPr lang="fi-FI" b="1" u="sng" dirty="0"/>
              <a:t>oppikirjan kanssa </a:t>
            </a:r>
            <a:r>
              <a:rPr lang="fi-FI" u="sng" dirty="0"/>
              <a:t>ryhmätyönä:</a:t>
            </a:r>
            <a:r>
              <a:rPr lang="fi-FI" b="1" dirty="0"/>
              <a:t>– jokainen ryhmän jäsen tekee oman osuutensa tehtävistä ja ryhmät ratkaisevat lukukohtaiset kysymykset yhteistyönä, jolloin kaikki ryhmän jäsenet hyötyvät  </a:t>
            </a:r>
          </a:p>
          <a:p>
            <a:pPr marL="0" indent="0">
              <a:buNone/>
            </a:pPr>
            <a:endParaRPr lang="fi-FI" b="1" dirty="0"/>
          </a:p>
          <a:p>
            <a:r>
              <a:rPr lang="fi-FI" u="sng" dirty="0"/>
              <a:t>Lopuksi </a:t>
            </a:r>
            <a:r>
              <a:rPr lang="fi-FI" dirty="0"/>
              <a:t>tehtäviä voidaan koota </a:t>
            </a:r>
            <a:r>
              <a:rPr lang="fi-FI" b="1" dirty="0"/>
              <a:t>yhteisessä keskustelussa</a:t>
            </a:r>
            <a:r>
              <a:rPr lang="fi-FI" dirty="0"/>
              <a:t>, jossa</a:t>
            </a:r>
            <a:r>
              <a:rPr lang="fi-FI" b="1" dirty="0"/>
              <a:t> tehtävät ja yritysideat käydään</a:t>
            </a:r>
            <a:r>
              <a:rPr lang="fi-FI" dirty="0"/>
              <a:t>: ryhmän yritysidea on digitaalinen esitys, perinteinen esitelmä esim.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point</a:t>
            </a:r>
            <a:r>
              <a:rPr lang="fi-FI" dirty="0"/>
              <a:t> tai tuoteportfolio</a:t>
            </a:r>
          </a:p>
        </p:txBody>
      </p:sp>
    </p:spTree>
    <p:extLst>
      <p:ext uri="{BB962C8B-B14F-4D97-AF65-F5344CB8AC3E}">
        <p14:creationId xmlns:p14="http://schemas.microsoft.com/office/powerpoint/2010/main" val="1421036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8BE448-8F82-7CEF-C796-764D32618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VALMIITA YRITYSIDOITA: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5EFD62-8651-E523-9380-5AA14C478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245" y="1690688"/>
            <a:ext cx="10620555" cy="4658354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kosmetologi-kampaaja-hyvinvointivalmentaja </a:t>
            </a:r>
          </a:p>
          <a:p>
            <a:r>
              <a:rPr lang="fi-FI" dirty="0"/>
              <a:t>kotipalvelu: siivousta, ruoanlaittoa ja remontointia </a:t>
            </a:r>
          </a:p>
          <a:p>
            <a:r>
              <a:rPr lang="fi-FI" dirty="0"/>
              <a:t>makeistehdas paikallisista marjoista </a:t>
            </a:r>
          </a:p>
          <a:p>
            <a:r>
              <a:rPr lang="fi-FI" dirty="0"/>
              <a:t>luonto-ohjelmatoimisto: luontoelämyksiä yrityksille </a:t>
            </a:r>
          </a:p>
          <a:p>
            <a:r>
              <a:rPr lang="fi-FI" dirty="0"/>
              <a:t>ravintola paikallisista tuotteista</a:t>
            </a:r>
          </a:p>
          <a:p>
            <a:r>
              <a:rPr lang="fi-FI" dirty="0"/>
              <a:t>autokauppa/ruokakauppa/hampurilaisravintola (saa valita </a:t>
            </a:r>
            <a:r>
              <a:rPr lang="fi-FI" dirty="0" err="1"/>
              <a:t>franchise</a:t>
            </a:r>
            <a:r>
              <a:rPr lang="fi-FI" dirty="0"/>
              <a:t>-yrittäjyyden) </a:t>
            </a:r>
          </a:p>
          <a:p>
            <a:r>
              <a:rPr lang="fi-FI" dirty="0"/>
              <a:t>minikotien suunnittelu- ja rakennusyritys </a:t>
            </a:r>
          </a:p>
          <a:p>
            <a:r>
              <a:rPr lang="fi-FI" dirty="0"/>
              <a:t>mobiilipeliyritys </a:t>
            </a:r>
          </a:p>
          <a:p>
            <a:r>
              <a:rPr lang="fi-FI" dirty="0"/>
              <a:t>reilun kaupan kahvia käyttävä pienpaahtimo</a:t>
            </a:r>
          </a:p>
        </p:txBody>
      </p:sp>
    </p:spTree>
    <p:extLst>
      <p:ext uri="{BB962C8B-B14F-4D97-AF65-F5344CB8AC3E}">
        <p14:creationId xmlns:p14="http://schemas.microsoft.com/office/powerpoint/2010/main" val="1885903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3BD82E-3122-F342-1975-5D911F3FF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Vaiheet ideasta yritykseksi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E5F362-9FDD-A52D-BEE7-302F3EA23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yrittäjäksi (rekrytointi.com)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263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132</Words>
  <Application>Microsoft Office PowerPoint</Application>
  <PresentationFormat>Laajakuva</PresentationFormat>
  <Paragraphs>21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Jakso II</vt:lpstr>
      <vt:lpstr>YRITTÄJÄN NÄKÖKULMA</vt:lpstr>
      <vt:lpstr>VALMIITA YRITYSIDOITA: </vt:lpstr>
      <vt:lpstr>Vaiheet ideasta yritykseksi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Jakso II</dc:title>
  <dc:creator>Kristiina Mäkitervo</dc:creator>
  <cp:lastModifiedBy>Kristiina Mäkitervo</cp:lastModifiedBy>
  <cp:revision>2</cp:revision>
  <dcterms:created xsi:type="dcterms:W3CDTF">2022-10-09T16:42:24Z</dcterms:created>
  <dcterms:modified xsi:type="dcterms:W3CDTF">2022-10-09T17:49:26Z</dcterms:modified>
</cp:coreProperties>
</file>