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1" r:id="rId3"/>
    <p:sldId id="301" r:id="rId4"/>
    <p:sldId id="283" r:id="rId5"/>
    <p:sldId id="285" r:id="rId6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20.2.2023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CULTURAL ORIGINS OF BEHAVIOUR AND COGNITION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294254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8BE76C8-D52A-A244-932D-65C8848BC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i="1" dirty="0"/>
          </a:p>
          <a:p>
            <a:r>
              <a:rPr lang="en-GB" i="1" dirty="0"/>
              <a:t>”Culture and its influence on behaviour and cognition: Study one example of culture and its influence on behaviour and cognition”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96B6D58B-FDFE-9F48-8256-07ED69E399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was meant by </a:t>
            </a:r>
            <a:r>
              <a:rPr lang="en-GB" b="1" dirty="0"/>
              <a:t>cultural groups</a:t>
            </a:r>
            <a:r>
              <a:rPr lang="en-GB" dirty="0"/>
              <a:t>?</a:t>
            </a:r>
          </a:p>
          <a:p>
            <a:endParaRPr lang="en-GB" dirty="0"/>
          </a:p>
          <a:p>
            <a:r>
              <a:rPr lang="en-GB" dirty="0"/>
              <a:t>Review at least TWO studies that exemplify culture and its influence on behaviour and cognition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4A7A93-FE88-3049-BAEB-C1D07E01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472162-56C2-2E40-9F85-B6501D99C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Discuss the influence of culture on behaviour and/or cognition (M19)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E9E3411-8047-854D-8670-5074227004E2}"/>
              </a:ext>
            </a:extLst>
          </p:cNvPr>
          <p:cNvSpPr txBox="1"/>
          <p:nvPr/>
        </p:nvSpPr>
        <p:spPr>
          <a:xfrm>
            <a:off x="1603173" y="3638566"/>
            <a:ext cx="5937652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this essay question?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127C80F-0C10-2441-A0D1-50F5A2C90FB5}"/>
              </a:ext>
            </a:extLst>
          </p:cNvPr>
          <p:cNvSpPr txBox="1"/>
          <p:nvPr/>
        </p:nvSpPr>
        <p:spPr>
          <a:xfrm>
            <a:off x="1874561" y="4836197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86014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FA4337-FA8A-2B47-A87D-25C5385E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20FDD7-82A8-1A4E-B2F8-81D082539B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  <a:p>
            <a:endParaRPr lang="en-GB" b="1" dirty="0"/>
          </a:p>
          <a:p>
            <a:r>
              <a:rPr lang="en-GB" i="1" dirty="0"/>
              <a:t>”Cultural dimensions: Study one cultural dimension”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EF4E790-A777-B241-8302-049A88BD64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GB" dirty="0"/>
              <a:t>Review </a:t>
            </a:r>
            <a:r>
              <a:rPr lang="en-GB" i="1" dirty="0"/>
              <a:t>Hofstede’s model of cultural dimensions </a:t>
            </a:r>
            <a:r>
              <a:rPr lang="en-GB" dirty="0"/>
              <a:t>from pages 208–210</a:t>
            </a:r>
          </a:p>
          <a:p>
            <a:r>
              <a:rPr lang="en-GB" dirty="0"/>
              <a:t>Focus on </a:t>
            </a:r>
            <a:r>
              <a:rPr lang="en-GB" b="1" dirty="0"/>
              <a:t>individualism vs. collectivism </a:t>
            </a:r>
            <a:r>
              <a:rPr lang="en-GB" dirty="0"/>
              <a:t>and review at least TWO studies related to this  cultural dimension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46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102283-2D4F-EA4D-A54F-C58030BA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7BBA4C-F97B-D04B-BEC9-C159F66C5E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Read the sample responses to the questions </a:t>
            </a:r>
            <a:r>
              <a:rPr lang="en-GB" i="1" dirty="0"/>
              <a:t>“Discuss the role that one cultural dimension may have on behaviour” </a:t>
            </a:r>
            <a:r>
              <a:rPr lang="en-GB" dirty="0"/>
              <a:t>and </a:t>
            </a:r>
            <a:r>
              <a:rPr lang="en-GB" i="1" dirty="0"/>
              <a:t>“Evaluate research on cultural dimensions”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B51608-8BA8-DC41-BA25-303638A15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  <a:p>
            <a:r>
              <a:rPr lang="en-GB"/>
              <a:t>After </a:t>
            </a:r>
            <a:r>
              <a:rPr lang="en-GB" dirty="0"/>
              <a:t>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these samples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565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171</Words>
  <Application>Microsoft Macintosh PowerPoint</Application>
  <PresentationFormat>Näytössä katseltava diaesitys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Office-teema</vt:lpstr>
      <vt:lpstr>CULTURAL ORIGINS OF BEHAVIOUR AND COGNITION</vt:lpstr>
      <vt:lpstr>TASK</vt:lpstr>
      <vt:lpstr>Past question</vt:lpstr>
      <vt:lpstr>TASK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80</cp:revision>
  <dcterms:created xsi:type="dcterms:W3CDTF">2016-01-27T06:20:57Z</dcterms:created>
  <dcterms:modified xsi:type="dcterms:W3CDTF">2023-02-20T06:39:07Z</dcterms:modified>
</cp:coreProperties>
</file>