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1" r:id="rId3"/>
    <p:sldId id="287" r:id="rId4"/>
    <p:sldId id="283" r:id="rId5"/>
    <p:sldId id="285" r:id="rId6"/>
    <p:sldId id="284" r:id="rId7"/>
    <p:sldId id="286" r:id="rId8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4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THE INDIVIDUAL </a:t>
            </a:r>
            <a:br>
              <a:rPr lang="fi-FI" b="1" dirty="0"/>
            </a:br>
            <a:r>
              <a:rPr lang="fi-FI" b="1" dirty="0"/>
              <a:t>AND THE GROUP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2942544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B8BE76C8-D52A-A244-932D-65C8848BC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09D8E6-7595-1145-A5FD-AA5D047184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i-FI" i="1" dirty="0"/>
          </a:p>
          <a:p>
            <a:endParaRPr lang="fi-FI" i="1" dirty="0"/>
          </a:p>
          <a:p>
            <a:r>
              <a:rPr lang="en-GB" i="1" dirty="0"/>
              <a:t>”Social identity theory: Study social identity theory”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96B6D58B-FDFE-9F48-8256-07ED69E399E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What was meant by </a:t>
            </a:r>
            <a:r>
              <a:rPr lang="en-GB" b="1" dirty="0"/>
              <a:t>social groups</a:t>
            </a:r>
            <a:r>
              <a:rPr lang="en-GB" dirty="0"/>
              <a:t>?</a:t>
            </a:r>
          </a:p>
          <a:p>
            <a:r>
              <a:rPr lang="en-GB" dirty="0"/>
              <a:t>Review social identity theory (SIT) from pages 241–243 and memos</a:t>
            </a:r>
          </a:p>
          <a:p>
            <a:r>
              <a:rPr lang="en-GB" dirty="0"/>
              <a:t>Review at least TWO studies that can be applied with SIT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731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02283-2D4F-EA4D-A54F-C58030BA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7BBA4C-F97B-D04B-BEC9-C159F66C5E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Read the sample responses to the SAQ </a:t>
            </a:r>
            <a:r>
              <a:rPr lang="en-GB" i="1" dirty="0"/>
              <a:t>”Describe Social Identity Theory, making reference to one relevant study”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B51608-8BA8-DC41-BA25-303638A15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After reading the responses, pay attention to the examiner’s comments</a:t>
            </a:r>
          </a:p>
          <a:p>
            <a:endParaRPr lang="en-GB" dirty="0"/>
          </a:p>
          <a:p>
            <a:r>
              <a:rPr lang="en-GB" dirty="0"/>
              <a:t>What could you learn from these samples?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8382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FA4337-FA8A-2B47-A87D-25C5385E3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920FDD7-82A8-1A4E-B2F8-81D082539B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fi-FI" b="1" dirty="0"/>
          </a:p>
          <a:p>
            <a:endParaRPr lang="fi-FI" b="1" dirty="0"/>
          </a:p>
          <a:p>
            <a:r>
              <a:rPr lang="en-GB" i="1" dirty="0"/>
              <a:t>”Social cognitive theory: Study social cognitive theory”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EF4E790-A777-B241-8302-049A88BD64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08781"/>
            <a:ext cx="4038600" cy="4950505"/>
          </a:xfrm>
        </p:spPr>
        <p:txBody>
          <a:bodyPr>
            <a:normAutofit/>
          </a:bodyPr>
          <a:lstStyle/>
          <a:p>
            <a:r>
              <a:rPr lang="en-GB" dirty="0"/>
              <a:t>What was meant by</a:t>
            </a:r>
          </a:p>
          <a:p>
            <a:pPr lvl="1"/>
            <a:r>
              <a:rPr lang="en-GB" b="1" dirty="0"/>
              <a:t>self-efficacy</a:t>
            </a:r>
            <a:r>
              <a:rPr lang="en-GB" dirty="0"/>
              <a:t>,</a:t>
            </a:r>
            <a:endParaRPr lang="en-GB" b="1" dirty="0"/>
          </a:p>
          <a:p>
            <a:pPr lvl="1"/>
            <a:r>
              <a:rPr lang="en-GB" b="1" dirty="0"/>
              <a:t>reciprocal determinism</a:t>
            </a:r>
            <a:r>
              <a:rPr lang="en-GB" dirty="0"/>
              <a:t>, </a:t>
            </a:r>
            <a:r>
              <a:rPr lang="en-GB" b="1" dirty="0"/>
              <a:t>socialization</a:t>
            </a:r>
            <a:r>
              <a:rPr lang="en-GB" dirty="0"/>
              <a:t> and</a:t>
            </a:r>
          </a:p>
          <a:p>
            <a:pPr lvl="1"/>
            <a:r>
              <a:rPr lang="en-GB" b="1" dirty="0"/>
              <a:t>social/cultural learning</a:t>
            </a:r>
            <a:r>
              <a:rPr lang="en-GB" dirty="0"/>
              <a:t>?</a:t>
            </a:r>
          </a:p>
          <a:p>
            <a:r>
              <a:rPr lang="en-GB" dirty="0"/>
              <a:t>Review social cognitive theory (SCT) from pages 221–228</a:t>
            </a:r>
          </a:p>
          <a:p>
            <a:r>
              <a:rPr lang="en-GB" dirty="0"/>
              <a:t>Review at least TWO studies that can be applied with SCT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46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02283-2D4F-EA4D-A54F-C58030BA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7BBA4C-F97B-D04B-BEC9-C159F66C5E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Read the sample responses to the question </a:t>
            </a:r>
            <a:r>
              <a:rPr lang="en-GB" i="1" dirty="0"/>
              <a:t>”Evaluate social cognitive theory”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B51608-8BA8-DC41-BA25-303638A15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After reading the responses, pay attention to the examiner’s comments</a:t>
            </a:r>
          </a:p>
          <a:p>
            <a:endParaRPr lang="en-GB" dirty="0"/>
          </a:p>
          <a:p>
            <a:r>
              <a:rPr lang="en-GB" dirty="0"/>
              <a:t>What could you learn from these samples?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565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9B588C-7F41-E547-B9F3-E8F613E7C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02176C9-DAC0-9646-8CFF-F503B7E570C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i="1" dirty="0"/>
          </a:p>
          <a:p>
            <a:r>
              <a:rPr lang="en-GB" i="1" dirty="0"/>
              <a:t>”Formation of stereotypes and their effects on behaviour: Study one example of the development and effect of stereotypes”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CF8E571-28B0-0C41-AF36-6919D550E10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What was meant by</a:t>
            </a:r>
          </a:p>
          <a:p>
            <a:pPr lvl="1"/>
            <a:r>
              <a:rPr lang="en-GB" dirty="0"/>
              <a:t>social cognition,</a:t>
            </a:r>
          </a:p>
          <a:p>
            <a:pPr lvl="1"/>
            <a:r>
              <a:rPr lang="en-GB" dirty="0"/>
              <a:t>attribution and</a:t>
            </a:r>
          </a:p>
          <a:p>
            <a:pPr lvl="1"/>
            <a:r>
              <a:rPr lang="en-GB" b="1" dirty="0"/>
              <a:t>stereotypes</a:t>
            </a:r>
            <a:r>
              <a:rPr lang="en-GB" dirty="0"/>
              <a:t>?</a:t>
            </a:r>
          </a:p>
          <a:p>
            <a:r>
              <a:rPr lang="en-GB" dirty="0"/>
              <a:t>Review at least TWO studies that can be applied with the development and the effects of stereotypes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323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02283-2D4F-EA4D-A54F-C58030BA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7BBA4C-F97B-D04B-BEC9-C159F66C5E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Read the sample responses to the SAQ </a:t>
            </a:r>
            <a:r>
              <a:rPr lang="en-GB" i="1" dirty="0"/>
              <a:t>”Explain one study of stereotyping”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B51608-8BA8-DC41-BA25-303638A15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After reading the responses, pay attention to the examiner’s comments</a:t>
            </a:r>
          </a:p>
          <a:p>
            <a:endParaRPr lang="en-GB" dirty="0"/>
          </a:p>
          <a:p>
            <a:r>
              <a:rPr lang="en-GB" dirty="0"/>
              <a:t>What could you learn from these samples?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72711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255</Words>
  <Application>Microsoft Macintosh PowerPoint</Application>
  <PresentationFormat>Näytössä katseltava diaesitys (4:3)</PresentationFormat>
  <Paragraphs>51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Office-teema</vt:lpstr>
      <vt:lpstr>THE INDIVIDUAL  AND THE GROUP</vt:lpstr>
      <vt:lpstr>TASK</vt:lpstr>
      <vt:lpstr>TASK</vt:lpstr>
      <vt:lpstr>TASK</vt:lpstr>
      <vt:lpstr>TASK</vt:lpstr>
      <vt:lpstr>TASK</vt:lpstr>
      <vt:lpstr>TASK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77</cp:revision>
  <dcterms:created xsi:type="dcterms:W3CDTF">2016-01-27T06:20:57Z</dcterms:created>
  <dcterms:modified xsi:type="dcterms:W3CDTF">2023-02-20T06:37:37Z</dcterms:modified>
</cp:coreProperties>
</file>