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386" r:id="rId3"/>
    <p:sldId id="369" r:id="rId4"/>
    <p:sldId id="291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83AE62F-53B5-344D-9AA0-D1078C8C1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EMOTION </a:t>
            </a:r>
            <a:r>
              <a:rPr lang="fi-FI" b="1"/>
              <a:t>AND COGNITION</a:t>
            </a:r>
            <a:endParaRPr lang="fi-FI" b="1" dirty="0"/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C6EE852-E013-3742-9644-1EAEA2C65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562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”The influence of emotion on cognitive processes: Study one example of the effect of emotion on a cognitive process”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theory of flashbulb memories</a:t>
            </a:r>
            <a:r>
              <a:rPr lang="en-GB" dirty="0"/>
              <a:t> from pages 183–186</a:t>
            </a:r>
          </a:p>
          <a:p>
            <a:endParaRPr lang="en-GB" dirty="0"/>
          </a:p>
          <a:p>
            <a:r>
              <a:rPr lang="en-GB" dirty="0"/>
              <a:t>Review at least TWO studies related to flashbulb memories</a:t>
            </a:r>
          </a:p>
        </p:txBody>
      </p:sp>
    </p:spTree>
    <p:extLst>
      <p:ext uri="{BB962C8B-B14F-4D97-AF65-F5344CB8AC3E}">
        <p14:creationId xmlns:p14="http://schemas.microsoft.com/office/powerpoint/2010/main" val="40390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Reread the sample responses to the question “</a:t>
            </a:r>
            <a:r>
              <a:rPr lang="en-GB" i="1" dirty="0"/>
              <a:t>Discuss the effect of emotion in one cognitive process”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were you able to learn from </a:t>
            </a:r>
            <a:r>
              <a:rPr lang="en-GB"/>
              <a:t>this sample?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13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the influence of emotion on </a:t>
            </a:r>
            <a:r>
              <a:rPr lang="en-GB" b="1" dirty="0"/>
              <a:t>one</a:t>
            </a:r>
            <a:r>
              <a:rPr lang="en-GB" dirty="0"/>
              <a:t> cognitive process (M19 TZ1)</a:t>
            </a:r>
          </a:p>
          <a:p>
            <a:r>
              <a:rPr lang="en-GB" dirty="0"/>
              <a:t>Discuss </a:t>
            </a:r>
            <a:r>
              <a:rPr lang="en-GB" b="1" dirty="0"/>
              <a:t>two</a:t>
            </a:r>
            <a:r>
              <a:rPr lang="en-GB" dirty="0"/>
              <a:t> </a:t>
            </a:r>
            <a:r>
              <a:rPr lang="en-GB" b="1" dirty="0"/>
              <a:t>or more</a:t>
            </a:r>
            <a:r>
              <a:rPr lang="en-GB" dirty="0"/>
              <a:t> ethical considerations in research investigating the link between emotion and cognition (N20)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6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137</Words>
  <Application>Microsoft Macintosh PowerPoint</Application>
  <PresentationFormat>Näytössä katseltava diaesitys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EMOTION AND COGNITION</vt:lpstr>
      <vt:lpstr>TASK</vt:lpstr>
      <vt:lpstr>TASK</vt:lpstr>
      <vt:lpstr>Past questions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227</cp:revision>
  <dcterms:created xsi:type="dcterms:W3CDTF">2016-01-27T06:20:57Z</dcterms:created>
  <dcterms:modified xsi:type="dcterms:W3CDTF">2023-02-20T06:23:49Z</dcterms:modified>
</cp:coreProperties>
</file>