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3" r:id="rId4"/>
    <p:sldId id="286" r:id="rId5"/>
    <p:sldId id="301" r:id="rId6"/>
    <p:sldId id="285" r:id="rId7"/>
    <p:sldId id="365" r:id="rId8"/>
    <p:sldId id="368" r:id="rId9"/>
    <p:sldId id="367" r:id="rId1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CULTURAL INFLUENCES ON INDIVIDUAL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”Enculturation: Study one effect enculturation has on human cognition and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enculturation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norms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the effects of enculturation on human cognition and behaviour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”Acculturation: Study one effect acculturation has on human cognition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acculturation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assimilation</a:t>
            </a:r>
          </a:p>
          <a:p>
            <a:r>
              <a:rPr lang="en-GB" dirty="0"/>
              <a:t>Review </a:t>
            </a:r>
            <a:r>
              <a:rPr lang="en-GB" i="1" dirty="0"/>
              <a:t>Berry’s two dimensional model of acculturation </a:t>
            </a:r>
            <a:r>
              <a:rPr lang="en-GB" dirty="0"/>
              <a:t>from  pages 244–245</a:t>
            </a:r>
          </a:p>
          <a:p>
            <a:r>
              <a:rPr lang="en-GB" dirty="0"/>
              <a:t>Review at least TWO studies related to acculturation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3B0FB9-BF78-B94D-B4A3-9E4DDDE0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6A6FCE-05A0-4B44-B62F-3867F74D7C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i="1" dirty="0"/>
              <a:t>”Enculturation: Study one effect enculturation has on human cognition and behaviour”</a:t>
            </a:r>
          </a:p>
          <a:p>
            <a:endParaRPr lang="en-GB" i="1" dirty="0"/>
          </a:p>
          <a:p>
            <a:r>
              <a:rPr lang="en-GB" i="1" dirty="0"/>
              <a:t>”Acculturation: Study one effect acculturation has on human cognition and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56CF9F-7A55-CF46-883E-425A8BB9C5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</a:p>
          <a:p>
            <a:pPr lvl="1"/>
            <a:r>
              <a:rPr lang="en-GB" b="1" i="1" dirty="0"/>
              <a:t>universalist</a:t>
            </a:r>
            <a:r>
              <a:rPr lang="en-GB" b="1" dirty="0"/>
              <a:t> and </a:t>
            </a:r>
            <a:r>
              <a:rPr lang="en-GB" b="1" i="1" dirty="0"/>
              <a:t>relativist</a:t>
            </a:r>
            <a:r>
              <a:rPr lang="en-GB" b="1" dirty="0"/>
              <a:t> perspectives on culture </a:t>
            </a:r>
            <a:r>
              <a:rPr lang="en-GB" dirty="0"/>
              <a:t>and</a:t>
            </a:r>
          </a:p>
          <a:p>
            <a:pPr lvl="1"/>
            <a:r>
              <a:rPr lang="en-GB" b="1" i="1" dirty="0"/>
              <a:t>emic </a:t>
            </a:r>
            <a:r>
              <a:rPr lang="en-GB" b="1" dirty="0"/>
              <a:t>and </a:t>
            </a:r>
            <a:r>
              <a:rPr lang="en-GB" b="1" i="1" dirty="0"/>
              <a:t>etic</a:t>
            </a:r>
            <a:r>
              <a:rPr lang="en-GB" b="1" dirty="0"/>
              <a:t> approaches to culture</a:t>
            </a:r>
            <a:r>
              <a:rPr lang="en-GB" dirty="0"/>
              <a:t>?</a:t>
            </a:r>
            <a:endParaRPr lang="en-GB" b="1" dirty="0"/>
          </a:p>
          <a:p>
            <a:r>
              <a:rPr lang="en-GB" dirty="0"/>
              <a:t>How can these concepts be applied with </a:t>
            </a:r>
            <a:r>
              <a:rPr lang="en-GB" i="1" dirty="0"/>
              <a:t>enculturation</a:t>
            </a:r>
            <a:r>
              <a:rPr lang="en-GB" dirty="0"/>
              <a:t> and </a:t>
            </a:r>
            <a:r>
              <a:rPr lang="en-GB" i="1" dirty="0"/>
              <a:t>acculturation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47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b="1" dirty="0"/>
              <a:t>one</a:t>
            </a:r>
            <a:r>
              <a:rPr lang="en-GB" dirty="0"/>
              <a:t> study investigating acculturation (SAQ M21 TZ1)</a:t>
            </a:r>
          </a:p>
          <a:p>
            <a:r>
              <a:rPr lang="en-GB" dirty="0"/>
              <a:t>Describe </a:t>
            </a:r>
            <a:r>
              <a:rPr lang="en-GB" b="1" dirty="0"/>
              <a:t>one</a:t>
            </a:r>
            <a:r>
              <a:rPr lang="en-GB" dirty="0"/>
              <a:t> study investigating enculturation (SAQ M21 TZ2)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565120" y="3863181"/>
            <a:ext cx="601376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SAQ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506703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0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“Discuss the enculturation of one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sociocultural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sociocultural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329788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ethical considerations related to research studies investigating cultural origins of behaviour and/or cultural origins of cognition (M21 TZ1)</a:t>
            </a:r>
          </a:p>
          <a:p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ethical considerations related to research studies investigating cultural origins of behaviour and/or cultural origins of cognition (M21 TZ2)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409151" y="5378147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798361" y="6292126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0734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72276"/>
          </a:xfrm>
        </p:spPr>
        <p:txBody>
          <a:bodyPr>
            <a:normAutofit/>
          </a:bodyPr>
          <a:lstStyle/>
          <a:p>
            <a:r>
              <a:rPr lang="en-GB" dirty="0"/>
              <a:t>Read the sample responses to the questions </a:t>
            </a:r>
            <a:r>
              <a:rPr lang="en-GB" i="1" dirty="0"/>
              <a:t>“Discuss ethical considerations in sociocultural approach” </a:t>
            </a:r>
            <a:r>
              <a:rPr lang="en-GB" dirty="0"/>
              <a:t>AND </a:t>
            </a:r>
            <a:r>
              <a:rPr lang="en-GB" i="1" dirty="0"/>
              <a:t>“Evaluate the use of one research method used in the sociocultural approach to study the behaviour of the individual and the group”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407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414</Words>
  <Application>Microsoft Macintosh PowerPoint</Application>
  <PresentationFormat>Näytössä katseltava diaesitys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CULTURAL INFLUENCES ON INDIVIDUAL BEHAVIOUR (Dec 2019 syllabus revision)</vt:lpstr>
      <vt:lpstr>TASK</vt:lpstr>
      <vt:lpstr>TASK</vt:lpstr>
      <vt:lpstr>TASK</vt:lpstr>
      <vt:lpstr>Past question</vt:lpstr>
      <vt:lpstr>TASK</vt:lpstr>
      <vt:lpstr>CRITICAL THINKING HUB</vt:lpstr>
      <vt:lpstr>Past question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91</cp:revision>
  <dcterms:created xsi:type="dcterms:W3CDTF">2016-01-27T06:20:57Z</dcterms:created>
  <dcterms:modified xsi:type="dcterms:W3CDTF">2022-02-22T06:41:04Z</dcterms:modified>
</cp:coreProperties>
</file>