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301" r:id="rId4"/>
    <p:sldId id="283" r:id="rId5"/>
    <p:sldId id="285" r:id="rId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21.2.2022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CULTURAL ORIGINS OF BEHAVIOUR AND COGNITION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i-FI" i="1" dirty="0"/>
          </a:p>
          <a:p>
            <a:r>
              <a:rPr lang="en-GB" i="1" dirty="0"/>
              <a:t>”Culture and its influence on behaviour and cognition: Study one example of culture and its influence on behaviour and cognition”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 </a:t>
            </a:r>
            <a:r>
              <a:rPr lang="en-GB" b="1" dirty="0"/>
              <a:t>cultural groups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culture and its influence on behaviour and cognition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Discuss the influence of culture on behaviour and/or cognition (M19)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3" y="3638566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483619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”Cultural dimensions: Study one cultural dimension”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Hofstede’s model of cultural dimensions </a:t>
            </a:r>
            <a:r>
              <a:rPr lang="en-GB" dirty="0"/>
              <a:t>from pages 208–210</a:t>
            </a:r>
          </a:p>
          <a:p>
            <a:r>
              <a:rPr lang="en-GB" dirty="0"/>
              <a:t>Focus on </a:t>
            </a:r>
            <a:r>
              <a:rPr lang="en-GB" b="1" dirty="0"/>
              <a:t>individualism vs. collectivism </a:t>
            </a:r>
            <a:r>
              <a:rPr lang="en-GB" dirty="0"/>
              <a:t>and review at least TWO studies related to this  cultural dimension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sample responses to the questions </a:t>
            </a:r>
            <a:r>
              <a:rPr lang="en-GB" i="1" dirty="0"/>
              <a:t>“Discuss the role that one cultural dimension may have on behaviour” </a:t>
            </a:r>
            <a:r>
              <a:rPr lang="en-GB" dirty="0"/>
              <a:t>and </a:t>
            </a:r>
            <a:r>
              <a:rPr lang="en-GB" i="1" dirty="0"/>
              <a:t>“Evaluate research on cultural dimensions”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After </a:t>
            </a:r>
            <a:r>
              <a:rPr lang="en-GB" dirty="0"/>
              <a:t>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178</Words>
  <Application>Microsoft Macintosh PowerPoint</Application>
  <PresentationFormat>Näytössä katseltava diaesitys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Office-teema</vt:lpstr>
      <vt:lpstr>CULTURAL ORIGINS OF BEHAVIOUR AND COGNITION (Dec 2019 syllabus revision)</vt:lpstr>
      <vt:lpstr>TASK</vt:lpstr>
      <vt:lpstr>Past question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79</cp:revision>
  <dcterms:created xsi:type="dcterms:W3CDTF">2016-01-27T06:20:57Z</dcterms:created>
  <dcterms:modified xsi:type="dcterms:W3CDTF">2022-02-21T07:26:40Z</dcterms:modified>
</cp:coreProperties>
</file>