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7" r:id="rId4"/>
    <p:sldId id="283" r:id="rId5"/>
    <p:sldId id="285" r:id="rId6"/>
    <p:sldId id="284" r:id="rId7"/>
    <p:sldId id="286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THE INDIVIDUAL </a:t>
            </a:r>
            <a:br>
              <a:rPr lang="fi-FI" b="1" dirty="0"/>
            </a:br>
            <a:r>
              <a:rPr lang="fi-FI" b="1" dirty="0"/>
              <a:t>AND THE GROUP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i="1" dirty="0"/>
          </a:p>
          <a:p>
            <a:endParaRPr lang="fi-FI" i="1" dirty="0"/>
          </a:p>
          <a:p>
            <a:r>
              <a:rPr lang="en-GB" i="1" dirty="0"/>
              <a:t>”Social identity theory: Study social identity theory”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  <a:r>
              <a:rPr lang="en-GB" b="1" dirty="0"/>
              <a:t>social groups</a:t>
            </a:r>
            <a:r>
              <a:rPr lang="en-GB" dirty="0"/>
              <a:t>?</a:t>
            </a:r>
          </a:p>
          <a:p>
            <a:r>
              <a:rPr lang="en-GB" dirty="0"/>
              <a:t>Review social identity theory (SIT) from pages 241–243 and memos</a:t>
            </a:r>
          </a:p>
          <a:p>
            <a:r>
              <a:rPr lang="en-GB" dirty="0"/>
              <a:t>Review at least TWO studies that can be applied with SIT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”Describe Social Identity Theory, making reference to one relevant study”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38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b="1" dirty="0"/>
          </a:p>
          <a:p>
            <a:endParaRPr lang="fi-FI" b="1" dirty="0"/>
          </a:p>
          <a:p>
            <a:r>
              <a:rPr lang="en-GB" i="1" dirty="0"/>
              <a:t>”Social cognitive theory: Study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08781"/>
            <a:ext cx="4038600" cy="495050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self-efficacy</a:t>
            </a:r>
            <a:r>
              <a:rPr lang="en-GB" dirty="0"/>
              <a:t>,</a:t>
            </a:r>
            <a:endParaRPr lang="en-GB" b="1" dirty="0"/>
          </a:p>
          <a:p>
            <a:pPr lvl="1"/>
            <a:r>
              <a:rPr lang="en-GB" b="1" dirty="0"/>
              <a:t>reciprocal determinism</a:t>
            </a:r>
            <a:r>
              <a:rPr lang="en-GB" dirty="0"/>
              <a:t>, </a:t>
            </a:r>
            <a:r>
              <a:rPr lang="en-GB" b="1" dirty="0"/>
              <a:t>socialization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social/cultural learning</a:t>
            </a:r>
            <a:r>
              <a:rPr lang="en-GB" dirty="0"/>
              <a:t>?</a:t>
            </a:r>
          </a:p>
          <a:p>
            <a:r>
              <a:rPr lang="en-GB" dirty="0"/>
              <a:t>Review social cognitive theory (SCT) from pages 221–228</a:t>
            </a:r>
          </a:p>
          <a:p>
            <a:r>
              <a:rPr lang="en-GB" dirty="0"/>
              <a:t>Review at least TWO studies that can be applied with SCT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”Evaluate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B588C-7F41-E547-B9F3-E8F613E7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2176C9-DAC0-9646-8CFF-F503B7E570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r>
              <a:rPr lang="en-GB" i="1" dirty="0"/>
              <a:t>”Formation of stereotypes and their effects on behaviour: Study one example of the development and effect of stereotypes”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F8E571-28B0-0C41-AF36-6919D550E1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dirty="0"/>
              <a:t>social cognition,</a:t>
            </a:r>
          </a:p>
          <a:p>
            <a:pPr lvl="1"/>
            <a:r>
              <a:rPr lang="en-GB" dirty="0"/>
              <a:t>attribution and</a:t>
            </a:r>
          </a:p>
          <a:p>
            <a:pPr lvl="1"/>
            <a:r>
              <a:rPr lang="en-GB" b="1" dirty="0"/>
              <a:t>stereotypes</a:t>
            </a:r>
            <a:r>
              <a:rPr lang="en-GB" dirty="0"/>
              <a:t>?</a:t>
            </a:r>
          </a:p>
          <a:p>
            <a:r>
              <a:rPr lang="en-GB" dirty="0"/>
              <a:t>Review at least TWO studies that can be applied with the development and the effects of stereotypes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2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”Explain one study of stereotyping”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271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262</Words>
  <Application>Microsoft Macintosh PowerPoint</Application>
  <PresentationFormat>Näytössä katseltava diaesitys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THE INDIVIDUAL  AND THE GROUP (Dec 2019 syllabus revision)</vt:lpstr>
      <vt:lpstr>TASK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76</cp:revision>
  <dcterms:created xsi:type="dcterms:W3CDTF">2016-01-27T06:20:57Z</dcterms:created>
  <dcterms:modified xsi:type="dcterms:W3CDTF">2022-02-14T06:39:59Z</dcterms:modified>
</cp:coreProperties>
</file>