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386" r:id="rId3"/>
    <p:sldId id="369" r:id="rId4"/>
    <p:sldId id="291" r:id="rId5"/>
  </p:sldIdLst>
  <p:sldSz cx="9144000" cy="6858000" type="screen4x3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787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164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9233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33248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011345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2630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07590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0553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9237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92387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25316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82105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51134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7068CD-6312-3D41-9969-91C46E1C8889}" type="datetimeFigureOut">
              <a:rPr lang="fi-FI" smtClean="0"/>
              <a:t>2.2.2022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23087-4DF3-C949-A3C1-9F62623085CA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57268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683AE62F-53B5-344D-9AA0-D1078C8C114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EMOTION AND COGNITION</a:t>
            </a:r>
            <a:br>
              <a:rPr lang="fi-FI" b="1" dirty="0"/>
            </a:br>
            <a:r>
              <a:rPr lang="fi-FI" b="1" dirty="0"/>
              <a:t>(</a:t>
            </a:r>
            <a:r>
              <a:rPr lang="fi-FI" b="1" dirty="0" err="1"/>
              <a:t>Dec</a:t>
            </a:r>
            <a:r>
              <a:rPr lang="fi-FI" b="1" dirty="0"/>
              <a:t> 2019 </a:t>
            </a:r>
            <a:r>
              <a:rPr lang="fi-FI" b="1" dirty="0" err="1"/>
              <a:t>syllabus</a:t>
            </a:r>
            <a:r>
              <a:rPr lang="fi-FI" b="1" dirty="0"/>
              <a:t> revision)</a:t>
            </a:r>
          </a:p>
        </p:txBody>
      </p:sp>
      <p:sp>
        <p:nvSpPr>
          <p:cNvPr id="5" name="Alaotsikko 4">
            <a:extLst>
              <a:ext uri="{FF2B5EF4-FFF2-40B4-BE49-F238E27FC236}">
                <a16:creationId xmlns:a16="http://schemas.microsoft.com/office/drawing/2014/main" id="{7C6EE852-E013-3742-9644-1EAEA2C658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IB </a:t>
            </a:r>
            <a:r>
              <a:rPr lang="fi-FI" dirty="0" err="1"/>
              <a:t>Psychology</a:t>
            </a:r>
            <a:r>
              <a:rPr lang="fi-FI" dirty="0"/>
              <a:t> LAJM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75620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95BB6A-04CE-4C46-93BC-B4B491FD9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AC9F943D-7F14-7B4C-B860-61ECE45307A5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i="1" dirty="0"/>
          </a:p>
          <a:p>
            <a:pPr marL="0" indent="0">
              <a:buNone/>
            </a:pPr>
            <a:endParaRPr lang="en-GB" i="1" dirty="0"/>
          </a:p>
          <a:p>
            <a:r>
              <a:rPr lang="en-GB" i="1" dirty="0"/>
              <a:t>”The influence of emotion on cognitive processes: Study one example of the effect of emotion on a cognitive process”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980CC209-66D1-DA41-862B-EFAF0A6EF35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Review the </a:t>
            </a:r>
            <a:r>
              <a:rPr lang="en-GB" i="1" dirty="0"/>
              <a:t>theory of flashbulb memories</a:t>
            </a:r>
            <a:r>
              <a:rPr lang="en-GB" dirty="0"/>
              <a:t> from pages 183–186</a:t>
            </a:r>
          </a:p>
          <a:p>
            <a:endParaRPr lang="en-GB" dirty="0"/>
          </a:p>
          <a:p>
            <a:r>
              <a:rPr lang="en-GB" dirty="0"/>
              <a:t>Review at least TWO studies related to flashbulb memories</a:t>
            </a:r>
          </a:p>
        </p:txBody>
      </p:sp>
    </p:spTree>
    <p:extLst>
      <p:ext uri="{BB962C8B-B14F-4D97-AF65-F5344CB8AC3E}">
        <p14:creationId xmlns:p14="http://schemas.microsoft.com/office/powerpoint/2010/main" val="4039013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uiExpand="1" build="p" bldLvl="2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881704D-4C4A-5945-829A-BC38C9029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TASK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EE7EBFD1-B355-7644-998F-F13CF8DADE8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197428"/>
            <a:ext cx="4038600" cy="5331505"/>
          </a:xfrm>
        </p:spPr>
        <p:txBody>
          <a:bodyPr>
            <a:norm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r>
              <a:rPr lang="en-GB" dirty="0"/>
              <a:t>Reread the sample responses to the question “</a:t>
            </a:r>
            <a:r>
              <a:rPr lang="en-GB" i="1" dirty="0"/>
              <a:t>Discuss the effect of emotion in one cognitive process”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607CC1D-7FA6-C941-AFF3-9CF6C87847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199" y="1600200"/>
            <a:ext cx="4147457" cy="4525963"/>
          </a:xfrm>
        </p:spPr>
        <p:txBody>
          <a:bodyPr>
            <a:normAutofit/>
          </a:bodyPr>
          <a:lstStyle/>
          <a:p>
            <a:endParaRPr lang="en-GB" dirty="0"/>
          </a:p>
          <a:p>
            <a:r>
              <a:rPr lang="en-GB" dirty="0"/>
              <a:t>After reading the responses, pay attention to the examiner’s comments</a:t>
            </a:r>
          </a:p>
          <a:p>
            <a:endParaRPr lang="en-GB" dirty="0"/>
          </a:p>
          <a:p>
            <a:r>
              <a:rPr lang="en-GB" dirty="0"/>
              <a:t>What were you able to learn from </a:t>
            </a:r>
            <a:r>
              <a:rPr lang="en-GB"/>
              <a:t>this sample?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2136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3A82810-03B9-E346-BCA3-C983703575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Past</a:t>
            </a:r>
            <a:r>
              <a:rPr lang="fi-FI" dirty="0"/>
              <a:t> </a:t>
            </a:r>
            <a:r>
              <a:rPr lang="fi-FI" dirty="0" err="1"/>
              <a:t>questions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8A8DA97-F77D-7B46-BA95-7B0CA3EDEA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Discuss the influence of emotion on </a:t>
            </a:r>
            <a:r>
              <a:rPr lang="en-GB" b="1" dirty="0"/>
              <a:t>one</a:t>
            </a:r>
            <a:r>
              <a:rPr lang="en-GB" dirty="0"/>
              <a:t> cognitive process (M19 TZ1)</a:t>
            </a:r>
          </a:p>
          <a:p>
            <a:r>
              <a:rPr lang="en-GB" dirty="0"/>
              <a:t>Discuss </a:t>
            </a:r>
            <a:r>
              <a:rPr lang="en-GB" b="1" dirty="0"/>
              <a:t>two</a:t>
            </a:r>
            <a:r>
              <a:rPr lang="en-GB" dirty="0"/>
              <a:t> </a:t>
            </a:r>
            <a:r>
              <a:rPr lang="en-GB" b="1" dirty="0"/>
              <a:t>or more</a:t>
            </a:r>
            <a:r>
              <a:rPr lang="en-GB" dirty="0"/>
              <a:t> ethical considerations in research investigating the link between emotion and cognition (N20)</a:t>
            </a:r>
          </a:p>
        </p:txBody>
      </p:sp>
      <p:sp>
        <p:nvSpPr>
          <p:cNvPr id="5" name="Tekstiruutu 4">
            <a:extLst>
              <a:ext uri="{FF2B5EF4-FFF2-40B4-BE49-F238E27FC236}">
                <a16:creationId xmlns:a16="http://schemas.microsoft.com/office/drawing/2014/main" id="{86410BAD-F4C4-0F4C-9F15-A633B159086E}"/>
              </a:ext>
            </a:extLst>
          </p:cNvPr>
          <p:cNvSpPr txBox="1"/>
          <p:nvPr/>
        </p:nvSpPr>
        <p:spPr>
          <a:xfrm>
            <a:off x="1485356" y="4444109"/>
            <a:ext cx="6173293" cy="830997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How would you answer these essay questions?</a:t>
            </a:r>
          </a:p>
          <a:p>
            <a:pPr algn="ctr"/>
            <a:r>
              <a:rPr lang="en-GB" sz="2400" b="1" dirty="0"/>
              <a:t>Create sketch responses</a:t>
            </a:r>
          </a:p>
        </p:txBody>
      </p:sp>
      <p:sp>
        <p:nvSpPr>
          <p:cNvPr id="6" name="Tekstiruutu 5">
            <a:extLst>
              <a:ext uri="{FF2B5EF4-FFF2-40B4-BE49-F238E27FC236}">
                <a16:creationId xmlns:a16="http://schemas.microsoft.com/office/drawing/2014/main" id="{A39F0914-8B7A-9E40-B206-A2916D5ECF5A}"/>
              </a:ext>
            </a:extLst>
          </p:cNvPr>
          <p:cNvSpPr txBox="1"/>
          <p:nvPr/>
        </p:nvSpPr>
        <p:spPr>
          <a:xfrm>
            <a:off x="1874562" y="5615910"/>
            <a:ext cx="5394875" cy="461665"/>
          </a:xfrm>
          <a:prstGeom prst="rect">
            <a:avLst/>
          </a:prstGeom>
          <a:solidFill>
            <a:srgbClr val="FFC000"/>
          </a:solidFill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/>
              <a:t>Compare your ideas to the </a:t>
            </a:r>
            <a:r>
              <a:rPr lang="en-GB" sz="2400" b="1" dirty="0" err="1"/>
              <a:t>markschemes</a:t>
            </a:r>
            <a:endParaRPr lang="en-GB" sz="2400" b="1" dirty="0"/>
          </a:p>
        </p:txBody>
      </p:sp>
    </p:spTree>
    <p:extLst>
      <p:ext uri="{BB962C8B-B14F-4D97-AF65-F5344CB8AC3E}">
        <p14:creationId xmlns:p14="http://schemas.microsoft.com/office/powerpoint/2010/main" val="3128986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6" grpId="0" animBg="1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3568</TotalTime>
  <Words>144</Words>
  <Application>Microsoft Macintosh PowerPoint</Application>
  <PresentationFormat>Näytössä katseltava diaesitys (4:3)</PresentationFormat>
  <Paragraphs>25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Office-teema</vt:lpstr>
      <vt:lpstr>EMOTION AND COGNITION (Dec 2019 syllabus revision)</vt:lpstr>
      <vt:lpstr>TASK</vt:lpstr>
      <vt:lpstr>TASK</vt:lpstr>
      <vt:lpstr>Past questions</vt:lpstr>
    </vt:vector>
  </TitlesOfParts>
  <Company>Voionmaa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 TARKKAAVAISUUS</dc:title>
  <dc:creator>Markus Lajunen</dc:creator>
  <cp:lastModifiedBy>Lajunen Markus</cp:lastModifiedBy>
  <cp:revision>226</cp:revision>
  <dcterms:created xsi:type="dcterms:W3CDTF">2016-01-27T06:20:57Z</dcterms:created>
  <dcterms:modified xsi:type="dcterms:W3CDTF">2022-02-02T15:30:05Z</dcterms:modified>
</cp:coreProperties>
</file>