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1" r:id="rId3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 snapToObjects="1">
      <p:cViewPr varScale="1">
        <p:scale>
          <a:sx n="117" d="100"/>
          <a:sy n="117" d="100"/>
        </p:scale>
        <p:origin x="148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13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6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5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37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38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2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1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68CD-6312-3D41-9969-91C46E1C8889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2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HORMONES AND PHEROMONES AND THEIR EFFECTS ON BEHAVIOUR</a:t>
            </a:r>
            <a:br>
              <a:rPr lang="fi-FI" b="1" dirty="0"/>
            </a:br>
            <a:r>
              <a:rPr lang="fi-FI" b="1" dirty="0"/>
              <a:t>(</a:t>
            </a:r>
            <a:r>
              <a:rPr lang="fi-FI" b="1" dirty="0" err="1"/>
              <a:t>Dec</a:t>
            </a:r>
            <a:r>
              <a:rPr lang="fi-FI" b="1" dirty="0"/>
              <a:t> 2019 </a:t>
            </a:r>
            <a:r>
              <a:rPr lang="fi-FI" b="1" dirty="0" err="1"/>
              <a:t>syllabus</a:t>
            </a:r>
            <a:r>
              <a:rPr lang="fi-FI" b="1" dirty="0"/>
              <a:t> revision)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IB </a:t>
            </a:r>
            <a:r>
              <a:rPr lang="fi-FI" dirty="0" err="1"/>
              <a:t>Psychology</a:t>
            </a:r>
            <a:r>
              <a:rPr lang="fi-FI" dirty="0"/>
              <a:t> LAJM</a:t>
            </a:r>
          </a:p>
        </p:txBody>
      </p:sp>
    </p:spTree>
    <p:extLst>
      <p:ext uri="{BB962C8B-B14F-4D97-AF65-F5344CB8AC3E}">
        <p14:creationId xmlns:p14="http://schemas.microsoft.com/office/powerpoint/2010/main" val="1580088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7370143D-C153-BB4C-8B6E-88E6075B0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09D8E6-7595-1145-A5FD-AA5D047184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1" y="1417638"/>
            <a:ext cx="4038600" cy="4775086"/>
          </a:xfrm>
        </p:spPr>
        <p:txBody>
          <a:bodyPr>
            <a:normAutofit lnSpcReduction="10000"/>
          </a:bodyPr>
          <a:lstStyle/>
          <a:p>
            <a:r>
              <a:rPr lang="en-GB" i="1" dirty="0"/>
              <a:t>“Hormones and their effects on behaviour: Study one hormone and its effect on behaviour”</a:t>
            </a:r>
          </a:p>
          <a:p>
            <a:endParaRPr lang="en-GB" i="1" dirty="0"/>
          </a:p>
          <a:p>
            <a:r>
              <a:rPr lang="en-GB" i="1"/>
              <a:t>“Pheromones </a:t>
            </a:r>
            <a:r>
              <a:rPr lang="en-GB" i="1" dirty="0"/>
              <a:t>and their effects on behaviour: Study one pheromone and its effect </a:t>
            </a:r>
            <a:r>
              <a:rPr lang="en-GB" i="1"/>
              <a:t>on behaviour”</a:t>
            </a:r>
            <a:endParaRPr lang="en-GB" i="1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CA93AC35-357A-F141-B130-D63CB1D634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1" y="1417638"/>
            <a:ext cx="4038600" cy="4775085"/>
          </a:xfrm>
        </p:spPr>
        <p:txBody>
          <a:bodyPr>
            <a:normAutofit lnSpcReduction="10000"/>
          </a:bodyPr>
          <a:lstStyle/>
          <a:p>
            <a:r>
              <a:rPr lang="en-GB" dirty="0"/>
              <a:t>Review </a:t>
            </a:r>
            <a:r>
              <a:rPr lang="en-GB" i="1" dirty="0"/>
              <a:t>hormones</a:t>
            </a:r>
            <a:r>
              <a:rPr lang="en-GB" dirty="0"/>
              <a:t> in general and </a:t>
            </a:r>
            <a:r>
              <a:rPr lang="en-GB" b="1" dirty="0"/>
              <a:t>oxytocin</a:t>
            </a:r>
          </a:p>
          <a:p>
            <a:r>
              <a:rPr lang="en-GB" dirty="0"/>
              <a:t>Review at least TWO studies (80–86)</a:t>
            </a:r>
          </a:p>
          <a:p>
            <a:endParaRPr lang="en-GB" dirty="0"/>
          </a:p>
          <a:p>
            <a:r>
              <a:rPr lang="en-GB" dirty="0"/>
              <a:t>Review </a:t>
            </a:r>
            <a:r>
              <a:rPr lang="en-GB" i="1" dirty="0"/>
              <a:t>pheromones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/>
              <a:t>in general</a:t>
            </a:r>
          </a:p>
          <a:p>
            <a:r>
              <a:rPr lang="en-GB" dirty="0"/>
              <a:t>Review at least TWO studies related to the alleged </a:t>
            </a:r>
            <a:r>
              <a:rPr lang="en-GB" b="1" dirty="0"/>
              <a:t>human sex pheromone </a:t>
            </a:r>
            <a:r>
              <a:rPr lang="en-GB" dirty="0"/>
              <a:t>(89–93)</a:t>
            </a:r>
          </a:p>
        </p:txBody>
      </p:sp>
    </p:spTree>
    <p:extLst>
      <p:ext uri="{BB962C8B-B14F-4D97-AF65-F5344CB8AC3E}">
        <p14:creationId xmlns:p14="http://schemas.microsoft.com/office/powerpoint/2010/main" val="3447318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593</TotalTime>
  <Words>87</Words>
  <Application>Microsoft Macintosh PowerPoint</Application>
  <PresentationFormat>Näytössä katseltava diaesitys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Office-teema</vt:lpstr>
      <vt:lpstr>HORMONES AND PHEROMONES AND THEIR EFFECTS ON BEHAVIOUR (Dec 2019 syllabus revision)</vt:lpstr>
      <vt:lpstr>TASK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TARKKAAVAISUUS</dc:title>
  <dc:creator>Markus Lajunen</dc:creator>
  <cp:lastModifiedBy>Lajunen Markus</cp:lastModifiedBy>
  <cp:revision>66</cp:revision>
  <dcterms:created xsi:type="dcterms:W3CDTF">2016-01-27T06:20:57Z</dcterms:created>
  <dcterms:modified xsi:type="dcterms:W3CDTF">2022-01-20T06:09:22Z</dcterms:modified>
</cp:coreProperties>
</file>