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2" r:id="rId2"/>
    <p:sldId id="288" r:id="rId3"/>
    <p:sldId id="289" r:id="rId4"/>
    <p:sldId id="328" r:id="rId5"/>
    <p:sldId id="329" r:id="rId6"/>
    <p:sldId id="327" r:id="rId7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8"/>
  </p:normalViewPr>
  <p:slideViewPr>
    <p:cSldViewPr snapToGrid="0" snapToObjects="1">
      <p:cViewPr varScale="1">
        <p:scale>
          <a:sx n="117" d="100"/>
          <a:sy n="117" d="100"/>
        </p:scale>
        <p:origin x="148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12.3.2021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923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12.3.2021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3248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12.3.2021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1134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12.3.2021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263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12.3.2021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7590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12.3.2021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0553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12.3.2021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2379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12.3.2021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2387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12.3.2021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5316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12.3.2021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821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12.3.2021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1134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068CD-6312-3D41-9969-91C46E1C8889}" type="datetimeFigureOut">
              <a:rPr lang="fi-FI" smtClean="0"/>
              <a:t>12.3.2021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726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TREATMENT OF DISORDER(S)</a:t>
            </a:r>
            <a:br>
              <a:rPr lang="fi-FI" b="1" dirty="0"/>
            </a:br>
            <a:r>
              <a:rPr lang="fi-FI" b="1" dirty="0"/>
              <a:t>(18IB revision)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IB </a:t>
            </a:r>
            <a:r>
              <a:rPr lang="fi-FI" dirty="0" err="1"/>
              <a:t>Psychology</a:t>
            </a:r>
            <a:r>
              <a:rPr lang="fi-FI" dirty="0"/>
              <a:t> LAJM</a:t>
            </a:r>
          </a:p>
        </p:txBody>
      </p:sp>
    </p:spTree>
    <p:extLst>
      <p:ext uri="{BB962C8B-B14F-4D97-AF65-F5344CB8AC3E}">
        <p14:creationId xmlns:p14="http://schemas.microsoft.com/office/powerpoint/2010/main" val="2942544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0734AA-834B-7A48-8CDE-3A597F3CD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621494E-2939-DC45-AA15-648D2C1B53D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i-FI" dirty="0"/>
          </a:p>
          <a:p>
            <a:endParaRPr lang="fi-FI" dirty="0"/>
          </a:p>
          <a:p>
            <a:endParaRPr lang="en-GB" i="1" dirty="0"/>
          </a:p>
          <a:p>
            <a:r>
              <a:rPr lang="en-GB" i="1" dirty="0"/>
              <a:t>”Biological treatment”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3FF107F-8820-E34F-A465-391F13C9585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Review the main contents of this topic from pages 306–312, your memos and lesson presentations</a:t>
            </a:r>
          </a:p>
          <a:p>
            <a:endParaRPr lang="en-GB" dirty="0"/>
          </a:p>
          <a:p>
            <a:r>
              <a:rPr lang="en-GB" dirty="0"/>
              <a:t>Review at least TWO studies that can be applied with the topic</a:t>
            </a:r>
          </a:p>
        </p:txBody>
      </p:sp>
    </p:spTree>
    <p:extLst>
      <p:ext uri="{BB962C8B-B14F-4D97-AF65-F5344CB8AC3E}">
        <p14:creationId xmlns:p14="http://schemas.microsoft.com/office/powerpoint/2010/main" val="762217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0734AA-834B-7A48-8CDE-3A597F3CD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621494E-2939-DC45-AA15-648D2C1B53D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fi-FI" dirty="0"/>
          </a:p>
          <a:p>
            <a:endParaRPr lang="fi-FI" dirty="0"/>
          </a:p>
          <a:p>
            <a:endParaRPr lang="en-GB" i="1" dirty="0"/>
          </a:p>
          <a:p>
            <a:r>
              <a:rPr lang="en-GB" i="1" dirty="0"/>
              <a:t>”Psychological treatment”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3FF107F-8820-E34F-A465-391F13C9585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GB" dirty="0"/>
              <a:t>Review the main contents of this topic from pages 313–318, your memos and lesson presentations</a:t>
            </a:r>
          </a:p>
          <a:p>
            <a:endParaRPr lang="en-GB" dirty="0"/>
          </a:p>
          <a:p>
            <a:r>
              <a:rPr lang="en-GB" dirty="0"/>
              <a:t>Review at least TWO studies that can be applied with the topic</a:t>
            </a:r>
          </a:p>
        </p:txBody>
      </p:sp>
    </p:spTree>
    <p:extLst>
      <p:ext uri="{BB962C8B-B14F-4D97-AF65-F5344CB8AC3E}">
        <p14:creationId xmlns:p14="http://schemas.microsoft.com/office/powerpoint/2010/main" val="1164310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0734AA-834B-7A48-8CDE-3A597F3CD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621494E-2939-DC45-AA15-648D2C1B53D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fi-FI" dirty="0"/>
          </a:p>
          <a:p>
            <a:endParaRPr lang="fi-FI" dirty="0"/>
          </a:p>
          <a:p>
            <a:endParaRPr lang="en-GB" i="1" dirty="0"/>
          </a:p>
          <a:p>
            <a:r>
              <a:rPr lang="en-GB" i="1" dirty="0"/>
              <a:t>”The role of culture in treatment”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3FF107F-8820-E34F-A465-391F13C9585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GB" dirty="0"/>
              <a:t>Review the main contents of this topic from pages 319–324, your memos and lesson presentations</a:t>
            </a:r>
          </a:p>
          <a:p>
            <a:endParaRPr lang="en-GB" dirty="0"/>
          </a:p>
          <a:p>
            <a:r>
              <a:rPr lang="en-GB" dirty="0"/>
              <a:t>Review at least TWO studies that can be applied with the topic</a:t>
            </a:r>
          </a:p>
        </p:txBody>
      </p:sp>
    </p:spTree>
    <p:extLst>
      <p:ext uri="{BB962C8B-B14F-4D97-AF65-F5344CB8AC3E}">
        <p14:creationId xmlns:p14="http://schemas.microsoft.com/office/powerpoint/2010/main" val="1225126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0734AA-834B-7A48-8CDE-3A597F3CD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621494E-2939-DC45-AA15-648D2C1B53D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fi-FI" dirty="0"/>
          </a:p>
          <a:p>
            <a:endParaRPr lang="fi-FI" dirty="0"/>
          </a:p>
          <a:p>
            <a:r>
              <a:rPr lang="en-GB" i="1" dirty="0"/>
              <a:t>”Assessing the effectiveness of treatment(s)”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3FF107F-8820-E34F-A465-391F13C9585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GB" dirty="0"/>
              <a:t>Review the main contents of this topic from pages 300–305, your memos and teacher’s materials</a:t>
            </a:r>
          </a:p>
          <a:p>
            <a:endParaRPr lang="en-GB" dirty="0"/>
          </a:p>
          <a:p>
            <a:r>
              <a:rPr lang="en-GB" dirty="0"/>
              <a:t>Review at least TWO studies that can be applied with the topic</a:t>
            </a:r>
          </a:p>
        </p:txBody>
      </p:sp>
    </p:spTree>
    <p:extLst>
      <p:ext uri="{BB962C8B-B14F-4D97-AF65-F5344CB8AC3E}">
        <p14:creationId xmlns:p14="http://schemas.microsoft.com/office/powerpoint/2010/main" val="1486450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E7D7BD-4F27-3644-BE3C-601281AB9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581551B-568E-3E43-A991-C381FBDB347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How do the different approaches of IB Psychology syllabus manifest themselves in Treatment of disorder(s)?</a:t>
            </a:r>
          </a:p>
        </p:txBody>
      </p:sp>
      <p:pic>
        <p:nvPicPr>
          <p:cNvPr id="6" name="Sisällön paikkamerkki 4">
            <a:extLst>
              <a:ext uri="{FF2B5EF4-FFF2-40B4-BE49-F238E27FC236}">
                <a16:creationId xmlns:a16="http://schemas.microsoft.com/office/drawing/2014/main" id="{2855DD29-F5D1-DC44-B9DA-721F98E6901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1843881"/>
            <a:ext cx="4038600" cy="4038600"/>
          </a:xfrm>
        </p:spPr>
      </p:pic>
    </p:spTree>
    <p:extLst>
      <p:ext uri="{BB962C8B-B14F-4D97-AF65-F5344CB8AC3E}">
        <p14:creationId xmlns:p14="http://schemas.microsoft.com/office/powerpoint/2010/main" val="151707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704</TotalTime>
  <Words>174</Words>
  <Application>Microsoft Macintosh PowerPoint</Application>
  <PresentationFormat>Näytössä katseltava diaesitys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Office-teema</vt:lpstr>
      <vt:lpstr>TREATMENT OF DISORDER(S) (18IB revision)</vt:lpstr>
      <vt:lpstr>TASK</vt:lpstr>
      <vt:lpstr>TASK</vt:lpstr>
      <vt:lpstr>TASK</vt:lpstr>
      <vt:lpstr>TASK</vt:lpstr>
      <vt:lpstr>TASK</vt:lpstr>
    </vt:vector>
  </TitlesOfParts>
  <Company>Voionmaa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TARKKAAVAISUUS</dc:title>
  <dc:creator>Markus Lajunen</dc:creator>
  <cp:lastModifiedBy>Lajunen Markus</cp:lastModifiedBy>
  <cp:revision>88</cp:revision>
  <dcterms:created xsi:type="dcterms:W3CDTF">2016-01-27T06:20:57Z</dcterms:created>
  <dcterms:modified xsi:type="dcterms:W3CDTF">2021-03-12T10:32:03Z</dcterms:modified>
</cp:coreProperties>
</file>