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82" r:id="rId2"/>
    <p:sldId id="288" r:id="rId3"/>
    <p:sldId id="285" r:id="rId4"/>
    <p:sldId id="289" r:id="rId5"/>
    <p:sldId id="290" r:id="rId6"/>
    <p:sldId id="327" r:id="rId7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48"/>
  </p:normalViewPr>
  <p:slideViewPr>
    <p:cSldViewPr snapToGrid="0" snapToObjects="1">
      <p:cViewPr varScale="1">
        <p:scale>
          <a:sx n="117" d="100"/>
          <a:sy n="117" d="100"/>
        </p:scale>
        <p:origin x="280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29.1.2021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9233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29.1.2021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3248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29.1.2021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1134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29.1.2021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2630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29.1.2021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7590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29.1.2021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0553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29.1.2021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2379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29.1.2021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2387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29.1.2021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5316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29.1.2021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8210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29.1.2021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1134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068CD-6312-3D41-9969-91C46E1C8889}" type="datetimeFigureOut">
              <a:rPr lang="fi-FI" smtClean="0"/>
              <a:t>29.1.2021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7268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/>
              <a:t>ETIOLOGY OF ABNORMAL PSYCHOLOGY</a:t>
            </a:r>
            <a:br>
              <a:rPr lang="fi-FI" b="1" dirty="0"/>
            </a:br>
            <a:r>
              <a:rPr lang="fi-FI" b="1" dirty="0"/>
              <a:t>(18IB revision)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IB </a:t>
            </a:r>
            <a:r>
              <a:rPr lang="fi-FI" dirty="0" err="1"/>
              <a:t>Psychology</a:t>
            </a:r>
            <a:r>
              <a:rPr lang="fi-FI" dirty="0"/>
              <a:t> LAJM</a:t>
            </a:r>
          </a:p>
        </p:txBody>
      </p:sp>
    </p:spTree>
    <p:extLst>
      <p:ext uri="{BB962C8B-B14F-4D97-AF65-F5344CB8AC3E}">
        <p14:creationId xmlns:p14="http://schemas.microsoft.com/office/powerpoint/2010/main" val="2942544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0734AA-834B-7A48-8CDE-3A597F3CD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621494E-2939-DC45-AA15-648D2C1B53D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i-FI" dirty="0"/>
          </a:p>
          <a:p>
            <a:endParaRPr lang="fi-FI" dirty="0"/>
          </a:p>
          <a:p>
            <a:r>
              <a:rPr lang="en-GB" i="1" dirty="0"/>
              <a:t>”Explanations for disorder(s)”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3FF107F-8820-E34F-A465-391F13C9585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/>
              <a:t>Review the main contents of this topic from pages 288–299</a:t>
            </a:r>
          </a:p>
          <a:p>
            <a:pPr lvl="1"/>
            <a:r>
              <a:rPr lang="en-GB" dirty="0"/>
              <a:t>Pay close attention to how core approaches are applied </a:t>
            </a:r>
          </a:p>
          <a:p>
            <a:r>
              <a:rPr lang="en-GB" dirty="0"/>
              <a:t>Review at least TWO studies that can be applied with the topic</a:t>
            </a:r>
          </a:p>
        </p:txBody>
      </p:sp>
    </p:spTree>
    <p:extLst>
      <p:ext uri="{BB962C8B-B14F-4D97-AF65-F5344CB8AC3E}">
        <p14:creationId xmlns:p14="http://schemas.microsoft.com/office/powerpoint/2010/main" val="762217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102283-2D4F-EA4D-A54F-C58030BA0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57BBA4C-F97B-D04B-BEC9-C159F66C5EB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r>
              <a:rPr lang="en-GB" dirty="0"/>
              <a:t>Read the sample responses</a:t>
            </a:r>
          </a:p>
          <a:p>
            <a:pPr lvl="1"/>
            <a:r>
              <a:rPr lang="en-GB" dirty="0"/>
              <a:t>All sample responses relate to the the topic </a:t>
            </a:r>
            <a:r>
              <a:rPr lang="en-GB" i="1" dirty="0"/>
              <a:t>“Explanations for disorder(s)”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7B51608-8BA8-DC41-BA25-303638A1556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/>
              <a:t>After reading the response, pay attention to the examiner’s comments</a:t>
            </a:r>
          </a:p>
          <a:p>
            <a:endParaRPr lang="en-GB" dirty="0"/>
          </a:p>
          <a:p>
            <a:r>
              <a:rPr lang="en-GB" dirty="0"/>
              <a:t>How could these responses be improved?</a:t>
            </a:r>
          </a:p>
          <a:p>
            <a:pPr lvl="1"/>
            <a:r>
              <a:rPr lang="en-GB" dirty="0"/>
              <a:t>Make amendments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05652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0734AA-834B-7A48-8CDE-3A597F3CD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621494E-2939-DC45-AA15-648D2C1B53D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fi-FI" dirty="0"/>
          </a:p>
          <a:p>
            <a:endParaRPr lang="fi-FI" dirty="0"/>
          </a:p>
          <a:p>
            <a:endParaRPr lang="en-GB" i="1" dirty="0"/>
          </a:p>
          <a:p>
            <a:r>
              <a:rPr lang="en-GB" i="1" dirty="0"/>
              <a:t>”Prevalence rates and disorder(s)”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3FF107F-8820-E34F-A465-391F13C9585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GB" dirty="0"/>
              <a:t>Review the main contents of this topic from pages 266–268, your memos and teacher’s materials</a:t>
            </a:r>
          </a:p>
          <a:p>
            <a:endParaRPr lang="en-GB" dirty="0"/>
          </a:p>
          <a:p>
            <a:r>
              <a:rPr lang="en-GB" dirty="0"/>
              <a:t>Review at least TWO studies that can be applied with the topic</a:t>
            </a:r>
          </a:p>
        </p:txBody>
      </p:sp>
    </p:spTree>
    <p:extLst>
      <p:ext uri="{BB962C8B-B14F-4D97-AF65-F5344CB8AC3E}">
        <p14:creationId xmlns:p14="http://schemas.microsoft.com/office/powerpoint/2010/main" val="1164310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102283-2D4F-EA4D-A54F-C58030BA0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57BBA4C-F97B-D04B-BEC9-C159F66C5EB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r>
              <a:rPr lang="en-GB" dirty="0"/>
              <a:t>Read the sample response to the question </a:t>
            </a:r>
            <a:r>
              <a:rPr lang="en-GB" i="1" dirty="0"/>
              <a:t>”Discuss prevalence rates and disorders”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7B51608-8BA8-DC41-BA25-303638A1556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/>
              <a:t>After reading the response, pay attention to the examiner’s comments</a:t>
            </a:r>
          </a:p>
          <a:p>
            <a:endParaRPr lang="en-GB" dirty="0"/>
          </a:p>
          <a:p>
            <a:r>
              <a:rPr lang="en-GB" dirty="0"/>
              <a:t>How could these responses be improved?</a:t>
            </a:r>
          </a:p>
          <a:p>
            <a:pPr lvl="1"/>
            <a:r>
              <a:rPr lang="en-GB" dirty="0"/>
              <a:t>Make amendments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30415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E7D7BD-4F27-3644-BE3C-601281AB9D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581551B-568E-3E43-A991-C381FBDB347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How do the different approaches of IB Psychology syllabus manifest themselves in </a:t>
            </a:r>
            <a:r>
              <a:rPr lang="en-GB" dirty="0" err="1"/>
              <a:t>Etiology</a:t>
            </a:r>
            <a:r>
              <a:rPr lang="en-GB" dirty="0"/>
              <a:t> of abnormal psychology?</a:t>
            </a:r>
          </a:p>
        </p:txBody>
      </p:sp>
      <p:pic>
        <p:nvPicPr>
          <p:cNvPr id="6" name="Sisällön paikkamerkki 4">
            <a:extLst>
              <a:ext uri="{FF2B5EF4-FFF2-40B4-BE49-F238E27FC236}">
                <a16:creationId xmlns:a16="http://schemas.microsoft.com/office/drawing/2014/main" id="{2855DD29-F5D1-DC44-B9DA-721F98E6901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8200" y="1843881"/>
            <a:ext cx="4038600" cy="4038600"/>
          </a:xfrm>
        </p:spPr>
      </p:pic>
    </p:spTree>
    <p:extLst>
      <p:ext uri="{BB962C8B-B14F-4D97-AF65-F5344CB8AC3E}">
        <p14:creationId xmlns:p14="http://schemas.microsoft.com/office/powerpoint/2010/main" val="151707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685</TotalTime>
  <Words>181</Words>
  <Application>Microsoft Macintosh PowerPoint</Application>
  <PresentationFormat>Näytössä katseltava diaesitys (4:3)</PresentationFormat>
  <Paragraphs>37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Office-teema</vt:lpstr>
      <vt:lpstr>ETIOLOGY OF ABNORMAL PSYCHOLOGY (18IB revision)</vt:lpstr>
      <vt:lpstr>TASK</vt:lpstr>
      <vt:lpstr>TASK</vt:lpstr>
      <vt:lpstr>TASK</vt:lpstr>
      <vt:lpstr>TASK</vt:lpstr>
      <vt:lpstr>TASK</vt:lpstr>
    </vt:vector>
  </TitlesOfParts>
  <Company>Voionmaa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 TARKKAAVAISUUS</dc:title>
  <dc:creator>Markus Lajunen</dc:creator>
  <cp:lastModifiedBy>Lajunen Markus</cp:lastModifiedBy>
  <cp:revision>84</cp:revision>
  <dcterms:created xsi:type="dcterms:W3CDTF">2016-01-27T06:20:57Z</dcterms:created>
  <dcterms:modified xsi:type="dcterms:W3CDTF">2021-01-29T08:39:01Z</dcterms:modified>
</cp:coreProperties>
</file>