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1" r:id="rId3"/>
    <p:sldId id="292" r:id="rId4"/>
    <p:sldId id="282" r:id="rId5"/>
    <p:sldId id="333" r:id="rId6"/>
    <p:sldId id="334" r:id="rId7"/>
    <p:sldId id="335" r:id="rId8"/>
    <p:sldId id="273" r:id="rId9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2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447799"/>
            <a:ext cx="7772400" cy="274320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REVIEWING COGNITIVE PROCESSING IN A TECHNOLOGICAL (DIGITAL/MODERN) WORLD</a:t>
            </a:r>
            <a:br>
              <a:rPr lang="fi-FI" b="1" dirty="0"/>
            </a:br>
            <a:r>
              <a:rPr lang="fi-FI" b="1" dirty="0"/>
              <a:t>(</a:t>
            </a:r>
            <a:r>
              <a:rPr lang="fi-FI" b="1" dirty="0" err="1"/>
              <a:t>Dec</a:t>
            </a:r>
            <a:r>
              <a:rPr lang="fi-FI" b="1"/>
              <a:t> 2019 </a:t>
            </a:r>
            <a:r>
              <a:rPr lang="fi-FI" b="1" err="1"/>
              <a:t>syllabus</a:t>
            </a:r>
            <a:r>
              <a:rPr lang="fi-FI" b="1"/>
              <a:t>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4299858"/>
            <a:ext cx="6400800" cy="1110343"/>
          </a:xfrm>
        </p:spPr>
        <p:txBody>
          <a:bodyPr/>
          <a:lstStyle/>
          <a:p>
            <a:r>
              <a:rPr lang="fi-FI"/>
              <a:t>IB </a:t>
            </a:r>
            <a:r>
              <a:rPr lang="fi-FI" err="1"/>
              <a:t>Psychology</a:t>
            </a:r>
            <a:r>
              <a:rPr lang="fi-FI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01E7E76C-7259-954D-A3BD-2AB27EEDE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9D8E6-7595-1145-A5FD-AA5D047184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/>
          </a:p>
          <a:p>
            <a:endParaRPr lang="en-GB"/>
          </a:p>
          <a:p>
            <a:r>
              <a:rPr lang="en-GB" i="1"/>
              <a:t>The influence (positive and negative) of technologies (digital/modern) on cognitive processes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0F1322A-6D51-6447-8C09-B108864C9B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/>
              <a:t>Skim through pages 189-196, your memos and teacher’s materials</a:t>
            </a:r>
          </a:p>
          <a:p>
            <a:endParaRPr lang="en-GB"/>
          </a:p>
          <a:p>
            <a:r>
              <a:rPr lang="en-GB"/>
              <a:t>Review at least TWO studies that relate </a:t>
            </a:r>
            <a:r>
              <a:rPr lang="en-GB">
                <a:solidFill>
                  <a:srgbClr val="00B050"/>
                </a:solidFill>
              </a:rPr>
              <a:t>positive</a:t>
            </a:r>
            <a:r>
              <a:rPr lang="en-GB"/>
              <a:t> and </a:t>
            </a:r>
            <a:r>
              <a:rPr lang="en-GB">
                <a:solidFill>
                  <a:srgbClr val="FF0000"/>
                </a:solidFill>
              </a:rPr>
              <a:t>negative</a:t>
            </a:r>
            <a:r>
              <a:rPr lang="en-GB"/>
              <a:t> influences of techno-</a:t>
            </a:r>
            <a:r>
              <a:rPr lang="en-GB" err="1"/>
              <a:t>logies</a:t>
            </a:r>
            <a:r>
              <a:rPr lang="en-GB"/>
              <a:t> on cognition</a:t>
            </a:r>
          </a:p>
        </p:txBody>
      </p:sp>
    </p:spTree>
    <p:extLst>
      <p:ext uri="{BB962C8B-B14F-4D97-AF65-F5344CB8AC3E}">
        <p14:creationId xmlns:p14="http://schemas.microsoft.com/office/powerpoint/2010/main" val="34473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81704D-4C4A-5945-829A-BC38C9029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7EBFD1-B355-7644-998F-F13CF8DADE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  <a:p>
            <a:r>
              <a:rPr lang="en-GB"/>
              <a:t>Read the sample response to the question </a:t>
            </a:r>
            <a:r>
              <a:rPr lang="en-GB" i="1"/>
              <a:t>”To what extent does technology have a negative and/or positive effect on cognitive processes”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07CC1D-7FA6-C941-AFF3-9CF6C87847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  <a:p>
            <a:r>
              <a:rPr lang="en-GB"/>
              <a:t>After reading the response, pay attention to the examiner’s comments</a:t>
            </a:r>
          </a:p>
          <a:p>
            <a:endParaRPr lang="en-GB"/>
          </a:p>
          <a:p>
            <a:r>
              <a:rPr lang="en-GB"/>
              <a:t>How could this response be improved?</a:t>
            </a:r>
          </a:p>
          <a:p>
            <a:pPr lvl="1"/>
            <a:r>
              <a:rPr lang="en-GB"/>
              <a:t>Make amendments</a:t>
            </a:r>
          </a:p>
        </p:txBody>
      </p:sp>
    </p:spTree>
    <p:extLst>
      <p:ext uri="{BB962C8B-B14F-4D97-AF65-F5344CB8AC3E}">
        <p14:creationId xmlns:p14="http://schemas.microsoft.com/office/powerpoint/2010/main" val="189725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EB7B0A-AD50-7349-943B-AEEE9CAE5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2CF859-A942-7945-8349-E5AA8D86DF2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  <a:p>
            <a:endParaRPr lang="en-GB"/>
          </a:p>
          <a:p>
            <a:r>
              <a:rPr lang="en-GB" i="1"/>
              <a:t>Methods used to study the interaction between technologies and cognitive processes</a:t>
            </a:r>
          </a:p>
          <a:p>
            <a:endParaRPr lang="en-GB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38BF816-BE93-8545-B0E6-2F1014CFA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158343" cy="4525963"/>
          </a:xfrm>
        </p:spPr>
        <p:txBody>
          <a:bodyPr/>
          <a:lstStyle/>
          <a:p>
            <a:pPr marL="0" indent="0">
              <a:buNone/>
            </a:pPr>
            <a:endParaRPr lang="en-GB"/>
          </a:p>
          <a:p>
            <a:r>
              <a:rPr lang="en-GB"/>
              <a:t>Reread pages 196-198</a:t>
            </a:r>
          </a:p>
          <a:p>
            <a:endParaRPr lang="en-GB"/>
          </a:p>
          <a:p>
            <a:r>
              <a:rPr lang="en-GB"/>
              <a:t>Review at least TWO studies with research methods in mind related this syllabus topic</a:t>
            </a:r>
          </a:p>
        </p:txBody>
      </p:sp>
    </p:spTree>
    <p:extLst>
      <p:ext uri="{BB962C8B-B14F-4D97-AF65-F5344CB8AC3E}">
        <p14:creationId xmlns:p14="http://schemas.microsoft.com/office/powerpoint/2010/main" val="391448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E61201-780B-F648-96B2-370999394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8CDFF5-9E71-364F-A136-5BE0AD22FC3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/>
              <a:t>Review all </a:t>
            </a:r>
            <a:r>
              <a:rPr lang="en-GB" i="1"/>
              <a:t>topics</a:t>
            </a:r>
            <a:r>
              <a:rPr lang="en-GB"/>
              <a:t> and </a:t>
            </a:r>
            <a:r>
              <a:rPr lang="en-GB" i="1"/>
              <a:t>contents</a:t>
            </a:r>
            <a:r>
              <a:rPr lang="en-GB"/>
              <a:t> from </a:t>
            </a:r>
            <a:r>
              <a:rPr lang="en-GB" b="1" i="1"/>
              <a:t>cognitive </a:t>
            </a:r>
            <a:r>
              <a:rPr lang="en-GB" i="1"/>
              <a:t>approach to understanding behaviour</a:t>
            </a:r>
          </a:p>
          <a:p>
            <a:r>
              <a:rPr lang="en-GB"/>
              <a:t>What kind of Paper 1 questions could be created based on the HL extension?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E3F8187-B35D-2A40-819C-0971632B8D1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2585829"/>
            <a:ext cx="3810000" cy="1905000"/>
          </a:xfrm>
        </p:spPr>
      </p:pic>
    </p:spTree>
    <p:extLst>
      <p:ext uri="{BB962C8B-B14F-4D97-AF65-F5344CB8AC3E}">
        <p14:creationId xmlns:p14="http://schemas.microsoft.com/office/powerpoint/2010/main" val="324482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03CD2F-35D4-FE43-83CB-1630797E1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TASK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209DE70E-B195-554F-9746-866EF5F1DB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962243"/>
              </p:ext>
            </p:extLst>
          </p:nvPr>
        </p:nvGraphicFramePr>
        <p:xfrm>
          <a:off x="457200" y="1165486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42934424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88481770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06096153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2852795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/>
                        <a:t>Parts of cognitive approach to behaviour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/>
                        <a:t>a. Cognitive processing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/>
                        <a:t>b. Reliability of cognitive processes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/>
                        <a:t>c. Emotion and cognition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851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/>
                        <a:t>1. </a:t>
                      </a:r>
                      <a:r>
                        <a:rPr lang="en-GB" sz="18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influence (positive and negative) of technologies (digital/modern) on cognitive processes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  <a:p>
                      <a:pPr algn="ctr"/>
                      <a:r>
                        <a:rPr lang="en-GB" noProof="0"/>
                        <a:t>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  <a:p>
                      <a:pPr algn="ctr"/>
                      <a:r>
                        <a:rPr lang="en-GB" noProof="0"/>
                        <a:t>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  <a:p>
                      <a:pPr algn="ctr"/>
                      <a:r>
                        <a:rPr lang="en-GB" noProof="0"/>
                        <a:t>1c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812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/>
                        <a:t>2. </a:t>
                      </a:r>
                      <a:r>
                        <a:rPr lang="en-GB" sz="18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Methods used to study the interaction between technologies and cognitive processes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  <a:p>
                      <a:pPr algn="ctr"/>
                      <a:endParaRPr lang="en-GB" noProof="0"/>
                    </a:p>
                    <a:p>
                      <a:pPr algn="ctr"/>
                      <a:r>
                        <a:rPr lang="en-GB" noProof="0"/>
                        <a:t>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  <a:p>
                      <a:pPr algn="ctr"/>
                      <a:endParaRPr lang="en-GB" noProof="0"/>
                    </a:p>
                    <a:p>
                      <a:pPr algn="ctr"/>
                      <a:r>
                        <a:rPr lang="en-GB" noProof="0"/>
                        <a:t>2b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  <a:p>
                      <a:pPr algn="ctr"/>
                      <a:endParaRPr lang="en-GB" noProof="0"/>
                    </a:p>
                    <a:p>
                      <a:pPr algn="ctr"/>
                      <a:r>
                        <a:rPr lang="en-GB" noProof="0"/>
                        <a:t>2c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957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226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93A9BA-DFDB-6741-8F8F-DD3EEAB4C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err="1"/>
              <a:t>Past</a:t>
            </a:r>
            <a:r>
              <a:rPr lang="fi-FI"/>
              <a:t> </a:t>
            </a:r>
            <a:r>
              <a:rPr lang="fi-FI" err="1"/>
              <a:t>questions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B9F73E-2577-5445-AE47-17DBFDF8A0D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So far there hasn’t been any questions in the finals related to the cognitive processing in a technological (digital/modern) world</a:t>
            </a:r>
          </a:p>
          <a:p>
            <a:pPr lvl="1"/>
            <a:r>
              <a:rPr lang="en-GB" dirty="0"/>
              <a:t>Your guesses are as good as mine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BE7A3050-0607-A548-A6AD-D9BB7D0BE2E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954943"/>
            <a:ext cx="4038600" cy="3816477"/>
          </a:xfrm>
        </p:spPr>
      </p:pic>
    </p:spTree>
    <p:extLst>
      <p:ext uri="{BB962C8B-B14F-4D97-AF65-F5344CB8AC3E}">
        <p14:creationId xmlns:p14="http://schemas.microsoft.com/office/powerpoint/2010/main" val="279142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err="1"/>
              <a:t>Review</a:t>
            </a:r>
            <a:r>
              <a:rPr lang="fi-FI"/>
              <a:t> &lt;http://</a:t>
            </a:r>
            <a:r>
              <a:rPr lang="fi-FI" err="1"/>
              <a:t>ajslp.pubs.asha.org</a:t>
            </a:r>
            <a:r>
              <a:rPr lang="fi-FI"/>
              <a:t>/</a:t>
            </a:r>
            <a:r>
              <a:rPr lang="fi-FI" err="1"/>
              <a:t>article.aspx?articleid</a:t>
            </a:r>
            <a:r>
              <a:rPr lang="fi-FI"/>
              <a:t>=2204333&gt; </a:t>
            </a:r>
            <a:r>
              <a:rPr lang="fi-FI" err="1"/>
              <a:t>Accessed</a:t>
            </a:r>
            <a:r>
              <a:rPr lang="fi-FI"/>
              <a:t> 22nd of November 2017.</a:t>
            </a:r>
          </a:p>
          <a:p>
            <a:r>
              <a:rPr lang="fi-FI" err="1"/>
              <a:t>Educated</a:t>
            </a:r>
            <a:r>
              <a:rPr lang="fi-FI"/>
              <a:t> </a:t>
            </a:r>
            <a:r>
              <a:rPr lang="fi-FI" err="1"/>
              <a:t>quess</a:t>
            </a:r>
            <a:r>
              <a:rPr lang="fi-FI"/>
              <a:t> &lt;</a:t>
            </a:r>
            <a:r>
              <a:rPr lang="fi-FI" err="1"/>
              <a:t>https</a:t>
            </a:r>
            <a:r>
              <a:rPr lang="fi-FI"/>
              <a:t>://</a:t>
            </a:r>
            <a:r>
              <a:rPr lang="fi-FI" err="1"/>
              <a:t>www.cartoonstock.com</a:t>
            </a:r>
            <a:r>
              <a:rPr lang="fi-FI"/>
              <a:t>/</a:t>
            </a:r>
            <a:r>
              <a:rPr lang="fi-FI" err="1"/>
              <a:t>directory</a:t>
            </a:r>
            <a:r>
              <a:rPr lang="fi-FI"/>
              <a:t>/m/</a:t>
            </a:r>
            <a:r>
              <a:rPr lang="fi-FI" err="1"/>
              <a:t>maths_teaches.asp</a:t>
            </a:r>
            <a:r>
              <a:rPr lang="fi-FI"/>
              <a:t>&gt; </a:t>
            </a:r>
            <a:r>
              <a:rPr lang="fi-FI" err="1"/>
              <a:t>Accessed</a:t>
            </a:r>
            <a:r>
              <a:rPr lang="fi-FI"/>
              <a:t> 4th of November 2020. 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017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315</Words>
  <Application>Microsoft Macintosh PowerPoint</Application>
  <PresentationFormat>Näytössä katseltava diaesitys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REVIEWING COGNITIVE PROCESSING IN A TECHNOLOGICAL (DIGITAL/MODERN) WORLD (Dec 2019 syllabus revision)</vt:lpstr>
      <vt:lpstr>TASK</vt:lpstr>
      <vt:lpstr>TASK</vt:lpstr>
      <vt:lpstr>TASK</vt:lpstr>
      <vt:lpstr>TASK</vt:lpstr>
      <vt:lpstr>TASK</vt:lpstr>
      <vt:lpstr>Past questions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75</cp:revision>
  <dcterms:created xsi:type="dcterms:W3CDTF">2016-01-27T06:20:57Z</dcterms:created>
  <dcterms:modified xsi:type="dcterms:W3CDTF">2020-11-05T06:44:40Z</dcterms:modified>
</cp:coreProperties>
</file>