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57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60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80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166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0368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187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4188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027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12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19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77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204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92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46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15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84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63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2CACFD6-1EC4-4DB1-9DDC-39AA0C7BE2F0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C90AE-3093-461F-8017-C2A7B39C2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59427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Sotakorvauksia ja säännöstelyä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Valvontakomissio seurasi sodan jälkeen Suomen poliittista elämää ja talouden kehitystä</a:t>
            </a:r>
          </a:p>
          <a:p>
            <a:r>
              <a:rPr lang="fi-FI" dirty="0" smtClean="0"/>
              <a:t>Sotakorvaukset saatiin maksettua  v. 1952 mennessä</a:t>
            </a:r>
          </a:p>
          <a:p>
            <a:r>
              <a:rPr lang="fi-FI" dirty="0" smtClean="0"/>
              <a:t>Korvaukset maksettiin pääasiassa metalliteollisuuden tuotteina (laivat, junat, koneet)</a:t>
            </a:r>
          </a:p>
          <a:p>
            <a:r>
              <a:rPr lang="fi-FI" dirty="0" smtClean="0"/>
              <a:t>Sotakorvausteollisuus vauhditti Suomen kehitystä teollisuusmaaksi</a:t>
            </a:r>
          </a:p>
          <a:p>
            <a:r>
              <a:rPr lang="fi-FI" dirty="0" smtClean="0"/>
              <a:t>Elintarvikkeiden säännöstely päättyi vasta v. 1954 ja ruokavalio monipuolistui</a:t>
            </a:r>
          </a:p>
          <a:p>
            <a:r>
              <a:rPr lang="fi-FI" dirty="0" smtClean="0"/>
              <a:t>N. 400 000 karjalaista asutettiin eri puolille Suomea</a:t>
            </a:r>
          </a:p>
          <a:p>
            <a:r>
              <a:rPr lang="fi-FI" dirty="0" smtClean="0"/>
              <a:t>Myös rintamamiehille tarjottiin maata ja tontteja</a:t>
            </a:r>
          </a:p>
          <a:p>
            <a:r>
              <a:rPr lang="fi-FI" dirty="0" smtClean="0"/>
              <a:t>Syntyvyys suurta – ns. suuret ikäluokat syntyivät v. 1945-1948</a:t>
            </a:r>
          </a:p>
        </p:txBody>
      </p:sp>
    </p:spTree>
    <p:extLst>
      <p:ext uri="{BB962C8B-B14F-4D97-AF65-F5344CB8AC3E}">
        <p14:creationId xmlns:p14="http://schemas.microsoft.com/office/powerpoint/2010/main" val="1395923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73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Ioni</vt:lpstr>
      <vt:lpstr>Sotakorvauksia ja säännöstelyä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Sotakorvauksia ja säännöstelyä</dc:title>
  <dc:creator>Anna Viljanen</dc:creator>
  <cp:lastModifiedBy>Anna Viljanen</cp:lastModifiedBy>
  <cp:revision>1</cp:revision>
  <dcterms:created xsi:type="dcterms:W3CDTF">2015-04-28T05:19:19Z</dcterms:created>
  <dcterms:modified xsi:type="dcterms:W3CDTF">2015-04-28T05:24:52Z</dcterms:modified>
</cp:coreProperties>
</file>