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01" r:id="rId3"/>
    <p:sldId id="300" r:id="rId4"/>
    <p:sldId id="302" r:id="rId5"/>
  </p:sldIdLst>
  <p:sldSz cx="9144000" cy="6858000" type="screen4x3"/>
  <p:notesSz cx="6858000" cy="9144000"/>
  <p:defaultTextStyle>
    <a:defPPr>
      <a:defRPr lang="fi-FI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63"/>
  </p:normalViewPr>
  <p:slideViewPr>
    <p:cSldViewPr snapToGrid="0" snapToObjects="1">
      <p:cViewPr varScale="1">
        <p:scale>
          <a:sx n="117" d="100"/>
          <a:sy n="117" d="100"/>
        </p:scale>
        <p:origin x="280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09233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332487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01134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426308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07590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0553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92379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92387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25316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882105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naps.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1134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perustyylejä naps.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7068CD-6312-3D41-9969-91C46E1C8889}" type="datetimeFigureOut">
              <a:rPr lang="fi-FI" smtClean="0"/>
              <a:t>6.10.2020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23087-4DF3-C949-A3C1-9F62623085C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572686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/>
              <a:t>18IB </a:t>
            </a:r>
            <a:r>
              <a:rPr lang="fi-FI" b="1" dirty="0" err="1"/>
              <a:t>Psychology</a:t>
            </a:r>
            <a:r>
              <a:rPr lang="fi-FI" b="1" dirty="0"/>
              <a:t> Plan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IB </a:t>
            </a:r>
            <a:r>
              <a:rPr lang="fi-FI" dirty="0" err="1"/>
              <a:t>Psychology</a:t>
            </a:r>
            <a:r>
              <a:rPr lang="fi-FI" dirty="0"/>
              <a:t> LAJM</a:t>
            </a:r>
          </a:p>
        </p:txBody>
      </p:sp>
    </p:spTree>
    <p:extLst>
      <p:ext uri="{BB962C8B-B14F-4D97-AF65-F5344CB8AC3E}">
        <p14:creationId xmlns:p14="http://schemas.microsoft.com/office/powerpoint/2010/main" val="15800884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Sisällön paikkamerkki 4" descr="Kuva, joka sisältää kohteen pöytä&#10;&#10;Kuvaus luotu automaattisesti">
            <a:extLst>
              <a:ext uri="{FF2B5EF4-FFF2-40B4-BE49-F238E27FC236}">
                <a16:creationId xmlns:a16="http://schemas.microsoft.com/office/drawing/2014/main" id="{8E3FE277-A845-EE46-A841-C5652703CFC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88955" y="345339"/>
            <a:ext cx="8166089" cy="6167321"/>
          </a:xfrm>
        </p:spPr>
      </p:pic>
    </p:spTree>
    <p:extLst>
      <p:ext uri="{BB962C8B-B14F-4D97-AF65-F5344CB8AC3E}">
        <p14:creationId xmlns:p14="http://schemas.microsoft.com/office/powerpoint/2010/main" val="3529207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BB385D0-02CD-5447-9CBE-60A5E723BC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18IB </a:t>
            </a:r>
            <a:r>
              <a:rPr lang="fi-FI" dirty="0" err="1"/>
              <a:t>psychology</a:t>
            </a:r>
            <a:r>
              <a:rPr lang="fi-FI" dirty="0"/>
              <a:t> </a:t>
            </a:r>
            <a:r>
              <a:rPr lang="fi-FI" dirty="0" err="1"/>
              <a:t>schedules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A7E816F-24B9-1E4B-908A-75CA2C3110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56518"/>
            <a:ext cx="4038600" cy="4525963"/>
          </a:xfrm>
        </p:spPr>
        <p:txBody>
          <a:bodyPr/>
          <a:lstStyle/>
          <a:p>
            <a:r>
              <a:rPr lang="en-GB" dirty="0"/>
              <a:t>IB2 year plan</a:t>
            </a:r>
          </a:p>
          <a:p>
            <a:pPr lvl="1"/>
            <a:r>
              <a:rPr lang="en-GB" b="1" dirty="0"/>
              <a:t>1st period</a:t>
            </a:r>
            <a:r>
              <a:rPr lang="en-GB" dirty="0"/>
              <a:t>: HL option</a:t>
            </a:r>
          </a:p>
          <a:p>
            <a:pPr lvl="1"/>
            <a:r>
              <a:rPr lang="en-GB" b="1" dirty="0"/>
              <a:t>2nd period</a:t>
            </a:r>
            <a:r>
              <a:rPr lang="en-GB" dirty="0"/>
              <a:t>: Studying and reviewing the core + </a:t>
            </a:r>
            <a:r>
              <a:rPr lang="en-GB" i="1" dirty="0"/>
              <a:t>IA workshop</a:t>
            </a:r>
          </a:p>
          <a:p>
            <a:pPr lvl="1"/>
            <a:r>
              <a:rPr lang="en-GB" b="1" dirty="0"/>
              <a:t>3rd period</a:t>
            </a:r>
            <a:r>
              <a:rPr lang="en-GB" dirty="0"/>
              <a:t>: Studying and reviewing the core HL extension + HL option </a:t>
            </a:r>
            <a:br>
              <a:rPr lang="en-GB" dirty="0"/>
            </a:br>
            <a:r>
              <a:rPr lang="en-GB" dirty="0"/>
              <a:t>(HL only)</a:t>
            </a:r>
          </a:p>
          <a:p>
            <a:pPr lvl="1"/>
            <a:r>
              <a:rPr lang="en-GB" b="1" dirty="0"/>
              <a:t>4th period</a:t>
            </a:r>
            <a:r>
              <a:rPr lang="en-GB" dirty="0"/>
              <a:t>: Review and final mocks</a:t>
            </a:r>
          </a:p>
          <a:p>
            <a:endParaRPr lang="fi-FI" dirty="0"/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814FC39E-EC7F-5245-9D0B-842306220608}"/>
              </a:ext>
            </a:extLst>
          </p:cNvPr>
          <p:cNvSpPr txBox="1"/>
          <p:nvPr/>
        </p:nvSpPr>
        <p:spPr>
          <a:xfrm>
            <a:off x="195940" y="1843881"/>
            <a:ext cx="994183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r>
              <a:rPr lang="fi-FI" sz="2400" b="1" dirty="0"/>
              <a:t>MOCK</a:t>
            </a:r>
          </a:p>
        </p:txBody>
      </p:sp>
      <p:sp>
        <p:nvSpPr>
          <p:cNvPr id="6" name="Tekstiruutu 5">
            <a:extLst>
              <a:ext uri="{FF2B5EF4-FFF2-40B4-BE49-F238E27FC236}">
                <a16:creationId xmlns:a16="http://schemas.microsoft.com/office/drawing/2014/main" id="{4A132E8A-9DF0-D945-9931-021E02D68D6D}"/>
              </a:ext>
            </a:extLst>
          </p:cNvPr>
          <p:cNvSpPr txBox="1"/>
          <p:nvPr/>
        </p:nvSpPr>
        <p:spPr>
          <a:xfrm>
            <a:off x="124607" y="2385111"/>
            <a:ext cx="1136850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just"/>
            <a:r>
              <a:rPr lang="fi-FI" sz="2400" b="1" dirty="0"/>
              <a:t>MOCK?</a:t>
            </a:r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id="{336926F4-ABB2-4847-BFAA-95A2A36F5941}"/>
              </a:ext>
            </a:extLst>
          </p:cNvPr>
          <p:cNvSpPr txBox="1"/>
          <p:nvPr/>
        </p:nvSpPr>
        <p:spPr>
          <a:xfrm>
            <a:off x="52311" y="5093105"/>
            <a:ext cx="1137812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MOCKS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C2E6EB27-1B09-4544-A03F-CE04EAD5787D}"/>
              </a:ext>
            </a:extLst>
          </p:cNvPr>
          <p:cNvSpPr txBox="1"/>
          <p:nvPr/>
        </p:nvSpPr>
        <p:spPr>
          <a:xfrm>
            <a:off x="1105323" y="5882481"/>
            <a:ext cx="2742354" cy="830997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ctr"/>
            <a:r>
              <a:rPr lang="fi-FI" sz="2400" b="1" dirty="0"/>
              <a:t>FINALS IN THE </a:t>
            </a:r>
            <a:br>
              <a:rPr lang="fi-FI" sz="2400" b="1" dirty="0"/>
            </a:br>
            <a:r>
              <a:rPr lang="fi-FI" sz="2400" b="1" dirty="0"/>
              <a:t>BEGINNING OF MAY</a:t>
            </a:r>
          </a:p>
        </p:txBody>
      </p:sp>
      <p:pic>
        <p:nvPicPr>
          <p:cNvPr id="9" name="Sisällön paikkamerkki 4">
            <a:extLst>
              <a:ext uri="{FF2B5EF4-FFF2-40B4-BE49-F238E27FC236}">
                <a16:creationId xmlns:a16="http://schemas.microsoft.com/office/drawing/2014/main" id="{56FC70C5-8356-0D4F-96F0-91F74A06272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648200" y="1843881"/>
            <a:ext cx="4038600" cy="4038600"/>
          </a:xfr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id="{F8946A9D-A030-5945-AC2E-4F87A3754F95}"/>
              </a:ext>
            </a:extLst>
          </p:cNvPr>
          <p:cNvSpPr txBox="1"/>
          <p:nvPr/>
        </p:nvSpPr>
        <p:spPr>
          <a:xfrm>
            <a:off x="124607" y="3528606"/>
            <a:ext cx="1136850" cy="461665"/>
          </a:xfrm>
          <a:prstGeom prst="rect">
            <a:avLst/>
          </a:prstGeom>
          <a:solidFill>
            <a:srgbClr val="FFC000"/>
          </a:solidFill>
        </p:spPr>
        <p:txBody>
          <a:bodyPr wrap="none" rtlCol="0">
            <a:spAutoFit/>
          </a:bodyPr>
          <a:lstStyle/>
          <a:p>
            <a:pPr algn="just"/>
            <a:r>
              <a:rPr lang="fi-FI" sz="2400" b="1" dirty="0"/>
              <a:t>MOCK?</a:t>
            </a:r>
          </a:p>
        </p:txBody>
      </p:sp>
    </p:spTree>
    <p:extLst>
      <p:ext uri="{BB962C8B-B14F-4D97-AF65-F5344CB8AC3E}">
        <p14:creationId xmlns:p14="http://schemas.microsoft.com/office/powerpoint/2010/main" val="3863660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5" grpId="0" animBg="1"/>
      <p:bldP spid="6" grpId="0" animBg="1"/>
      <p:bldP spid="7" grpId="0" animBg="1"/>
      <p:bldP spid="8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1A080B3-8BA9-8C4A-8461-C1C0F7ACD5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TASK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C3A751-CB26-EB42-BEE5-4656ABCE04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114800" cy="4525963"/>
          </a:xfrm>
        </p:spPr>
        <p:txBody>
          <a:bodyPr/>
          <a:lstStyle/>
          <a:p>
            <a:r>
              <a:rPr lang="en-GB" dirty="0"/>
              <a:t>Immerse yourself with the IB Psychology core syllabus </a:t>
            </a:r>
          </a:p>
          <a:p>
            <a:pPr lvl="1"/>
            <a:r>
              <a:rPr lang="en-GB" dirty="0"/>
              <a:t>Pay particular attention to the </a:t>
            </a:r>
            <a:r>
              <a:rPr lang="en-GB" i="1" dirty="0"/>
              <a:t>December 2019 revisions</a:t>
            </a:r>
          </a:p>
          <a:p>
            <a:r>
              <a:rPr lang="en-GB" dirty="0"/>
              <a:t>What parts of the core syllabus should be revised?</a:t>
            </a:r>
          </a:p>
        </p:txBody>
      </p:sp>
      <p:pic>
        <p:nvPicPr>
          <p:cNvPr id="5" name="Sisällön paikkamerkki 5">
            <a:extLst>
              <a:ext uri="{FF2B5EF4-FFF2-40B4-BE49-F238E27FC236}">
                <a16:creationId xmlns:a16="http://schemas.microsoft.com/office/drawing/2014/main" id="{414E72CC-A1DF-D040-A694-302E55A595E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4762500" y="1958181"/>
            <a:ext cx="3810000" cy="3810000"/>
          </a:xfrm>
        </p:spPr>
      </p:pic>
    </p:spTree>
    <p:extLst>
      <p:ext uri="{BB962C8B-B14F-4D97-AF65-F5344CB8AC3E}">
        <p14:creationId xmlns:p14="http://schemas.microsoft.com/office/powerpoint/2010/main" val="23045189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bldLvl="2"/>
    </p:bld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632</TotalTime>
  <Words>93</Words>
  <Application>Microsoft Macintosh PowerPoint</Application>
  <PresentationFormat>Näytössä katseltava diaesitys (4:3)</PresentationFormat>
  <Paragraphs>17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Office-teema</vt:lpstr>
      <vt:lpstr>18IB Psychology Plan</vt:lpstr>
      <vt:lpstr>PowerPoint-esitys</vt:lpstr>
      <vt:lpstr>18IB psychology schedules</vt:lpstr>
      <vt:lpstr>TASK</vt:lpstr>
    </vt:vector>
  </TitlesOfParts>
  <Company>Voionmaa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4 TARKKAAVAISUUS</dc:title>
  <dc:creator>Markus Lajunen</dc:creator>
  <cp:lastModifiedBy>Lajunen Markus</cp:lastModifiedBy>
  <cp:revision>68</cp:revision>
  <dcterms:created xsi:type="dcterms:W3CDTF">2016-01-27T06:20:57Z</dcterms:created>
  <dcterms:modified xsi:type="dcterms:W3CDTF">2020-10-06T09:48:57Z</dcterms:modified>
</cp:coreProperties>
</file>