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FEA59-5B57-41D2-BBAF-40927C9A67F6}" type="datetimeFigureOut">
              <a:rPr lang="fi-FI" smtClean="0"/>
              <a:t>10.10.2019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957F4-808F-4A64-BFFE-3E7B08B265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20078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FEA59-5B57-41D2-BBAF-40927C9A67F6}" type="datetimeFigureOut">
              <a:rPr lang="fi-FI" smtClean="0"/>
              <a:t>10.10.2019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957F4-808F-4A64-BFFE-3E7B08B265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5588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FEA59-5B57-41D2-BBAF-40927C9A67F6}" type="datetimeFigureOut">
              <a:rPr lang="fi-FI" smtClean="0"/>
              <a:t>10.10.2019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957F4-808F-4A64-BFFE-3E7B08B265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16277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FEA59-5B57-41D2-BBAF-40927C9A67F6}" type="datetimeFigureOut">
              <a:rPr lang="fi-FI" smtClean="0"/>
              <a:t>10.10.2019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957F4-808F-4A64-BFFE-3E7B08B265A1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335820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FEA59-5B57-41D2-BBAF-40927C9A67F6}" type="datetimeFigureOut">
              <a:rPr lang="fi-FI" smtClean="0"/>
              <a:t>10.10.2019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957F4-808F-4A64-BFFE-3E7B08B265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710650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FEA59-5B57-41D2-BBAF-40927C9A67F6}" type="datetimeFigureOut">
              <a:rPr lang="fi-FI" smtClean="0"/>
              <a:t>10.10.2019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957F4-808F-4A64-BFFE-3E7B08B265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4966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FEA59-5B57-41D2-BBAF-40927C9A67F6}" type="datetimeFigureOut">
              <a:rPr lang="fi-FI" smtClean="0"/>
              <a:t>10.10.2019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957F4-808F-4A64-BFFE-3E7B08B265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75527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FEA59-5B57-41D2-BBAF-40927C9A67F6}" type="datetimeFigureOut">
              <a:rPr lang="fi-FI" smtClean="0"/>
              <a:t>10.10.2019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957F4-808F-4A64-BFFE-3E7B08B265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49090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FEA59-5B57-41D2-BBAF-40927C9A67F6}" type="datetimeFigureOut">
              <a:rPr lang="fi-FI" smtClean="0"/>
              <a:t>10.10.2019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957F4-808F-4A64-BFFE-3E7B08B265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3105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FEA59-5B57-41D2-BBAF-40927C9A67F6}" type="datetimeFigureOut">
              <a:rPr lang="fi-FI" smtClean="0"/>
              <a:t>10.10.2019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957F4-808F-4A64-BFFE-3E7B08B265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5798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FEA59-5B57-41D2-BBAF-40927C9A67F6}" type="datetimeFigureOut">
              <a:rPr lang="fi-FI" smtClean="0"/>
              <a:t>10.10.2019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957F4-808F-4A64-BFFE-3E7B08B265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4128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FEA59-5B57-41D2-BBAF-40927C9A67F6}" type="datetimeFigureOut">
              <a:rPr lang="fi-FI" smtClean="0"/>
              <a:t>10.10.2019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957F4-808F-4A64-BFFE-3E7B08B265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44370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FEA59-5B57-41D2-BBAF-40927C9A67F6}" type="datetimeFigureOut">
              <a:rPr lang="fi-FI" smtClean="0"/>
              <a:t>10.10.2019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957F4-808F-4A64-BFFE-3E7B08B265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9901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FEA59-5B57-41D2-BBAF-40927C9A67F6}" type="datetimeFigureOut">
              <a:rPr lang="fi-FI" smtClean="0"/>
              <a:t>10.10.2019</a:t>
            </a:fld>
            <a:endParaRPr lang="fi-FI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957F4-808F-4A64-BFFE-3E7B08B265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6827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FEA59-5B57-41D2-BBAF-40927C9A67F6}" type="datetimeFigureOut">
              <a:rPr lang="fi-FI" smtClean="0"/>
              <a:t>10.10.2019</a:t>
            </a:fld>
            <a:endParaRPr lang="fi-FI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957F4-808F-4A64-BFFE-3E7B08B265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9042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FEA59-5B57-41D2-BBAF-40927C9A67F6}" type="datetimeFigureOut">
              <a:rPr lang="fi-FI" smtClean="0"/>
              <a:t>10.10.2019</a:t>
            </a:fld>
            <a:endParaRPr lang="fi-FI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957F4-808F-4A64-BFFE-3E7B08B265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313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FEA59-5B57-41D2-BBAF-40927C9A67F6}" type="datetimeFigureOut">
              <a:rPr lang="fi-FI" smtClean="0"/>
              <a:t>10.10.2019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957F4-808F-4A64-BFFE-3E7B08B265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25050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CAFEA59-5B57-41D2-BBAF-40927C9A67F6}" type="datetimeFigureOut">
              <a:rPr lang="fi-FI" smtClean="0"/>
              <a:t>10.10.2019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957F4-808F-4A64-BFFE-3E7B08B265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36013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f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789710" y="681645"/>
            <a:ext cx="9958646" cy="2310938"/>
          </a:xfrm>
        </p:spPr>
        <p:txBody>
          <a:bodyPr/>
          <a:lstStyle/>
          <a:p>
            <a:r>
              <a:rPr lang="fi-FI" dirty="0" smtClean="0"/>
              <a:t>KRISTILLINEN OPPI JA KÄYTÄNTÖ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154955" y="3266901"/>
            <a:ext cx="8825658" cy="2851265"/>
          </a:xfrm>
        </p:spPr>
        <p:txBody>
          <a:bodyPr/>
          <a:lstStyle/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7520" y="3150524"/>
            <a:ext cx="5162204" cy="329184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8370061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Kristillinen oppi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03312" y="1620982"/>
            <a:ext cx="8946541" cy="4627417"/>
          </a:xfrm>
        </p:spPr>
        <p:txBody>
          <a:bodyPr>
            <a:normAutofit/>
          </a:bodyPr>
          <a:lstStyle/>
          <a:p>
            <a:r>
              <a:rPr lang="fi-FI" sz="2800" dirty="0" smtClean="0"/>
              <a:t>Kristinuskon tärkeimmät opit muotoiltiin 300- ja 400-luvuilla kirkolliskokouksissa (uskontunnustus)</a:t>
            </a:r>
          </a:p>
          <a:p>
            <a:r>
              <a:rPr lang="fi-FI" sz="2800" dirty="0" smtClean="0"/>
              <a:t>Kristillinen kolminaisuusoppi: Isä, Poika ja Pyhä Henki (Jumalan kolme persoonaa)</a:t>
            </a:r>
          </a:p>
          <a:p>
            <a:r>
              <a:rPr lang="fi-FI" sz="2800" dirty="0" smtClean="0"/>
              <a:t>Jeesuksen ristikuoleman merkitys -&gt; ihmisten syntien sovitus</a:t>
            </a:r>
          </a:p>
          <a:p>
            <a:r>
              <a:rPr lang="fi-FI" sz="2800" dirty="0" smtClean="0"/>
              <a:t>Usko pelastaa</a:t>
            </a:r>
          </a:p>
          <a:p>
            <a:r>
              <a:rPr lang="fi-FI" sz="2800" dirty="0" smtClean="0"/>
              <a:t>Kaste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10503509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Kristinusko arjessa ja juhlassa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>
          <a:xfrm>
            <a:off x="1103312" y="1446415"/>
            <a:ext cx="5247612" cy="4809923"/>
          </a:xfrm>
        </p:spPr>
        <p:txBody>
          <a:bodyPr>
            <a:normAutofit/>
          </a:bodyPr>
          <a:lstStyle/>
          <a:p>
            <a:r>
              <a:rPr lang="fi-FI" sz="2800" dirty="0" smtClean="0"/>
              <a:t>Jumalanpalvelus (ehtoollinen)</a:t>
            </a:r>
          </a:p>
          <a:p>
            <a:r>
              <a:rPr lang="fi-FI" sz="2800" dirty="0" smtClean="0"/>
              <a:t>Kirkolliset toimitukset (kaste, konfirmaatio, avioliittoon vihkiminen, hautaan siunaaminen)</a:t>
            </a:r>
          </a:p>
          <a:p>
            <a:r>
              <a:rPr lang="fi-FI" sz="2800" dirty="0" smtClean="0"/>
              <a:t>Kirkon tapahtumat eri ikäisille</a:t>
            </a:r>
          </a:p>
          <a:p>
            <a:r>
              <a:rPr lang="fi-FI" sz="2800" smtClean="0"/>
              <a:t>Kristilliset juhlat </a:t>
            </a:r>
            <a:r>
              <a:rPr lang="fi-FI" sz="2800" dirty="0" smtClean="0"/>
              <a:t>(joulu ja pääsiäinen)</a:t>
            </a:r>
          </a:p>
          <a:p>
            <a:endParaRPr lang="fi-FI" sz="2800" dirty="0"/>
          </a:p>
        </p:txBody>
      </p:sp>
      <p:pic>
        <p:nvPicPr>
          <p:cNvPr id="7" name="Sisällön paikkamerkki 6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9569" y="2718262"/>
            <a:ext cx="3606526" cy="282632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5564033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i">
  <a:themeElements>
    <a:clrScheme name="Ioni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i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i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38</TotalTime>
  <Words>73</Words>
  <Application>Microsoft Office PowerPoint</Application>
  <PresentationFormat>Laajakuva</PresentationFormat>
  <Paragraphs>12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Ioni</vt:lpstr>
      <vt:lpstr>KRISTILLINEN OPPI JA KÄYTÄNTÖ</vt:lpstr>
      <vt:lpstr>Kristillinen oppi</vt:lpstr>
      <vt:lpstr>Kristinusko arjessa ja juhlassa</vt:lpstr>
    </vt:vector>
  </TitlesOfParts>
  <Company>Kotkan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KRISTILLINEN OPPI JA KÄYTÄNTÖ</dc:title>
  <dc:creator>Dahl Kirsi</dc:creator>
  <cp:lastModifiedBy>Dahl Kirsi</cp:lastModifiedBy>
  <cp:revision>4</cp:revision>
  <dcterms:created xsi:type="dcterms:W3CDTF">2019-09-27T10:07:59Z</dcterms:created>
  <dcterms:modified xsi:type="dcterms:W3CDTF">2019-10-10T09:13:42Z</dcterms:modified>
</cp:coreProperties>
</file>