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4"/>
    <p:sldMasterId id="2147483966" r:id="rId5"/>
    <p:sldMasterId id="2147483980" r:id="rId6"/>
    <p:sldMasterId id="2147483994" r:id="rId7"/>
    <p:sldMasterId id="2147484008" r:id="rId8"/>
    <p:sldMasterId id="2147484022" r:id="rId9"/>
    <p:sldMasterId id="2147484036" r:id="rId10"/>
    <p:sldMasterId id="2147484050" r:id="rId11"/>
    <p:sldMasterId id="2147484064" r:id="rId12"/>
  </p:sldMasterIdLst>
  <p:notesMasterIdLst>
    <p:notesMasterId r:id="rId14"/>
  </p:notesMasterIdLst>
  <p:handoutMasterIdLst>
    <p:handoutMasterId r:id="rId15"/>
  </p:handoutMasterIdLst>
  <p:sldIdLst>
    <p:sldId id="273" r:id="rId13"/>
  </p:sldIdLst>
  <p:sldSz cx="9504363" cy="6911975"/>
  <p:notesSz cx="6858000" cy="9144000"/>
  <p:defaultTextStyle>
    <a:defPPr>
      <a:defRPr lang="fi-FI"/>
    </a:defPPr>
    <a:lvl1pPr marL="0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7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2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9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3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38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orient="horz" pos="272">
          <p15:clr>
            <a:srgbClr val="A4A3A4"/>
          </p15:clr>
        </p15:guide>
        <p15:guide id="3" orient="horz" pos="3266">
          <p15:clr>
            <a:srgbClr val="A4A3A4"/>
          </p15:clr>
        </p15:guide>
        <p15:guide id="4" orient="horz" pos="1088">
          <p15:clr>
            <a:srgbClr val="A4A3A4"/>
          </p15:clr>
        </p15:guide>
        <p15:guide id="5" pos="2565">
          <p15:clr>
            <a:srgbClr val="A4A3A4"/>
          </p15:clr>
        </p15:guide>
        <p15:guide id="6" pos="1360">
          <p15:clr>
            <a:srgbClr val="A4A3A4"/>
          </p15:clr>
        </p15:guide>
        <p15:guide id="7" pos="271">
          <p15:clr>
            <a:srgbClr val="A4A3A4"/>
          </p15:clr>
        </p15:guide>
        <p15:guide id="8" pos="4626">
          <p15:clr>
            <a:srgbClr val="A4A3A4"/>
          </p15:clr>
        </p15:guide>
        <p15:guide id="9" pos="5715">
          <p15:clr>
            <a:srgbClr val="A4A3A4"/>
          </p15:clr>
        </p15:guide>
        <p15:guide id="10" pos="2566">
          <p15:clr>
            <a:srgbClr val="A4A3A4"/>
          </p15:clr>
        </p15:guide>
        <p15:guide id="11" pos="3537">
          <p15:clr>
            <a:srgbClr val="A4A3A4"/>
          </p15:clr>
        </p15:guide>
        <p15:guide id="1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0E"/>
    <a:srgbClr val="F8B182"/>
    <a:srgbClr val="FC725A"/>
    <a:srgbClr val="FC2F60"/>
    <a:srgbClr val="9F01FF"/>
    <a:srgbClr val="0EC501"/>
    <a:srgbClr val="FE01D3"/>
    <a:srgbClr val="30BEFE"/>
    <a:srgbClr val="D49D15"/>
    <a:srgbClr val="570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howGuides="1">
      <p:cViewPr varScale="1">
        <p:scale>
          <a:sx n="90" d="100"/>
          <a:sy n="90" d="100"/>
        </p:scale>
        <p:origin x="1648" y="184"/>
      </p:cViewPr>
      <p:guideLst>
        <p:guide orient="horz" pos="2177"/>
        <p:guide orient="horz" pos="272"/>
        <p:guide orient="horz" pos="3266"/>
        <p:guide orient="horz" pos="1088"/>
        <p:guide pos="2565"/>
        <p:guide pos="1360"/>
        <p:guide pos="271"/>
        <p:guide pos="4626"/>
        <p:guide pos="5715"/>
        <p:guide pos="2566"/>
        <p:guide pos="3537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3120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2921E-1D87-40F7-9FD6-FD0FB0798800}" type="datetimeFigureOut">
              <a:rPr lang="fi-FI" sz="800" smtClean="0"/>
              <a:t>30.3.2020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37535-8010-4AE4-91EB-93EA723031D9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362253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6D9F4054-DE9B-4A8C-8F44-032462D0368C}" type="datetimeFigureOut">
              <a:rPr lang="fi-FI" smtClean="0"/>
              <a:pPr/>
              <a:t>30.3.2020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9525" y="836613"/>
            <a:ext cx="4298950" cy="312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7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2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9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3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8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775575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6046788" y="3455987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4318001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4318001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2589212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862012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7125135B-0E09-4976-A9A6-46AFDB382A2E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546909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3C2C9E7-9EE7-4DF8-A3E5-5F4315B8ECA2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rgbClr val="FFC30E">
              <a:alpha val="85098"/>
            </a:srgb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104600455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97544F-C0EF-469D-9DEB-AB882455E587}" type="datetime3">
              <a:rPr lang="en-US" smtClean="0">
                <a:solidFill>
                  <a:srgbClr val="5A5A5A"/>
                </a:solidFill>
              </a:rPr>
              <a:t>30 March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FYSIIKKA YMPÄRILLÄMME  -  1 Värähdys- ja aaltoliike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31879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1B4B07-0D84-4A96-A999-1DF4592B9CBD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3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7691093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7422-EB5A-452B-B330-D32B25530EEC}" type="datetime3">
              <a:rPr lang="en-US" smtClean="0">
                <a:solidFill>
                  <a:srgbClr val="5A5A5A"/>
                </a:solidFill>
              </a:rPr>
              <a:t>30 March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FYSIIKKA YMPÄRILLÄMME  -  1 Värähdys- ja aaltoliike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16000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A07A-D228-4738-B060-6670FFEE1527}" type="datetime3">
              <a:rPr lang="en-US" smtClean="0">
                <a:solidFill>
                  <a:srgbClr val="5A5A5A"/>
                </a:solidFill>
              </a:rPr>
              <a:t>30 March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FYSIIKKA YMPÄRILLÄMME  -  1 Värähdys- ja aaltoliike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53777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380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EB083A7F-C237-47B0-A1A2-C492388C8B22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46789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318000" y="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590800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2013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15461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85F5F-AEF3-4C14-BD12-10F9D8CE9B87}" type="datetime3">
              <a:rPr lang="en-US" smtClean="0">
                <a:solidFill>
                  <a:srgbClr val="5A5A5A"/>
                </a:solidFill>
              </a:rPr>
              <a:t>30 March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FYSIIKKA YMPÄRILLÄMME  -  1 Värähdys- ja aaltoliike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22190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0FFB7DF-70E0-4130-9BC9-DA193187FA69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5522024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ECBF6C-1FAC-4B93-BD20-121D2AE5D3E0}" type="datetime3">
              <a:rPr lang="en-US" smtClean="0">
                <a:solidFill>
                  <a:srgbClr val="5A5A5A"/>
                </a:solidFill>
              </a:rPr>
              <a:t>30 March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FYSIIKKA YMPÄRILLÄMME  -  1 Värähdys- ja aaltoliike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08406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259F-156C-4F08-B29A-8DC73A84A26C}" type="datetime3">
              <a:rPr lang="en-US" smtClean="0">
                <a:solidFill>
                  <a:srgbClr val="5A5A5A"/>
                </a:solidFill>
              </a:rPr>
              <a:t>30 March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FYSIIKKA YMPÄRILLÄMME  -  1 Värähdys- ja aaltoliike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9158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1BFD-5A72-4025-8B57-726808A5131D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25860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62BC-82C8-455F-AE5F-75BB23FABEBC}" type="datetime3">
              <a:rPr lang="en-US" smtClean="0">
                <a:solidFill>
                  <a:srgbClr val="5A5A5A"/>
                </a:solidFill>
              </a:rPr>
              <a:t>30 March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FYSIIKKA YMPÄRILLÄMME  -  1 Värähdys- ja aaltoliike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124881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64145F-32C8-4EE8-B391-0E0FC64514C2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58380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8FB802-8F07-4D78-8965-3D1826EC5C6C}" type="datetime3">
              <a:rPr lang="en-US" smtClean="0">
                <a:solidFill>
                  <a:srgbClr val="5A5A5A"/>
                </a:solidFill>
              </a:rPr>
              <a:t>30 March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FYSIIKKA YMPÄRILLÄMME  -  1 Värähdys- ja aaltoliike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32145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D8117F-E6FA-49E7-8D44-446E7D94C1E3}" type="datetime3">
              <a:rPr lang="en-US" smtClean="0">
                <a:solidFill>
                  <a:srgbClr val="5A5A5A"/>
                </a:solidFill>
              </a:rPr>
              <a:t>30 March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FYSIIKKA YMPÄRILLÄMME  -  1 Värähdys- ja aaltoliike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53852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EBEDBE-3E34-475B-96FE-F8469B9F8878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3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53187286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8FE2-F032-4A13-AE01-2AEDF48E78B0}" type="datetime3">
              <a:rPr lang="en-US" smtClean="0">
                <a:solidFill>
                  <a:srgbClr val="5A5A5A"/>
                </a:solidFill>
              </a:rPr>
              <a:t>30 March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FYSIIKKA YMPÄRILLÄMME  -  1 Värähdys- ja aaltoliike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52929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48BE-6122-4FAD-8F4A-71D86C96D0D7}" type="datetime3">
              <a:rPr lang="en-US" smtClean="0">
                <a:solidFill>
                  <a:srgbClr val="5A5A5A"/>
                </a:solidFill>
              </a:rPr>
              <a:t>30 March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FYSIIKKA YMPÄRILLÄMME  -  1 Värähdys- ja aaltoliike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99035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450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76DE-828C-4401-828B-A5CE52DB4884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304154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1485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50CBE32F-6627-4AC5-84AD-408C13B1ECE7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775575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 userDrawn="1"/>
        </p:nvSpPr>
        <p:spPr>
          <a:xfrm>
            <a:off x="7775575" y="3455987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 userDrawn="1"/>
        </p:nvSpPr>
        <p:spPr>
          <a:xfrm>
            <a:off x="4318001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6032209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2589212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 userDrawn="1"/>
        </p:nvSpPr>
        <p:spPr>
          <a:xfrm>
            <a:off x="862012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308225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87F-6EA1-4B0B-BCA7-F74D589738D2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059380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7AD4680-78BA-41CA-9366-2624CD29B87D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610709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02AC12-8E8A-4E87-A515-92021E1A1A8C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361753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94AB-FBD1-4486-917C-A9ED4F0DEA7C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318705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78FA0-546C-4D84-96E5-5C7A128B14DA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680195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A137-26C4-4802-89B2-7FAE16A1385C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627957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DD86CC-8A3B-499C-B4E1-6C7EBF4A6DE3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675915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6BBD7F5-5EC1-4BBE-AA8B-0874341CAF52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961281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579FCA-8412-488F-97F7-5BC715F193B5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21408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BDFE2EC-FD15-4E6A-80BB-A2CD354E4228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2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837662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7630D-51F0-4FA8-9881-4A63C83E3596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5905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69186-78A2-40B4-BBB7-3A48CBA80EDF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70308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5780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C56BD930-B5DD-4CC9-820A-B3363756093F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775575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 userDrawn="1"/>
        </p:nvSpPr>
        <p:spPr>
          <a:xfrm>
            <a:off x="7775575" y="3455987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 userDrawn="1"/>
        </p:nvSpPr>
        <p:spPr>
          <a:xfrm>
            <a:off x="4318001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6032209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2589212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 userDrawn="1"/>
        </p:nvSpPr>
        <p:spPr>
          <a:xfrm>
            <a:off x="862012" y="3983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92324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4003-84D6-4E08-9FF4-9759E65D5794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904765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C860223-43CC-4FD0-8F70-8414CA907740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606020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6C780F-5A3A-4840-99FD-65D52037B7E1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9765875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FAEC1A-F864-497B-B275-B87701035091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14384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75C-4A12-43C7-8BF0-54FC19E34D35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79682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2B19-FB55-4A6A-9E6A-0F331A86AC3F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7885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0CD202A-5003-4DB9-B379-F4253B01E16C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050493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2529C1-9F9E-4483-AF4D-CF5D5FC939E2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341084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B232BD-9FFD-430F-BF5D-0BE1F720D2AE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2143158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A413E9-0C31-4B70-94E0-67777D6968E5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6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27721575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C177-1C7A-4A33-BA08-C8888B344338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2752942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66D0-F0E4-49B6-BC35-16E2B70AF39A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17551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1200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F899C3-A9E6-4885-AF39-37D9E9E9BFBB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8796354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775575" y="34559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4318001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6032209" y="51831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2589212" y="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862012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-1" y="1727200"/>
            <a:ext cx="862013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EA2D881D-DF69-4085-97C3-72EDB40F6DCB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2945347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91A7-4B7C-4BBE-BA9D-933E7DA84B1B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0046450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F1BBFA8-28B8-4566-992B-919FACB27B6B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9295918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C6BB8CB-2C27-4DDA-86CE-C6C9EC29A9D1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9687329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A83D-23FA-48EE-9378-87AC93497395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102060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53CD-837D-4502-B69E-4CD4905EBAD7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67298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55A8892-FE1D-4FA1-B2C5-5E87AB608228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151412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855C4F-4EA5-439A-A537-BDDFEACB0F7B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792817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7BA80D-BA75-4396-A0FF-E9716E4E0341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9287386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29AB1E3-528B-4F3D-80A0-DE3309632FA8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4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5095928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718A-C132-42EA-BE97-8DA1915AF5BE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769368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E0B9-E61B-451E-989F-70D92B5198DF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9792441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7FF0B-74B7-4517-89FA-95FB549406D4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929011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27930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C58A3E7-6B90-494C-83AF-B4BDD1DF96D7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775575" y="-1588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 userDrawn="1"/>
        </p:nvSpPr>
        <p:spPr>
          <a:xfrm>
            <a:off x="4320133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 userDrawn="1"/>
        </p:nvSpPr>
        <p:spPr>
          <a:xfrm>
            <a:off x="6047729" y="34559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862012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-1" y="1727200"/>
            <a:ext cx="862013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 userDrawn="1"/>
        </p:nvSpPr>
        <p:spPr>
          <a:xfrm>
            <a:off x="6047729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4187719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E292-79FE-41C3-87B2-106C19BC9CAA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8426615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5503688-9A8E-452C-AB56-B20FA643D509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20337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2279B5-B2A3-486A-9523-F1CA65FCEE25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7224209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C892-05C9-4DCE-958E-BC1B2306B379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8065023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AD9F-67D1-4F9F-B506-A43F26BC8831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535907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229C3BB-BC76-4DA0-AC9A-EE7CE8572A75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420204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F69F-0657-4C4A-A3F7-BC5E8A2E20C3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313086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048082-D77A-4575-BA76-2408DDAFE924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712149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3C42BD-7C33-40E8-8F11-587B4B0007CB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868224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CDFD5A2-55DB-4B9F-AC21-89B6B91538D0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5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10354241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033A-A378-44FC-93E9-CD6CF5458F54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10675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ECA-D6A0-473B-A8FE-C0EC04E6ABC2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752627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12668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5C5EFFC1-354C-40CF-846D-6B58476E81A2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775576" y="51831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6046787" y="3455987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4319587" y="-1588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2590800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2774893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D880-29FF-434E-BA19-48C97BE80CDA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9661693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4CB8649-A092-4663-9C9A-D8053C26B7AB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4008006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009C32-39C8-4DD0-8D04-FEFA103A5F1D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076346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CC5F602-737E-4492-862D-FBF87BD4BD6C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6821121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AED-E4BA-4574-B62B-343C421BD320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9713599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3FDA-46CA-4748-A6B9-EADDEE246DD2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099230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E6C9DF4-0EA8-4E4B-B028-2517C5F78123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510285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C8B5C2-1BE9-425F-997B-61989A905961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4166970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C04082-CEA2-459F-B5F7-1B6610B380F3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2047628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B8545AF-E64D-4412-B33F-19C7546DEBE9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tx2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4603593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6073-1301-4C1A-8256-968C345444A0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844032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0298-86D7-4FF5-822D-892ED84CB2A3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76959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0858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15BF7894-B612-401E-8F1E-8987FBFADFA0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46789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4318000" y="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 userDrawn="1"/>
        </p:nvSpPr>
        <p:spPr>
          <a:xfrm>
            <a:off x="2590800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 userDrawn="1"/>
        </p:nvSpPr>
        <p:spPr>
          <a:xfrm>
            <a:off x="862013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3878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074DEA-23CB-4B4E-9125-3906FFDCD2ED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4652409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B975-0266-47EA-8BFC-3F735D275FE8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9216378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4A6736-C1E0-448A-A15F-3803A7A7E1FA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1133415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3F6D67-97DD-4CAB-870B-075AAF71F88B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767889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76D2F-9478-4057-B0DB-260B938019AB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6262201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78CE-E545-4513-AE07-574B80BE781C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5676939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1F36F7C-D064-4238-BC9C-E5A6A8B10865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1965024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ADBF12-4CF6-4E14-B94D-0DF363CBD8EF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0947331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B3EEDD-3769-42B7-9FB5-78D3F21225E4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8913217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/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9504363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C410A21-79E3-442C-9983-5DC22E2A999E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84230" y="863602"/>
            <a:ext cx="3456384" cy="4752625"/>
          </a:xfrm>
          <a:solidFill>
            <a:schemeClr val="accent3">
              <a:alpha val="85098"/>
            </a:schemeClr>
          </a:solidFill>
        </p:spPr>
        <p:txBody>
          <a:bodyPr lIns="323953" tIns="287959" rIns="323953" bIns="287959"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57136" indent="-357136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70163321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AA4A-6E6A-47CA-8007-B436B3E86158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2215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0213" y="431800"/>
            <a:ext cx="8642350" cy="56165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1CA152-F09D-4618-8CDF-1CEF1EFD1328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5813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FF78-6F16-405F-A2E6-D29BAEAFD504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954072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28787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727845" y="0"/>
            <a:ext cx="1728788" cy="172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1727200"/>
            <a:ext cx="1728787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4775"/>
            <a:ext cx="1728787" cy="172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75577" y="5191194"/>
            <a:ext cx="1728788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46790" y="1727200"/>
            <a:ext cx="1728786" cy="17287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45714" rIns="91427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56632" y="0"/>
            <a:ext cx="1727200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75577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27845" y="1727200"/>
            <a:ext cx="1728788" cy="172878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34575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46790" y="5184775"/>
            <a:ext cx="1728786" cy="17272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50301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30212" y="3600004"/>
            <a:ext cx="5184776" cy="216023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501650" y="6216798"/>
            <a:ext cx="2068513" cy="263525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263876"/>
            <a:ext cx="1295251" cy="21507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6F63557-D0AB-4F69-AC04-36CB86AD40BA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957" y="6263876"/>
            <a:ext cx="4607818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25" y="6263876"/>
            <a:ext cx="433536" cy="215876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46789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318000" y="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590800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62013" y="1727200"/>
            <a:ext cx="1728788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775576" y="-1588"/>
            <a:ext cx="1728787" cy="1728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45564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864235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D468-E741-4D46-AA63-7C6060B1282C}" type="datetime3">
              <a:rPr lang="en-US" smtClean="0">
                <a:solidFill>
                  <a:srgbClr val="5A5A5A"/>
                </a:solidFill>
              </a:rPr>
              <a:t>30 March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FYSIIKKA YMPÄRILLÄMME  -  1 Värähdys- ja aaltoliike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68952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0212" y="2521025"/>
            <a:ext cx="8642351" cy="172705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504363" cy="6911975"/>
          </a:xfrm>
          <a:custGeom>
            <a:avLst/>
            <a:gdLst/>
            <a:ahLst/>
            <a:cxnLst/>
            <a:rect l="l" t="t" r="r" b="b"/>
            <a:pathLst>
              <a:path w="9504363" h="6911975">
                <a:moveTo>
                  <a:pt x="215677" y="215627"/>
                </a:moveTo>
                <a:lnTo>
                  <a:pt x="215677" y="6696347"/>
                </a:lnTo>
                <a:lnTo>
                  <a:pt x="9288685" y="6696347"/>
                </a:lnTo>
                <a:lnTo>
                  <a:pt x="9288685" y="215627"/>
                </a:lnTo>
                <a:close/>
                <a:moveTo>
                  <a:pt x="0" y="0"/>
                </a:moveTo>
                <a:lnTo>
                  <a:pt x="9504363" y="0"/>
                </a:lnTo>
                <a:lnTo>
                  <a:pt x="9504363" y="6911975"/>
                </a:lnTo>
                <a:lnTo>
                  <a:pt x="0" y="69119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A8EC00B-CC74-4FCF-9038-E64A63605579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2545342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ubtitl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54" y="2447925"/>
            <a:ext cx="8642010" cy="3600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0553" y="2087564"/>
            <a:ext cx="8642010" cy="360364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E87E18-8003-4D83-B76D-AA6312095734}" type="datetime3">
              <a:rPr lang="en-US" smtClean="0">
                <a:solidFill>
                  <a:srgbClr val="5A5A5A"/>
                </a:solidFill>
              </a:rPr>
              <a:t>30 March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FYSIIKKA YMPÄRILLÄMME  -  1 Värähdys- ja aaltoliike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39965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214" y="2087563"/>
            <a:ext cx="4208830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5319" y="2087563"/>
            <a:ext cx="4207243" cy="39608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6B204-A556-4F99-9CF1-D46414B078F5}" type="datetime3">
              <a:rPr lang="en-US" smtClean="0">
                <a:solidFill>
                  <a:srgbClr val="5A5A5A"/>
                </a:solidFill>
              </a:rPr>
              <a:t>30 March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FYSIIKKA YMPÄRILLÄMME  -  1 Värähdys- ja aaltoliike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86072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4" y="2087563"/>
            <a:ext cx="4208830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214" y="2447926"/>
            <a:ext cx="4208830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5321" y="2087563"/>
            <a:ext cx="4207241" cy="360363"/>
          </a:xfrm>
        </p:spPr>
        <p:txBody>
          <a:bodyPr anchor="t" anchorCtr="0"/>
          <a:lstStyle>
            <a:lvl1pPr marL="0" indent="0">
              <a:buNone/>
              <a:defRPr sz="1800" b="0"/>
            </a:lvl1pPr>
            <a:lvl2pPr marL="457134" indent="0">
              <a:buNone/>
              <a:defRPr sz="2000" b="1"/>
            </a:lvl2pPr>
            <a:lvl3pPr marL="914267" indent="0">
              <a:buNone/>
              <a:defRPr sz="1800" b="1"/>
            </a:lvl3pPr>
            <a:lvl4pPr marL="1371402" indent="0">
              <a:buNone/>
              <a:defRPr sz="1500" b="1"/>
            </a:lvl4pPr>
            <a:lvl5pPr marL="1828536" indent="0">
              <a:buNone/>
              <a:defRPr sz="1500" b="1"/>
            </a:lvl5pPr>
            <a:lvl6pPr marL="2285669" indent="0">
              <a:buNone/>
              <a:defRPr sz="1500" b="1"/>
            </a:lvl6pPr>
            <a:lvl7pPr marL="2742803" indent="0">
              <a:buNone/>
              <a:defRPr sz="1500" b="1"/>
            </a:lvl7pPr>
            <a:lvl8pPr marL="3199938" indent="0">
              <a:buNone/>
              <a:defRPr sz="1500" b="1"/>
            </a:lvl8pPr>
            <a:lvl9pPr marL="3657071" indent="0">
              <a:buNone/>
              <a:defRPr sz="15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5321" y="2447926"/>
            <a:ext cx="4207241" cy="36004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B372-FAA7-4707-92B7-5D1BBC4FF1CC}" type="datetime3">
              <a:rPr lang="en-US" smtClean="0">
                <a:solidFill>
                  <a:srgbClr val="5A5A5A"/>
                </a:solidFill>
              </a:rPr>
              <a:t>30 March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FYSIIKKA YMPÄRILLÄMME  -  1 Värähdys- ja aaltoliike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4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44994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5885"/>
            <a:ext cx="4751558" cy="69060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230" y="431799"/>
            <a:ext cx="3888334" cy="561657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94B8D3E-2180-4541-AB45-76FC8412F721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Freeform 7"/>
          <p:cNvSpPr>
            <a:spLocks noChangeAspect="1" noEditPoints="1"/>
          </p:cNvSpPr>
          <p:nvPr userDrawn="1"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11808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2087563"/>
            <a:ext cx="6770240" cy="39608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43775" y="2087563"/>
            <a:ext cx="1728788" cy="396081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D823DF-D667-4ACB-A2C8-D1F2A4FF4A35}" type="datetime3">
              <a:rPr lang="en-US" smtClean="0">
                <a:solidFill>
                  <a:srgbClr val="5A5A5A"/>
                </a:solidFill>
              </a:rPr>
              <a:t>30 March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>
                <a:solidFill>
                  <a:srgbClr val="5A5A5A"/>
                </a:solidFill>
              </a:rPr>
              <a:t>FYSIIKKA YMPÄRILLÄMME  -  1 Värähdys- ja aaltoliike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2819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207425" y="-9458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/>
        </p:nvSpPr>
        <p:spPr>
          <a:xfrm>
            <a:off x="8639175" y="863699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7775575" y="431651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/>
        </p:nvSpPr>
        <p:spPr>
          <a:xfrm>
            <a:off x="9072613" y="1295450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8639175" y="1731561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8639175" y="2159843"/>
            <a:ext cx="431750" cy="431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027AA35B-F0A8-41FC-8324-23DF540A3BB5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rgbClr val="FFC30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864" r:id="rId3"/>
    <p:sldLayoutId id="2147483659" r:id="rId4"/>
    <p:sldLayoutId id="2147483652" r:id="rId5"/>
    <p:sldLayoutId id="2147483653" r:id="rId6"/>
    <p:sldLayoutId id="2147483865" r:id="rId7"/>
    <p:sldLayoutId id="2147483661" r:id="rId8"/>
    <p:sldLayoutId id="2147483665" r:id="rId9"/>
    <p:sldLayoutId id="2147483866" r:id="rId10"/>
    <p:sldLayoutId id="2147483654" r:id="rId11"/>
    <p:sldLayoutId id="2147483655" r:id="rId12"/>
    <p:sldLayoutId id="2147483965" r:id="rId13"/>
  </p:sldLayoutIdLst>
  <p:transition spd="med">
    <p:fade/>
  </p:transition>
  <p:hf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640813" y="0"/>
            <a:ext cx="431750" cy="4222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2" name="Rectangle 21"/>
          <p:cNvSpPr/>
          <p:nvPr/>
        </p:nvSpPr>
        <p:spPr>
          <a:xfrm>
            <a:off x="8640218" y="863699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9073656" y="431651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8640813" y="1295450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9073656" y="1295450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6" name="Rectangle 25"/>
          <p:cNvSpPr/>
          <p:nvPr/>
        </p:nvSpPr>
        <p:spPr>
          <a:xfrm>
            <a:off x="9073656" y="1727200"/>
            <a:ext cx="431750" cy="4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0CCA87F9-FD4E-466D-9731-F794348CF8AA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06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</p:sldLayoutIdLst>
  <p:transition spd="med">
    <p:fade/>
  </p:transition>
  <p:hf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639770" y="0"/>
            <a:ext cx="431750" cy="4222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/>
        </p:nvSpPr>
        <p:spPr>
          <a:xfrm>
            <a:off x="9072613" y="431651"/>
            <a:ext cx="431750" cy="43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8207722" y="431651"/>
            <a:ext cx="431750" cy="43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/>
        </p:nvSpPr>
        <p:spPr>
          <a:xfrm>
            <a:off x="7775575" y="431651"/>
            <a:ext cx="431750" cy="431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7343825" y="0"/>
            <a:ext cx="431750" cy="4222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2A0BC33D-F86B-4EA9-9821-12CC338FE54B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976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</p:sldLayoutIdLst>
  <p:transition spd="med">
    <p:fade/>
  </p:transition>
  <p:hf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072563" y="432048"/>
            <a:ext cx="431750" cy="43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8639720" y="863699"/>
            <a:ext cx="431750" cy="43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8207672" y="431651"/>
            <a:ext cx="431750" cy="43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2" name="Rectangle 21"/>
          <p:cNvSpPr/>
          <p:nvPr/>
        </p:nvSpPr>
        <p:spPr>
          <a:xfrm>
            <a:off x="7775525" y="0"/>
            <a:ext cx="431750" cy="4222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8207672" y="0"/>
            <a:ext cx="431750" cy="43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7343278" y="0"/>
            <a:ext cx="431750" cy="4222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9692905B-9A10-4F40-9845-A0AA745469C4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8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</p:sldLayoutIdLst>
  <p:transition spd="med">
    <p:fade/>
  </p:transition>
  <p:hf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074853" y="0"/>
            <a:ext cx="431750" cy="43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8642010" y="431651"/>
            <a:ext cx="431750" cy="43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/>
        </p:nvSpPr>
        <p:spPr>
          <a:xfrm>
            <a:off x="8209962" y="431651"/>
            <a:ext cx="431750" cy="43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6" name="Rectangle 25"/>
          <p:cNvSpPr/>
          <p:nvPr/>
        </p:nvSpPr>
        <p:spPr>
          <a:xfrm>
            <a:off x="7346065" y="0"/>
            <a:ext cx="431750" cy="4222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7" name="Rectangle 26"/>
          <p:cNvSpPr/>
          <p:nvPr/>
        </p:nvSpPr>
        <p:spPr>
          <a:xfrm>
            <a:off x="8209962" y="0"/>
            <a:ext cx="431750" cy="431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8" name="Rectangle 27"/>
          <p:cNvSpPr/>
          <p:nvPr/>
        </p:nvSpPr>
        <p:spPr>
          <a:xfrm>
            <a:off x="6913818" y="0"/>
            <a:ext cx="431750" cy="4222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9BF295BA-9479-4861-BB57-DDF2AB289973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689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transition spd="med">
    <p:fade/>
  </p:transition>
  <p:hf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72613" y="0"/>
            <a:ext cx="431750" cy="43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5" name="Rectangle 14"/>
          <p:cNvSpPr/>
          <p:nvPr/>
        </p:nvSpPr>
        <p:spPr>
          <a:xfrm>
            <a:off x="8639770" y="431651"/>
            <a:ext cx="431750" cy="43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ectangle 18"/>
          <p:cNvSpPr/>
          <p:nvPr/>
        </p:nvSpPr>
        <p:spPr>
          <a:xfrm>
            <a:off x="7777113" y="431651"/>
            <a:ext cx="431750" cy="4222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/>
        </p:nvSpPr>
        <p:spPr>
          <a:xfrm>
            <a:off x="7344866" y="431651"/>
            <a:ext cx="431750" cy="4222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2" name="Rectangle 21"/>
          <p:cNvSpPr/>
          <p:nvPr/>
        </p:nvSpPr>
        <p:spPr>
          <a:xfrm>
            <a:off x="8208863" y="863699"/>
            <a:ext cx="431750" cy="43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4368985E-32F2-40B4-A5FE-531D51B73A8F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893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</p:sldLayoutIdLst>
  <p:transition spd="med">
    <p:fade/>
  </p:transition>
  <p:hf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E8F80D94-94B0-4380-9D9A-3E81A5D10E67}" type="datetime3">
              <a:rPr lang="en-US" smtClean="0"/>
              <a:t>30 March 2020</a:t>
            </a:fld>
            <a:endParaRPr lang="fi-FI" dirty="0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FYSIIKKA YMPÄRILLÄMME  -  1 Värähdys- ja aaltoliike</a:t>
            </a:r>
            <a:endParaRPr lang="fi-FI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Rectangle 12"/>
          <p:cNvSpPr/>
          <p:nvPr/>
        </p:nvSpPr>
        <p:spPr>
          <a:xfrm>
            <a:off x="9072613" y="863699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/>
        </p:nvSpPr>
        <p:spPr>
          <a:xfrm>
            <a:off x="8639770" y="863699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/>
        </p:nvSpPr>
        <p:spPr>
          <a:xfrm>
            <a:off x="8207722" y="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8207722" y="431651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/>
        </p:nvSpPr>
        <p:spPr>
          <a:xfrm>
            <a:off x="8207722" y="129545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/>
        </p:nvSpPr>
        <p:spPr>
          <a:xfrm>
            <a:off x="8639770" y="172720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64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</p:sldLayoutIdLst>
  <p:transition spd="med">
    <p:fade/>
  </p:transition>
  <p:hf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FAD5DA0-4639-4F21-9E72-BE4A9487E1B9}" type="datetime3">
              <a:rPr lang="en-US" smtClean="0">
                <a:solidFill>
                  <a:srgbClr val="5A5A5A"/>
                </a:solidFill>
              </a:rPr>
              <a:t>30 March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>
                <a:solidFill>
                  <a:srgbClr val="5A5A5A"/>
                </a:solidFill>
              </a:rPr>
              <a:t>FYSIIKKA YMPÄRILLÄMME  -  1 Värähdys- ja aaltoliike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Rectangle 12"/>
          <p:cNvSpPr/>
          <p:nvPr/>
        </p:nvSpPr>
        <p:spPr>
          <a:xfrm>
            <a:off x="9072613" y="863699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39770" y="863699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07722" y="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07722" y="431651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07722" y="129545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39770" y="172720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7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</p:sldLayoutIdLst>
  <p:transition spd="med">
    <p:fade/>
  </p:transition>
  <p:hf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213" y="2087563"/>
            <a:ext cx="8642350" cy="3960812"/>
          </a:xfrm>
          <a:prstGeom prst="rect">
            <a:avLst/>
          </a:prstGeom>
        </p:spPr>
        <p:txBody>
          <a:bodyPr vert="horz" lIns="35995" tIns="35995" rIns="35995" bIns="35995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2"/>
          </p:nvPr>
        </p:nvSpPr>
        <p:spPr>
          <a:xfrm>
            <a:off x="863749" y="6263876"/>
            <a:ext cx="1295251" cy="215078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ABBE4CD1-714B-41CF-9586-858202C97797}" type="datetime3">
              <a:rPr lang="en-US" smtClean="0">
                <a:solidFill>
                  <a:srgbClr val="5A5A5A"/>
                </a:solidFill>
              </a:rPr>
              <a:t>30 March 2020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9000" y="6263876"/>
            <a:ext cx="5184775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r>
              <a:rPr lang="fi-FI">
                <a:solidFill>
                  <a:srgbClr val="5A5A5A"/>
                </a:solidFill>
              </a:rPr>
              <a:t>FYSIIKKA YMPÄRILLÄMME  -  1 Värähdys- ja aaltoliike</a:t>
            </a:r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4" y="6263876"/>
            <a:ext cx="433536" cy="215876"/>
          </a:xfrm>
          <a:prstGeom prst="rect">
            <a:avLst/>
          </a:prstGeom>
        </p:spPr>
        <p:txBody>
          <a:bodyPr vert="horz" lIns="35995" tIns="35995" rIns="35995" bIns="35995" rtlCol="0" anchor="ctr" anchorCtr="0">
            <a:noAutofit/>
          </a:bodyPr>
          <a:lstStyle>
            <a:lvl1pPr algn="l">
              <a:defRPr sz="800" spc="-40" baseline="0">
                <a:solidFill>
                  <a:schemeClr val="tx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‹#›</a:t>
            </a:fld>
            <a:endParaRPr lang="fi-FI" dirty="0">
              <a:solidFill>
                <a:srgbClr val="5A5A5A"/>
              </a:solidFill>
            </a:endParaRPr>
          </a:p>
        </p:txBody>
      </p:sp>
      <p:sp>
        <p:nvSpPr>
          <p:cNvPr id="20" name="Freeform 7"/>
          <p:cNvSpPr>
            <a:spLocks noChangeAspect="1" noEditPoints="1"/>
          </p:cNvSpPr>
          <p:nvPr/>
        </p:nvSpPr>
        <p:spPr bwMode="auto">
          <a:xfrm>
            <a:off x="7446470" y="6282323"/>
            <a:ext cx="1554183" cy="198000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rgbClr val="5A5A5A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0213" y="431800"/>
            <a:ext cx="8642350" cy="1295995"/>
          </a:xfrm>
          <a:prstGeom prst="rect">
            <a:avLst/>
          </a:prstGeom>
        </p:spPr>
        <p:txBody>
          <a:bodyPr vert="horz" lIns="35995" tIns="35995" rIns="35995" bIns="3599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Rectangle 12"/>
          <p:cNvSpPr/>
          <p:nvPr/>
        </p:nvSpPr>
        <p:spPr>
          <a:xfrm>
            <a:off x="9072613" y="863699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39770" y="863699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07722" y="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07722" y="431651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07722" y="129545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39770" y="1727200"/>
            <a:ext cx="431750" cy="43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1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</p:sldLayoutIdLst>
  <p:transition spd="med">
    <p:fade/>
  </p:transition>
  <p:hf hdr="0" dt="0"/>
  <p:txStyles>
    <p:titleStyle>
      <a:lvl1pPr algn="ctr" defTabSz="914267" rtl="0" eaLnBrk="1" latinLnBrk="0" hangingPunct="1">
        <a:lnSpc>
          <a:spcPct val="90000"/>
        </a:lnSpc>
        <a:spcBef>
          <a:spcPct val="0"/>
        </a:spcBef>
        <a:buNone/>
        <a:defRPr sz="36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36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271" indent="-357136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409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5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8067" indent="-366660" algn="l" defTabSz="914267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5203" indent="-357136" algn="l" defTabSz="914267" rtl="0" eaLnBrk="1" latinLnBrk="0" hangingPunct="1"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9" indent="-228567" algn="l" defTabSz="9142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7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9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8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5820"/>
            <a:ext cx="8642350" cy="1115911"/>
          </a:xfrm>
        </p:spPr>
        <p:txBody>
          <a:bodyPr/>
          <a:lstStyle/>
          <a:p>
            <a:r>
              <a:rPr lang="fi-FI" dirty="0"/>
              <a:t>Aaltoliike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5794" y="1378142"/>
            <a:ext cx="6770240" cy="3960812"/>
          </a:xfrm>
        </p:spPr>
        <p:txBody>
          <a:bodyPr/>
          <a:lstStyle/>
          <a:p>
            <a:r>
              <a:rPr lang="fi-FI" dirty="0"/>
              <a:t>Aaltoliike voi olla poikittaista tai pitkittäistä.</a:t>
            </a:r>
          </a:p>
          <a:p>
            <a:r>
              <a:rPr lang="fi-FI" dirty="0"/>
              <a:t>Aallonpituus on kahden samanlaisen vaiheen välimatka.</a:t>
            </a:r>
          </a:p>
          <a:p>
            <a:r>
              <a:rPr lang="fi-FI" dirty="0"/>
              <a:t>Aalto kuljettaa energiaa. Se ei kuljeta väliainetta.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rgbClr val="5A5A5A"/>
                </a:solidFill>
              </a:rPr>
              <a:t>FYSIIKKA YMPÄRILLÄMME  -  1 VÄRÄHDYS- JA AALTOLIIKE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5A5A5A"/>
                </a:solidFill>
              </a:rPr>
              <a:pPr/>
              <a:t>1</a:t>
            </a:fld>
            <a:endParaRPr lang="fi-FI" dirty="0">
              <a:solidFill>
                <a:srgbClr val="5A5A5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7" y="3358548"/>
            <a:ext cx="5285434" cy="2366085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46632C34-32F1-4F7D-9231-C62B97868A82}"/>
              </a:ext>
            </a:extLst>
          </p:cNvPr>
          <p:cNvSpPr/>
          <p:nvPr/>
        </p:nvSpPr>
        <p:spPr>
          <a:xfrm>
            <a:off x="638277" y="6202537"/>
            <a:ext cx="1656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spc="-40" dirty="0" err="1"/>
              <a:t>Ilmiö</a:t>
            </a:r>
            <a:r>
              <a:rPr lang="en-US" sz="800" spc="-40" dirty="0"/>
              <a:t> 7-9 Fysiikka</a:t>
            </a:r>
            <a:endParaRPr lang="fi-FI" sz="800" spc="-40" dirty="0"/>
          </a:p>
          <a:p>
            <a:pPr lvl="0"/>
            <a:r>
              <a:rPr lang="fi-FI" sz="800" spc="-40" dirty="0"/>
              <a:t>© Lehto, Salonen, Maalampi</a:t>
            </a:r>
          </a:p>
        </p:txBody>
      </p:sp>
    </p:spTree>
    <p:extLst>
      <p:ext uri="{BB962C8B-B14F-4D97-AF65-F5344CB8AC3E}">
        <p14:creationId xmlns:p14="http://schemas.microsoft.com/office/powerpoint/2010/main" val="34387835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Powerpoint-pohja_peruskoko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4FFF98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4FFF98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noma Pro - Orang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anoma Pro - Dark Blu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anoma Pro - Green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anoma Pro - Light Blu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anoma Pro - Pink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Sanoma Pro - Purpl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Sanoma Pro - Purpl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2_Sanoma Pro - Purple">
  <a:themeElements>
    <a:clrScheme name="SANOMA pro">
      <a:dk1>
        <a:srgbClr val="5A5A5A"/>
      </a:dk1>
      <a:lt1>
        <a:srgbClr val="FFFFFF"/>
      </a:lt1>
      <a:dk2>
        <a:srgbClr val="FF8085"/>
      </a:dk2>
      <a:lt2>
        <a:srgbClr val="9F9F9F"/>
      </a:lt2>
      <a:accent1>
        <a:srgbClr val="FFC30E"/>
      </a:accent1>
      <a:accent2>
        <a:srgbClr val="FB6822"/>
      </a:accent2>
      <a:accent3>
        <a:srgbClr val="643695"/>
      </a:accent3>
      <a:accent4>
        <a:srgbClr val="2DAC44"/>
      </a:accent4>
      <a:accent5>
        <a:srgbClr val="63CAE1"/>
      </a:accent5>
      <a:accent6>
        <a:srgbClr val="0300A4"/>
      </a:accent6>
      <a:hlink>
        <a:srgbClr val="2F20EC"/>
      </a:hlink>
      <a:folHlink>
        <a:srgbClr val="9999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accent1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5F6940F5483B249923B0A57CD6EB39F" ma:contentTypeVersion="1" ma:contentTypeDescription="Luo uusi asiakirja." ma:contentTypeScope="" ma:versionID="c223f35fa294fdcd4123310520331863">
  <xsd:schema xmlns:xsd="http://www.w3.org/2001/XMLSchema" xmlns:xs="http://www.w3.org/2001/XMLSchema" xmlns:p="http://schemas.microsoft.com/office/2006/metadata/properties" xmlns:ns1="eba3b716-7541-44b4-bce8-244c3a989311" targetNamespace="http://schemas.microsoft.com/office/2006/metadata/properties" ma:root="true" ma:fieldsID="9a02ded3bffbd1a85605d3a84be40aac" ns1:_="">
    <xsd:import namespace="eba3b716-7541-44b4-bce8-244c3a989311"/>
    <xsd:element name="properties">
      <xsd:complexType>
        <xsd:sequence>
          <xsd:element name="documentManagement">
            <xsd:complexType>
              <xsd:all>
                <xsd:element ref="ns1:Dokumenttityypp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3b716-7541-44b4-bce8-244c3a989311" elementFormDefault="qualified">
    <xsd:import namespace="http://schemas.microsoft.com/office/2006/documentManagement/types"/>
    <xsd:import namespace="http://schemas.microsoft.com/office/infopath/2007/PartnerControls"/>
    <xsd:element name="Dokumenttityyppi" ma:index="0" nillable="true" ma:displayName="Dokumenttityyppi" ma:default="Logo" ma:format="Dropdown" ma:internalName="Dokumenttityyppi">
      <xsd:simpleType>
        <xsd:restriction base="dms:Choice">
          <xsd:enumeration value="Asiakirjapohja"/>
          <xsd:enumeration value="Logo"/>
          <xsd:enumeration value="Powerpoint-pohja"/>
          <xsd:enumeration value="Ohj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ityyppi xmlns="eba3b716-7541-44b4-bce8-244c3a989311">Powerpoint-pohja</Dokumenttityyppi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1442E7-D29F-449D-97D4-F3C13DF9F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a3b716-7541-44b4-bce8-244c3a989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1A5A6B-7001-42FC-81AC-C9EF9B335431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eba3b716-7541-44b4-bce8-244c3a989311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219374-56A2-4459-B77D-F3F25B8712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Powerpoint-pohja_peruskoko</Template>
  <TotalTime>181</TotalTime>
  <Words>41</Words>
  <Application>Microsoft Macintosh PowerPoint</Application>
  <PresentationFormat>Mukautettu</PresentationFormat>
  <Paragraphs>8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9</vt:i4>
      </vt:variant>
      <vt:variant>
        <vt:lpstr>Dian otsikot</vt:lpstr>
      </vt:variant>
      <vt:variant>
        <vt:i4>1</vt:i4>
      </vt:variant>
    </vt:vector>
  </HeadingPairs>
  <TitlesOfParts>
    <vt:vector size="12" baseType="lpstr">
      <vt:lpstr>Arial</vt:lpstr>
      <vt:lpstr>Wingdings</vt:lpstr>
      <vt:lpstr>Powerpoint-pohja_peruskoko</vt:lpstr>
      <vt:lpstr>Sanoma Pro - Orange</vt:lpstr>
      <vt:lpstr>Sanoma Pro - Dark Blue</vt:lpstr>
      <vt:lpstr>Sanoma Pro - Green</vt:lpstr>
      <vt:lpstr>Sanoma Pro - Light Blue</vt:lpstr>
      <vt:lpstr>Sanoma Pro - Pink</vt:lpstr>
      <vt:lpstr>Sanoma Pro - Purple</vt:lpstr>
      <vt:lpstr>1_Sanoma Pro - Purple</vt:lpstr>
      <vt:lpstr>2_Sanoma Pro - Purple</vt:lpstr>
      <vt:lpstr>Aaltoliike</vt:lpstr>
    </vt:vector>
  </TitlesOfParts>
  <Company>Sanoma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/ Arial Bold 36pt</dc:title>
  <dc:creator>Johanna Patokoski</dc:creator>
  <cp:lastModifiedBy>Jani-Petteri Renko</cp:lastModifiedBy>
  <cp:revision>32</cp:revision>
  <dcterms:created xsi:type="dcterms:W3CDTF">2017-10-03T08:43:25Z</dcterms:created>
  <dcterms:modified xsi:type="dcterms:W3CDTF">2020-03-30T09:46:49Z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0x010100C5F6940F5483B249923B0A57CD6EB39F</vt:lpwstr>
  </property>
</Properties>
</file>