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94C9A-B70C-4A62-B62C-59252309612C}" v="14" dt="2022-01-30T15:14:39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51B72-27CE-40BA-9C7A-A17EE35F0844}" type="datetimeFigureOut">
              <a:rPr lang="fi-FI" smtClean="0"/>
              <a:t>31.1.2022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EC046-1BB7-4E45-8F24-472DD13F56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70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8B0DB0-714D-4942-B3F0-071849A4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97A9F-4873-48E4-A71D-879F9A8F9B53}" type="datetime1">
              <a:rPr lang="fi-FI" smtClean="0"/>
              <a:t>31.1.2022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C707A0-A39C-4F26-82CD-CD00F91F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96EA5F-C6A1-4ECC-B2D1-BC45C4EB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2959-2333-471C-8BD5-D73F1AEEC5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0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BC0CDC-B2E4-4A41-B3A8-90B22D14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081DF-9222-436F-B884-2A829CD53D25}" type="datetime1">
              <a:rPr lang="fi-FI" smtClean="0"/>
              <a:t>31.1.2022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4DCEAF-0DCB-4DCD-99F3-820A7FBB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3DE28B-6A38-448D-9294-E8A4F63E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3331-8653-43C8-9822-FB20E43CF9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4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160CE1-60C2-4D2A-B118-66EF38BE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F159-651A-4F6E-B98D-2B3AA8D1F830}" type="datetime1">
              <a:rPr lang="fi-FI" smtClean="0"/>
              <a:t>31.1.2022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67DC0-D192-41D8-8EF3-D7F120C4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802C89-204C-4A25-AD71-13353D35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E661-F3A9-4381-BAE1-A1A8773D15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9200AB-15F9-4B69-8522-36785041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CEAF1-45C2-47B5-AB01-ED7961FACD61}" type="datetime1">
              <a:rPr lang="fi-FI" smtClean="0"/>
              <a:t>31.1.2022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C3A185-7F0B-4ACE-BBEE-4A613881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DCC385-2570-4919-BCB0-4066596E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FB1B-E8C8-4B5E-B1C1-0BFDAE84AB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78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F15B99-E9C6-4283-AEC2-84D98F5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37B9D-8DA9-475D-A438-07B4B606F1D7}" type="datetime1">
              <a:rPr lang="fi-FI" smtClean="0"/>
              <a:t>31.1.2022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3E1310-6A79-4BDB-8D36-3FF3B87F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08A27-1B83-40A1-9376-89239C90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C3E0-6CEA-4058-931F-EEEE5E3076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07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F5300B-6543-4872-921F-3E94D0721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65B8-FAAF-4190-B863-D4BF4511F8C2}" type="datetime1">
              <a:rPr lang="fi-FI" smtClean="0"/>
              <a:t>31.1.2022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DB2936-B3DE-4AE1-A618-D0B2F931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CADAEFC-99F6-4E28-A64B-2B24D131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FBB9-9B24-4BF5-828E-D0A91B1327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5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708C4E4-3B30-4811-9D8D-36BAEF34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7797-8C0C-452F-99F3-10E9EAA39ECB}" type="datetime1">
              <a:rPr lang="fi-FI" smtClean="0"/>
              <a:t>31.1.2022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80BD086-619A-47AA-9420-14FE939D0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423806F-4DC8-48FA-9DFC-38EA2285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AF6A-3AD8-4608-A88D-DE5912880D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73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C2F5586-E500-47F6-A295-1BB262FC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E5E6D-6821-4E10-BC6E-FA9BE83D5D84}" type="datetime1">
              <a:rPr lang="fi-FI" smtClean="0"/>
              <a:t>31.1.2022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DA567EE0-BDCC-458E-B0DA-591E1FF9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3C1BFC34-80DF-4991-B6FB-579AED68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8B9D-E9A1-420E-A508-E539CFAF85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F4B3C23E-6667-4184-8840-3675D28F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31DCD-C154-4E4B-A6D2-C0DD333712F1}" type="datetime1">
              <a:rPr lang="fi-FI" smtClean="0"/>
              <a:t>31.1.2022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488046CA-5570-4D5E-BBA4-674FDD24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96D59866-23FD-41E2-B8EC-9B511ED9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44CC-96F3-4320-801D-EB5DB229DA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2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2ED750D-FD58-4404-B6A5-30CDDB54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F3BEB-9DC7-4A0F-B2F3-45C23F938B8C}" type="datetime1">
              <a:rPr lang="fi-FI" smtClean="0"/>
              <a:t>31.1.2022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87D7741-E6DB-4A50-BA24-59067483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29A21E4-6838-42C9-812C-052181A0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DF0D-19BD-4C54-9BE4-9779AF01D9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3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65EA9AC-E186-41C8-8B52-422C7FB2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2F0E5-E944-4E57-A6A7-C8BE9F322E84}" type="datetime1">
              <a:rPr lang="fi-FI" smtClean="0"/>
              <a:t>31.1.2022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F1276AF-C27E-409F-AACA-00293850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C5E2F57-3B6F-480B-ABBB-7EBFC06A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EBD6-6EEF-4875-877D-BE29F49C47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2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14085B97-98C2-49A5-8470-E778B42E5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6978D60B-4095-4493-8799-E92A10BBC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1D57F6-CAAD-41DC-BC20-4CD2ABA67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754BC4-729D-4A60-9E2A-BA16C7065FD7}" type="datetime1">
              <a:rPr lang="fi-FI" smtClean="0"/>
              <a:t>31.1.2022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FD9B32-E1DD-402A-9940-16925565B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74DED2-AF73-4178-B310-59C4B70B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D05AB-3EA4-4E98-908F-7F30D17DE0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ikhi.fi/" TargetMode="External"/><Relationship Id="rId3" Type="http://schemas.openxmlformats.org/officeDocument/2006/relationships/hyperlink" Target="https://jainpedia.org/" TargetMode="External"/><Relationship Id="rId7" Type="http://schemas.openxmlformats.org/officeDocument/2006/relationships/hyperlink" Target="http://www.sikhs.org/" TargetMode="External"/><Relationship Id="rId2" Type="http://schemas.openxmlformats.org/officeDocument/2006/relationships/hyperlink" Target="https://www.bbc.co.uk/religion/religions/jainism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sikhnet.com/" TargetMode="External"/><Relationship Id="rId5" Type="http://schemas.openxmlformats.org/officeDocument/2006/relationships/hyperlink" Target="https://www.bbc.co.uk/religion/religions/sikhism/" TargetMode="External"/><Relationship Id="rId4" Type="http://schemas.openxmlformats.org/officeDocument/2006/relationships/hyperlink" Target="https://kerranelamassa.fi/jainalaisuus-gujarat-palitan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D694EB-E207-48D4-A508-CBBE8382F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800" dirty="0">
                <a:latin typeface="+mn-lt"/>
              </a:rPr>
              <a:t>11. Jainalaisuus ja </a:t>
            </a:r>
            <a:r>
              <a:rPr lang="fi-FI" sz="4800" dirty="0" err="1">
                <a:latin typeface="+mn-lt"/>
              </a:rPr>
              <a:t>sikhismi</a:t>
            </a:r>
            <a:endParaRPr lang="fi-FI" sz="4800" dirty="0">
              <a:latin typeface="+mn-lt"/>
            </a:endParaRPr>
          </a:p>
        </p:txBody>
      </p:sp>
      <p:sp>
        <p:nvSpPr>
          <p:cNvPr id="2051" name="Alaotsikko 2">
            <a:extLst>
              <a:ext uri="{FF2B5EF4-FFF2-40B4-BE49-F238E27FC236}">
                <a16:creationId xmlns:a16="http://schemas.microsoft.com/office/drawing/2014/main" id="{527B8528-272B-4F1B-9BC7-4390F3F102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altLang="fi-FI" sz="2200"/>
              <a:t>Opetusvinkki: </a:t>
            </a:r>
            <a:r>
              <a:rPr lang="fi-FI" altLang="fi-FI" sz="2200" dirty="0"/>
              <a:t>Jainalaisuuden ja </a:t>
            </a:r>
            <a:r>
              <a:rPr lang="fi-FI" altLang="fi-FI" sz="2200" dirty="0" err="1"/>
              <a:t>sikhismin</a:t>
            </a:r>
            <a:r>
              <a:rPr lang="fi-FI" altLang="fi-FI" sz="2200" dirty="0"/>
              <a:t> harjoittaminen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C953B5-3FA1-4363-913B-C2CC3D2A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200" dirty="0">
                <a:latin typeface="+mn-lt"/>
              </a:rPr>
              <a:t>Työskentelyohjeet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3718C9-5B63-4B6A-93F5-36109E9D2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sz="2200" dirty="0"/>
              <a:t>Opiskelijat jaetaan a) jainalaisuuteen ja b) </a:t>
            </a:r>
            <a:r>
              <a:rPr lang="fi-FI" sz="2200" dirty="0" err="1"/>
              <a:t>sikhismiin</a:t>
            </a:r>
            <a:r>
              <a:rPr lang="fi-FI" sz="2200" dirty="0"/>
              <a:t> keskittyviin ryhmiin ryhmän kokoon sopivalla tavalla. Pieni ryhmä voidaan jakaa puoliksi, suurempi ryhmä jaetaan esim. 4-6 henkilön ryhmiin, joista puolet perehtyvät jainalaisuuteen ja puolet </a:t>
            </a:r>
            <a:r>
              <a:rPr lang="fi-FI" sz="2200" dirty="0" err="1"/>
              <a:t>sikhismiin</a:t>
            </a:r>
            <a:r>
              <a:rPr lang="fi-FI" sz="2200" dirty="0"/>
              <a:t>. </a:t>
            </a:r>
          </a:p>
          <a:p>
            <a:pPr>
              <a:lnSpc>
                <a:spcPct val="100000"/>
              </a:lnSpc>
            </a:pPr>
            <a:r>
              <a:rPr lang="fi-FI" sz="2200" dirty="0"/>
              <a:t>Kaikilla on n. 30 min aikaa perehtyä omaan uskontoonsa ja jakaa ryhmässä aiheet niin, että jokaisella on joku tai jotkut teemat vastuullaan. Tietolähteet löytyvät dialta 3 ja teemoihin liittyvät keskustelukysymykset dialta 4. </a:t>
            </a:r>
          </a:p>
          <a:p>
            <a:pPr>
              <a:lnSpc>
                <a:spcPct val="100000"/>
              </a:lnSpc>
            </a:pPr>
            <a:r>
              <a:rPr lang="fi-FI" sz="2200" dirty="0"/>
              <a:t>Lopuksi pidetään yhteinen uskonnondialoginen keskustelu pienryhmissä tai koko ryhmän kesken tai ryhmistä lähetetään edustajat paneelikeskusteluun.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21AE8E-8C34-465D-AF14-65FB64E3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35DF03D-CB06-48CE-94F0-021BCDE19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53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D4F40C-0C10-4561-B298-CCB773E2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200" dirty="0">
                <a:latin typeface="+mn-lt"/>
              </a:rPr>
              <a:t>Tietolähteet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E3AE967-BA18-47C6-AFE7-706D2A1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70434"/>
            <a:ext cx="5157787" cy="485775"/>
          </a:xfrm>
        </p:spPr>
        <p:txBody>
          <a:bodyPr/>
          <a:lstStyle/>
          <a:p>
            <a:r>
              <a:rPr lang="fi-FI" dirty="0"/>
              <a:t>JAINALAISUUS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9362A6-4AF4-428E-A22A-4D50ACEE4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422896"/>
            <a:ext cx="5157787" cy="4165601"/>
          </a:xfrm>
        </p:spPr>
        <p:txBody>
          <a:bodyPr/>
          <a:lstStyle/>
          <a:p>
            <a:r>
              <a:rPr lang="fi-FI" sz="2400" dirty="0"/>
              <a:t>Oppikirjan luvusta 11 s. 102-105 + Tutustu jainalaisuuteen s. 110-111</a:t>
            </a:r>
          </a:p>
          <a:p>
            <a:r>
              <a:rPr lang="fi-FI" sz="2400" dirty="0">
                <a:hlinkClick r:id="rId2"/>
              </a:rPr>
              <a:t>https://www.bbc.co.uk/religion/religions/jainism/</a:t>
            </a:r>
            <a:endParaRPr lang="fi-FI" sz="2400" dirty="0"/>
          </a:p>
          <a:p>
            <a:r>
              <a:rPr lang="fi-FI" sz="2400" dirty="0">
                <a:hlinkClick r:id="rId3"/>
              </a:rPr>
              <a:t>https://jainpedia.org/</a:t>
            </a:r>
            <a:endParaRPr lang="fi-FI" sz="2400" dirty="0"/>
          </a:p>
          <a:p>
            <a:r>
              <a:rPr lang="fi-FI" sz="2400" dirty="0">
                <a:hlinkClick r:id="rId4"/>
              </a:rPr>
              <a:t>https://kerranelamassa.fi/jainalaisuus-gujarat-palitana/</a:t>
            </a:r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C0445937-A652-4CC1-9FBE-EE79C5BBD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770434"/>
            <a:ext cx="5183188" cy="485775"/>
          </a:xfrm>
        </p:spPr>
        <p:txBody>
          <a:bodyPr/>
          <a:lstStyle/>
          <a:p>
            <a:r>
              <a:rPr lang="fi-FI" dirty="0"/>
              <a:t>SIKHISMI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3DEF136A-25EC-4912-AA56-F6DFD368A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2422896"/>
            <a:ext cx="5183188" cy="4165601"/>
          </a:xfrm>
        </p:spPr>
        <p:txBody>
          <a:bodyPr/>
          <a:lstStyle/>
          <a:p>
            <a:r>
              <a:rPr lang="fi-FI" sz="2400" dirty="0"/>
              <a:t>Oppikirjan luvusta 11 s. 105-108 + Tutustu sikhiläisyyteen s. 112-113</a:t>
            </a:r>
          </a:p>
          <a:p>
            <a:r>
              <a:rPr lang="fi-FI" sz="2400" dirty="0">
                <a:hlinkClick r:id="rId5"/>
              </a:rPr>
              <a:t>https://www.bbc.co.uk/religion/religions/sikhism/</a:t>
            </a:r>
            <a:endParaRPr lang="fi-FI" sz="2400" dirty="0"/>
          </a:p>
          <a:p>
            <a:r>
              <a:rPr lang="fi-FI" sz="2400" dirty="0">
                <a:hlinkClick r:id="rId6"/>
              </a:rPr>
              <a:t>https://www.sikhnet.com/</a:t>
            </a:r>
            <a:endParaRPr lang="fi-FI" sz="2400" dirty="0"/>
          </a:p>
          <a:p>
            <a:r>
              <a:rPr lang="fi-FI" sz="2400" dirty="0">
                <a:hlinkClick r:id="rId7"/>
              </a:rPr>
              <a:t>http://www.sikhs.org/</a:t>
            </a:r>
            <a:endParaRPr lang="fi-FI" sz="2400" dirty="0"/>
          </a:p>
          <a:p>
            <a:r>
              <a:rPr lang="fi-FI" sz="2400" dirty="0">
                <a:hlinkClick r:id="rId8"/>
              </a:rPr>
              <a:t>https://www.sikhi.fi/</a:t>
            </a:r>
            <a:endParaRPr lang="fi-FI" sz="2400" dirty="0"/>
          </a:p>
          <a:p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12FFAA7-EC01-4969-B57D-C195D252B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8948E4C-DC8E-46D6-8755-C35FF0BF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6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3852BCA8-9FF5-4F2D-9368-AD4D51007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200" dirty="0">
                <a:latin typeface="+mn-lt"/>
              </a:rPr>
              <a:t>Keskusteluteemoja</a:t>
            </a:r>
          </a:p>
        </p:txBody>
      </p:sp>
      <p:sp>
        <p:nvSpPr>
          <p:cNvPr id="10" name="Sisällön paikkamerkki 9">
            <a:extLst>
              <a:ext uri="{FF2B5EF4-FFF2-40B4-BE49-F238E27FC236}">
                <a16:creationId xmlns:a16="http://schemas.microsoft.com/office/drawing/2014/main" id="{05EF9E10-B8A9-4586-8704-4DBA99B36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05"/>
            <a:ext cx="4920574" cy="4595813"/>
          </a:xfrm>
        </p:spPr>
        <p:txBody>
          <a:bodyPr/>
          <a:lstStyle/>
          <a:p>
            <a:pPr marL="0" indent="0">
              <a:buNone/>
            </a:pPr>
            <a:r>
              <a:rPr lang="fi-FI" sz="2200" b="1" dirty="0"/>
              <a:t>Opit ja pyhä kirja</a:t>
            </a:r>
          </a:p>
          <a:p>
            <a:r>
              <a:rPr lang="fi-FI" sz="2200" dirty="0"/>
              <a:t>Mikä on pyhä kirjanne?</a:t>
            </a:r>
          </a:p>
          <a:p>
            <a:r>
              <a:rPr lang="fi-FI" sz="2200" dirty="0"/>
              <a:t>Millainen käsitys teillä on ihmisestä?</a:t>
            </a:r>
          </a:p>
          <a:p>
            <a:r>
              <a:rPr lang="fi-FI" sz="2200" dirty="0"/>
              <a:t>Millainen jumalakäsitys teillä on?</a:t>
            </a:r>
          </a:p>
          <a:p>
            <a:r>
              <a:rPr lang="fi-FI" sz="2200" dirty="0"/>
              <a:t>Mistä ja kuinka ihmisen tulisi pelastua?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b="1" dirty="0"/>
              <a:t>Elämäntapa</a:t>
            </a:r>
          </a:p>
          <a:p>
            <a:r>
              <a:rPr lang="fi-FI" sz="2200" dirty="0"/>
              <a:t>Millaisia elämäntapaan liittyviä ohjeita ja moraalisia periaatteita teillä on?</a:t>
            </a:r>
          </a:p>
          <a:p>
            <a:r>
              <a:rPr lang="fi-FI" sz="2200" dirty="0"/>
              <a:t>Koskevatko ohjeet kaikkia ihmisiä samalla tavalla? 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68E70CB1-9330-4C62-ABE1-F807B92B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11. Jainalaisuus ja sikhismi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42AE96D-D018-408B-B764-9CD772BF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1AF6A-3AD8-4608-A88D-DE5912880D4D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6" name="Sisällön paikkamerkki 9">
            <a:extLst>
              <a:ext uri="{FF2B5EF4-FFF2-40B4-BE49-F238E27FC236}">
                <a16:creationId xmlns:a16="http://schemas.microsoft.com/office/drawing/2014/main" id="{03AF02CB-E052-430A-8F67-B86B12701F23}"/>
              </a:ext>
            </a:extLst>
          </p:cNvPr>
          <p:cNvSpPr txBox="1">
            <a:spLocks/>
          </p:cNvSpPr>
          <p:nvPr/>
        </p:nvSpPr>
        <p:spPr bwMode="auto">
          <a:xfrm>
            <a:off x="6272719" y="1583177"/>
            <a:ext cx="4920574" cy="459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</a:pPr>
            <a:endParaRPr lang="fi-FI" sz="22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i-FI" sz="22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i-FI" sz="22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i-FI" sz="2200" b="1" dirty="0"/>
              <a:t>Rituaalit ja kokoontumispaikat</a:t>
            </a:r>
          </a:p>
          <a:p>
            <a:pPr eaLnBrk="1" hangingPunct="1"/>
            <a:r>
              <a:rPr lang="fi-FI" sz="2200" dirty="0"/>
              <a:t>Millaisia siirtymäriittejä teillä on? Mitä muita rituaaleja teillä on?</a:t>
            </a:r>
          </a:p>
          <a:p>
            <a:pPr eaLnBrk="1" hangingPunct="1"/>
            <a:r>
              <a:rPr lang="fi-FI" sz="2200" dirty="0"/>
              <a:t>Esitelkää kokoontumispaikkanne? Saako sinne tulla kuka vaan?</a:t>
            </a:r>
          </a:p>
          <a:p>
            <a:pPr eaLnBrk="1" hangingPunct="1"/>
            <a:endParaRPr lang="fi-FI" sz="2200" dirty="0"/>
          </a:p>
          <a:p>
            <a:pPr eaLnBrk="1" hangingPunct="1"/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80063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287</Words>
  <Application>Microsoft Office PowerPoint</Application>
  <PresentationFormat>Laajakuva</PresentationFormat>
  <Paragraphs>42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11. Jainalaisuus ja sikhismi</vt:lpstr>
      <vt:lpstr>Työskentelyohjeet</vt:lpstr>
      <vt:lpstr>Tietolähteet</vt:lpstr>
      <vt:lpstr>Keskusteluteemoja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Diaesityksen otsikko, koko 48</dc:title>
  <dc:creator>Taina Vuokko</dc:creator>
  <cp:lastModifiedBy>Riikka Kujanen</cp:lastModifiedBy>
  <cp:revision>8</cp:revision>
  <dcterms:created xsi:type="dcterms:W3CDTF">2021-06-01T16:07:13Z</dcterms:created>
  <dcterms:modified xsi:type="dcterms:W3CDTF">2022-01-31T08:13:05Z</dcterms:modified>
</cp:coreProperties>
</file>