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urheilu/3-7509998" TargetMode="External"/><Relationship Id="rId2" Type="http://schemas.openxmlformats.org/officeDocument/2006/relationships/hyperlink" Target="https://yle.fi/urheilu/3-732693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Homoseksuaalit ja urheilu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5E11B6-615B-4AC8-ACC7-959FB4E25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Lajeja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332D34-4E4E-48F1-BF4C-C751296F7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Varmasti aika monen erilaisen lajin parista löytyy</a:t>
            </a:r>
          </a:p>
          <a:p>
            <a:r>
              <a:rPr lang="fi-FI" dirty="0">
                <a:cs typeface="Calibri"/>
              </a:rPr>
              <a:t>Osa lajien edustajista olleet edelleen piilossa eli eivät ole halunneet ja/tai uskaltaneet kertoa seksuaalisuudestaan (yleisesti ottaen eri joukkuelajit, myös muutama yksilölaji)</a:t>
            </a:r>
          </a:p>
          <a:p>
            <a:r>
              <a:rPr lang="fi-FI" dirty="0">
                <a:cs typeface="Calibri"/>
              </a:rPr>
              <a:t>Osa eri lajien urheilijoista olleet kuitenkin erittäin avoimia seksuaalisuudestaan (yleisesti yksilölajit, kuitenkin muutama myös joukkuelajeista)</a:t>
            </a: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5880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13693F-CA36-4009-B74F-51D63495D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Miksi ei tulla ulos kaapista?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139E54-52B4-4504-A5A3-FCB503D18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Syrjinnän pelko</a:t>
            </a:r>
          </a:p>
          <a:p>
            <a:r>
              <a:rPr lang="fi-FI" dirty="0">
                <a:cs typeface="Calibri"/>
              </a:rPr>
              <a:t>Turvattomuuden pelko</a:t>
            </a:r>
          </a:p>
          <a:p>
            <a:r>
              <a:rPr lang="fi-FI" dirty="0">
                <a:cs typeface="Calibri"/>
              </a:rPr>
              <a:t>Ympäristön asenne ja mahdolliset muutokset</a:t>
            </a:r>
          </a:p>
          <a:p>
            <a:r>
              <a:rPr lang="fi-FI" dirty="0">
                <a:cs typeface="Calibri"/>
              </a:rPr>
              <a:t>Miesten joukkuelajeissa maskuliinisuus</a:t>
            </a:r>
          </a:p>
          <a:p>
            <a:r>
              <a:rPr lang="fi-FI" dirty="0">
                <a:cs typeface="Calibri"/>
              </a:rPr>
              <a:t>Niin vahva hetero-olettamus</a:t>
            </a:r>
          </a:p>
          <a:p>
            <a:r>
              <a:rPr lang="fi-FI" dirty="0">
                <a:cs typeface="Calibri"/>
              </a:rPr>
              <a:t>Ihmisen persoonallisuus (haluaako tehdä siitä isoa juttua)</a:t>
            </a:r>
          </a:p>
        </p:txBody>
      </p:sp>
    </p:spTree>
    <p:extLst>
      <p:ext uri="{BB962C8B-B14F-4D97-AF65-F5344CB8AC3E}">
        <p14:creationId xmlns:p14="http://schemas.microsoft.com/office/powerpoint/2010/main" val="239538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75744D-1A30-4E28-AC3D-A7D77611B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Tunnettuja homo/bi-seksuaalisia urheilijoita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0E77F1-6BBA-4436-8072-CE047D5D2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Ari-Pekka Liukkonen, uimari </a:t>
            </a:r>
          </a:p>
          <a:p>
            <a:r>
              <a:rPr lang="fi-FI" dirty="0">
                <a:cs typeface="Calibri"/>
              </a:rPr>
              <a:t>Ian </a:t>
            </a:r>
            <a:r>
              <a:rPr lang="fi-FI" dirty="0" err="1">
                <a:cs typeface="Calibri"/>
              </a:rPr>
              <a:t>Thorpe</a:t>
            </a:r>
            <a:r>
              <a:rPr lang="fi-FI" dirty="0">
                <a:cs typeface="Calibri"/>
              </a:rPr>
              <a:t>, uimari</a:t>
            </a:r>
          </a:p>
          <a:p>
            <a:r>
              <a:rPr lang="fi-FI" dirty="0">
                <a:cs typeface="Calibri"/>
              </a:rPr>
              <a:t>Jason Collins, koripallo</a:t>
            </a:r>
          </a:p>
          <a:p>
            <a:r>
              <a:rPr lang="fi-FI" dirty="0">
                <a:cs typeface="Calibri"/>
              </a:rPr>
              <a:t>Michael Sam, amerikkalainen jalkapallo</a:t>
            </a:r>
          </a:p>
          <a:p>
            <a:r>
              <a:rPr lang="fi-FI" dirty="0"/>
              <a:t>Thomas </a:t>
            </a:r>
            <a:r>
              <a:rPr lang="fi-FI" dirty="0" err="1"/>
              <a:t>Hitzlsperger</a:t>
            </a:r>
            <a:r>
              <a:rPr lang="fi-FI" dirty="0">
                <a:cs typeface="Calibri"/>
              </a:rPr>
              <a:t>, jalkapallo</a:t>
            </a:r>
          </a:p>
          <a:p>
            <a:r>
              <a:rPr lang="fi-FI" dirty="0">
                <a:cs typeface="Calibri"/>
              </a:rPr>
              <a:t>Orlando Cruz, nyrkkeily</a:t>
            </a:r>
          </a:p>
          <a:p>
            <a:r>
              <a:rPr lang="fi-FI" dirty="0">
                <a:cs typeface="Calibri"/>
              </a:rPr>
              <a:t>Anja </a:t>
            </a:r>
            <a:r>
              <a:rPr lang="fi-FI" dirty="0" err="1">
                <a:cs typeface="Calibri"/>
              </a:rPr>
              <a:t>Pärson</a:t>
            </a:r>
            <a:r>
              <a:rPr lang="fi-FI" dirty="0">
                <a:cs typeface="Calibri"/>
              </a:rPr>
              <a:t>, alppihiihto</a:t>
            </a:r>
          </a:p>
          <a:p>
            <a:r>
              <a:rPr lang="fi-FI" dirty="0" err="1">
                <a:cs typeface="Calibri"/>
              </a:rPr>
              <a:t>Kajsa</a:t>
            </a:r>
            <a:r>
              <a:rPr lang="fi-FI" dirty="0">
                <a:cs typeface="Calibri"/>
              </a:rPr>
              <a:t> Bergqvist, yleisurheilu</a:t>
            </a: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594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AEEA37-28AA-4C6F-858A-01DB800AA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Muutama artikkeli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6AF3D6-F6F9-4584-8C76-AA20EB052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fi-FI" dirty="0">
                <a:cs typeface="Calibri"/>
                <a:hlinkClick r:id="rId2"/>
              </a:rPr>
              <a:t>https://yle.fi/urheilu/3-7326931</a:t>
            </a:r>
            <a:endParaRPr lang="fi-FI">
              <a:cs typeface="Calibri"/>
              <a:hlinkClick r:id="rId2"/>
            </a:endParaRPr>
          </a:p>
          <a:p>
            <a:pPr>
              <a:buNone/>
            </a:pPr>
            <a:endParaRPr lang="fi-FI" dirty="0">
              <a:cs typeface="Calibri"/>
            </a:endParaRPr>
          </a:p>
          <a:p>
            <a:pPr>
              <a:buNone/>
            </a:pPr>
            <a:r>
              <a:rPr lang="fi-FI" dirty="0">
                <a:cs typeface="Calibri"/>
                <a:hlinkClick r:id="rId3"/>
              </a:rPr>
              <a:t>https://yle.fi/urheilu/3-7509998</a:t>
            </a:r>
            <a:endParaRPr lang="fi-FI">
              <a:cs typeface="Calibri"/>
              <a:hlinkClick r:id="rId3"/>
            </a:endParaRPr>
          </a:p>
          <a:p>
            <a:pPr>
              <a:buNone/>
            </a:pPr>
            <a:endParaRPr lang="fi-FI" dirty="0">
              <a:cs typeface="Calibri"/>
            </a:endParaRPr>
          </a:p>
          <a:p>
            <a:pPr>
              <a:buNone/>
            </a:pP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4304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Homoseksuaalit ja urheilu</vt:lpstr>
      <vt:lpstr>Lajeja</vt:lpstr>
      <vt:lpstr>Miksi ei tulla ulos kaapista?</vt:lpstr>
      <vt:lpstr>Tunnettuja homo/bi-seksuaalisia urheilijoita</vt:lpstr>
      <vt:lpstr>Muutama artikkeli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</dc:title>
  <dc:creator/>
  <cp:lastModifiedBy/>
  <cp:revision>110</cp:revision>
  <dcterms:created xsi:type="dcterms:W3CDTF">2012-08-08T08:08:12Z</dcterms:created>
  <dcterms:modified xsi:type="dcterms:W3CDTF">2018-09-04T07:01:01Z</dcterms:modified>
</cp:coreProperties>
</file>