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 – vaihtoehtoin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 – vaihtoehtoinen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Shape 22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Otsikkoteksti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Otsikkoteksti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Shape 42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Shape 75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Hämähäkki</a:t>
            </a:r>
          </a:p>
        </p:txBody>
      </p:sp>
      <p:sp>
        <p:nvSpPr>
          <p:cNvPr id="144" name="Shape 14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Miina kertoo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057977F-1C5D-4D7A-BE71-6EDE7D794009-L0-001.jpeg"/>
          <p:cNvPicPr>
            <a:picLocks noChangeAspect="1"/>
          </p:cNvPicPr>
          <p:nvPr/>
        </p:nvPicPr>
        <p:blipFill>
          <a:blip r:embed="rId2">
            <a:extLst/>
          </a:blip>
          <a:srcRect l="20170" t="28506" r="7077" b="0"/>
          <a:stretch>
            <a:fillRect/>
          </a:stretch>
        </p:blipFill>
        <p:spPr>
          <a:xfrm>
            <a:off x="340859" y="318308"/>
            <a:ext cx="5922388" cy="581996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788791" y="521526"/>
            <a:ext cx="527950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Ulkonäkö / tuntomerkit</a:t>
            </a:r>
          </a:p>
        </p:txBody>
      </p:sp>
      <p:sp>
        <p:nvSpPr>
          <p:cNvPr id="148" name="Shape 148"/>
          <p:cNvSpPr/>
          <p:nvPr/>
        </p:nvSpPr>
        <p:spPr>
          <a:xfrm>
            <a:off x="7420198" y="1150474"/>
            <a:ext cx="4407861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Kahdeksan jalkaa.</a:t>
            </a:r>
          </a:p>
        </p:txBody>
      </p:sp>
      <p:sp>
        <p:nvSpPr>
          <p:cNvPr id="149" name="Shape 149"/>
          <p:cNvSpPr/>
          <p:nvPr/>
        </p:nvSpPr>
        <p:spPr>
          <a:xfrm>
            <a:off x="6858976" y="1779422"/>
            <a:ext cx="513913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Hämähäkeillä ei ole siipiä.</a:t>
            </a:r>
          </a:p>
        </p:txBody>
      </p:sp>
      <p:sp>
        <p:nvSpPr>
          <p:cNvPr id="150" name="Shape 150"/>
          <p:cNvSpPr/>
          <p:nvPr/>
        </p:nvSpPr>
        <p:spPr>
          <a:xfrm>
            <a:off x="6613798" y="2392393"/>
            <a:ext cx="6020662" cy="125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Ne voi olla monen värisiä esim.ruskeita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F6C64AAF-4B1F-4DED-8791-C64855997E1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206469">
            <a:off x="1042673" y="1069186"/>
            <a:ext cx="5481357" cy="548135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6898036" y="1211835"/>
            <a:ext cx="5375485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Elinpaikka</a:t>
            </a:r>
          </a:p>
        </p:txBody>
      </p:sp>
      <p:sp>
        <p:nvSpPr>
          <p:cNvPr id="154" name="Shape 154"/>
          <p:cNvSpPr/>
          <p:nvPr/>
        </p:nvSpPr>
        <p:spPr>
          <a:xfrm>
            <a:off x="6946094" y="1886803"/>
            <a:ext cx="5033925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Hämähäkki asuu seitissä.</a:t>
            </a:r>
          </a:p>
        </p:txBody>
      </p:sp>
      <p:sp>
        <p:nvSpPr>
          <p:cNvPr id="155" name="Shape 155"/>
          <p:cNvSpPr/>
          <p:nvPr/>
        </p:nvSpPr>
        <p:spPr>
          <a:xfrm>
            <a:off x="588670" y="7087128"/>
            <a:ext cx="8230185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Seitti on hienon näköinen aamukasteessa.</a:t>
            </a:r>
          </a:p>
        </p:txBody>
      </p:sp>
      <p:sp>
        <p:nvSpPr>
          <p:cNvPr id="156" name="Shape 156"/>
          <p:cNvSpPr/>
          <p:nvPr/>
        </p:nvSpPr>
        <p:spPr>
          <a:xfrm>
            <a:off x="6680193" y="2982198"/>
            <a:ext cx="5811171" cy="125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Seitti voi myös olla puussa tai seinässä.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BF75CCD7-9DCB-487E-8BC9-7BA46E66F1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13" y="338802"/>
            <a:ext cx="4971163" cy="330808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7608917" y="859010"/>
            <a:ext cx="3002631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Ravinto</a:t>
            </a:r>
          </a:p>
        </p:txBody>
      </p:sp>
      <p:sp>
        <p:nvSpPr>
          <p:cNvPr id="160" name="Shape 160"/>
          <p:cNvSpPr/>
          <p:nvPr/>
        </p:nvSpPr>
        <p:spPr>
          <a:xfrm>
            <a:off x="6531864" y="1732765"/>
            <a:ext cx="5555581" cy="125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Hämähäkki syö kärpäsiä ja muita ötököitä.</a:t>
            </a:r>
          </a:p>
        </p:txBody>
      </p:sp>
      <p:sp>
        <p:nvSpPr>
          <p:cNvPr id="161" name="Shape 161"/>
          <p:cNvSpPr/>
          <p:nvPr/>
        </p:nvSpPr>
        <p:spPr>
          <a:xfrm>
            <a:off x="5532820" y="3190719"/>
            <a:ext cx="7154825" cy="125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Hämähäkki imee hyönteisestä pehmeän sisällön.</a:t>
            </a:r>
          </a:p>
        </p:txBody>
      </p:sp>
      <p:sp>
        <p:nvSpPr>
          <p:cNvPr id="162" name="Shape 162"/>
          <p:cNvSpPr/>
          <p:nvPr/>
        </p:nvSpPr>
        <p:spPr>
          <a:xfrm>
            <a:off x="5400451" y="4648674"/>
            <a:ext cx="7419562" cy="1840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Seitissä on myös hälytyslanka mikä hälyttää että seittiin on tarttunut hyönteinen.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2159341" y="1349896"/>
            <a:ext cx="8041830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Lisääntyminen</a:t>
            </a:r>
          </a:p>
        </p:txBody>
      </p:sp>
      <p:sp>
        <p:nvSpPr>
          <p:cNvPr id="165" name="Shape 165"/>
          <p:cNvSpPr/>
          <p:nvPr/>
        </p:nvSpPr>
        <p:spPr>
          <a:xfrm>
            <a:off x="1470830" y="2192970"/>
            <a:ext cx="9418852" cy="125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Hämähäkki munii.Munat ovat munakäärössä, seitissä mitä emo vahtii.</a:t>
            </a:r>
          </a:p>
        </p:txBody>
      </p:sp>
      <p:pic>
        <p:nvPicPr>
          <p:cNvPr id="166" name="E3BADA18-052D-49EA-B6B0-DD9B80DA73B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58863">
            <a:off x="988423" y="4065364"/>
            <a:ext cx="5198682" cy="374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974191" y="1242515"/>
            <a:ext cx="4381450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Muuta mielenkiintoisa</a:t>
            </a:r>
          </a:p>
        </p:txBody>
      </p:sp>
      <p:sp>
        <p:nvSpPr>
          <p:cNvPr id="169" name="Shape 169"/>
          <p:cNvSpPr/>
          <p:nvPr/>
        </p:nvSpPr>
        <p:spPr>
          <a:xfrm>
            <a:off x="2804127" y="2116906"/>
            <a:ext cx="6721578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Hämähäkkejä asuu myös vedessä.</a:t>
            </a:r>
          </a:p>
        </p:txBody>
      </p:sp>
      <p:sp>
        <p:nvSpPr>
          <p:cNvPr id="170" name="Shape 170"/>
          <p:cNvSpPr/>
          <p:nvPr/>
        </p:nvSpPr>
        <p:spPr>
          <a:xfrm>
            <a:off x="2867589" y="2991297"/>
            <a:ext cx="659465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Hämähäkeillä pelotellaan ihmisiä.</a:t>
            </a:r>
          </a:p>
        </p:txBody>
      </p:sp>
      <p:sp>
        <p:nvSpPr>
          <p:cNvPr id="171" name="Shape 171"/>
          <p:cNvSpPr/>
          <p:nvPr/>
        </p:nvSpPr>
        <p:spPr>
          <a:xfrm>
            <a:off x="3089725" y="3685440"/>
            <a:ext cx="6150381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Suomessa on 600 eri lajia.</a:t>
            </a:r>
          </a:p>
        </p:txBody>
      </p:sp>
      <p:sp>
        <p:nvSpPr>
          <p:cNvPr id="172" name="Shape 172"/>
          <p:cNvSpPr/>
          <p:nvPr/>
        </p:nvSpPr>
        <p:spPr>
          <a:xfrm>
            <a:off x="2790614" y="4379584"/>
            <a:ext cx="674860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Aamukasteessa seitit näkyy hyvin.</a:t>
            </a:r>
          </a:p>
        </p:txBody>
      </p:sp>
      <p:sp>
        <p:nvSpPr>
          <p:cNvPr id="173" name="Shape 173"/>
          <p:cNvSpPr/>
          <p:nvPr/>
        </p:nvSpPr>
        <p:spPr>
          <a:xfrm>
            <a:off x="3068351" y="5200284"/>
            <a:ext cx="6193130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Hämähäkki on myös yksineläjä.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5531097" y="1626020"/>
            <a:ext cx="154376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176" name="Shape 176"/>
          <p:cNvSpPr/>
          <p:nvPr/>
        </p:nvSpPr>
        <p:spPr>
          <a:xfrm>
            <a:off x="5469324" y="2485070"/>
            <a:ext cx="1667308" cy="67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Pisara 4</a:t>
            </a:r>
          </a:p>
        </p:txBody>
      </p:sp>
      <p:sp>
        <p:nvSpPr>
          <p:cNvPr id="177" name="Shape 177"/>
          <p:cNvSpPr/>
          <p:nvPr/>
        </p:nvSpPr>
        <p:spPr>
          <a:xfrm>
            <a:off x="2312184" y="3236740"/>
            <a:ext cx="761342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Ötökkä kirja metsän selkärangattomat </a:t>
            </a:r>
          </a:p>
        </p:txBody>
      </p:sp>
      <p:sp>
        <p:nvSpPr>
          <p:cNvPr id="178" name="Shape 178"/>
          <p:cNvSpPr/>
          <p:nvPr/>
        </p:nvSpPr>
        <p:spPr>
          <a:xfrm>
            <a:off x="1906762" y="3988409"/>
            <a:ext cx="8148143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Suomen luonto selkä rangattomat eläimet</a:t>
            </a:r>
          </a:p>
        </p:txBody>
      </p:sp>
      <p:sp>
        <p:nvSpPr>
          <p:cNvPr id="179" name="Shape 179"/>
          <p:cNvSpPr/>
          <p:nvPr/>
        </p:nvSpPr>
        <p:spPr>
          <a:xfrm>
            <a:off x="5498388" y="4847460"/>
            <a:ext cx="200802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Cc search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ctrTitle"/>
          </p:nvPr>
        </p:nvSpPr>
        <p:spPr>
          <a:xfrm>
            <a:off x="523931" y="1904749"/>
            <a:ext cx="10464801" cy="2176501"/>
          </a:xfrm>
          <a:prstGeom prst="rect">
            <a:avLst/>
          </a:prstGeom>
        </p:spPr>
        <p:txBody>
          <a:bodyPr/>
          <a:lstStyle/>
          <a:p>
            <a:pPr/>
            <a:r>
              <a:t>Kiitos kun katsoit</a:t>
            </a:r>
          </a:p>
        </p:txBody>
      </p:sp>
      <p:sp>
        <p:nvSpPr>
          <p:cNvPr id="182" name="Shape 182"/>
          <p:cNvSpPr/>
          <p:nvPr/>
        </p:nvSpPr>
        <p:spPr>
          <a:xfrm rot="1848402">
            <a:off x="8683694" y="1674287"/>
            <a:ext cx="13583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😍</a:t>
            </a:r>
          </a:p>
        </p:txBody>
      </p:sp>
      <p:sp>
        <p:nvSpPr>
          <p:cNvPr id="183" name="Shape 183"/>
          <p:cNvSpPr/>
          <p:nvPr/>
        </p:nvSpPr>
        <p:spPr>
          <a:xfrm>
            <a:off x="5038095" y="6840208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😂</a:t>
            </a:r>
          </a:p>
        </p:txBody>
      </p:sp>
      <p:sp>
        <p:nvSpPr>
          <p:cNvPr id="184" name="Shape 184"/>
          <p:cNvSpPr/>
          <p:nvPr/>
        </p:nvSpPr>
        <p:spPr>
          <a:xfrm>
            <a:off x="7876030" y="5950477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😍</a:t>
            </a:r>
          </a:p>
        </p:txBody>
      </p:sp>
      <p:sp>
        <p:nvSpPr>
          <p:cNvPr id="185" name="Shape 185"/>
          <p:cNvSpPr/>
          <p:nvPr/>
        </p:nvSpPr>
        <p:spPr>
          <a:xfrm>
            <a:off x="3089891" y="1808626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😜</a:t>
            </a:r>
          </a:p>
        </p:txBody>
      </p:sp>
      <p:sp>
        <p:nvSpPr>
          <p:cNvPr id="186" name="Shape 186"/>
          <p:cNvSpPr/>
          <p:nvPr/>
        </p:nvSpPr>
        <p:spPr>
          <a:xfrm>
            <a:off x="6403372" y="4965193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🤗</a:t>
            </a:r>
          </a:p>
        </p:txBody>
      </p:sp>
      <p:sp>
        <p:nvSpPr>
          <p:cNvPr id="187" name="Shape 187"/>
          <p:cNvSpPr/>
          <p:nvPr/>
        </p:nvSpPr>
        <p:spPr>
          <a:xfrm>
            <a:off x="2322881" y="5753100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😘</a:t>
            </a:r>
          </a:p>
        </p:txBody>
      </p:sp>
      <p:sp>
        <p:nvSpPr>
          <p:cNvPr id="188" name="Shape 188"/>
          <p:cNvSpPr/>
          <p:nvPr/>
        </p:nvSpPr>
        <p:spPr>
          <a:xfrm>
            <a:off x="10207739" y="7177692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🙄</a:t>
            </a:r>
          </a:p>
        </p:txBody>
      </p:sp>
      <p:sp>
        <p:nvSpPr>
          <p:cNvPr id="189" name="Shape 189"/>
          <p:cNvSpPr/>
          <p:nvPr/>
        </p:nvSpPr>
        <p:spPr>
          <a:xfrm>
            <a:off x="6050548" y="1038104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😂</a:t>
            </a:r>
          </a:p>
        </p:txBody>
      </p:sp>
      <p:sp>
        <p:nvSpPr>
          <p:cNvPr id="190" name="Shape 190"/>
          <p:cNvSpPr/>
          <p:nvPr/>
        </p:nvSpPr>
        <p:spPr>
          <a:xfrm>
            <a:off x="6848237" y="7653239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😱</a:t>
            </a:r>
          </a:p>
        </p:txBody>
      </p:sp>
      <p:sp>
        <p:nvSpPr>
          <p:cNvPr id="191" name="Shape 191"/>
          <p:cNvSpPr/>
          <p:nvPr/>
        </p:nvSpPr>
        <p:spPr>
          <a:xfrm>
            <a:off x="2204438" y="7177692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👶🏻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06584" y="4508500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☺️</a:t>
            </a:r>
          </a:p>
        </p:txBody>
      </p:sp>
      <p:sp>
        <p:nvSpPr>
          <p:cNvPr id="193" name="Shape 193"/>
          <p:cNvSpPr/>
          <p:nvPr/>
        </p:nvSpPr>
        <p:spPr>
          <a:xfrm>
            <a:off x="10468523" y="773055"/>
            <a:ext cx="71962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❤️</a:t>
            </a:r>
          </a:p>
        </p:txBody>
      </p:sp>
      <p:sp>
        <p:nvSpPr>
          <p:cNvPr id="194" name="Shape 194"/>
          <p:cNvSpPr/>
          <p:nvPr/>
        </p:nvSpPr>
        <p:spPr>
          <a:xfrm>
            <a:off x="1307059" y="1038104"/>
            <a:ext cx="5969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😋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