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5" r:id="rId4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3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24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 Sans"/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1"/>
          <p:cNvSpPr txBox="1">
            <a:spLocks noGrp="1"/>
          </p:cNvSpPr>
          <p:nvPr>
            <p:ph type="title"/>
          </p:nvPr>
        </p:nvSpPr>
        <p:spPr>
          <a:xfrm>
            <a:off x="1828800" y="457200"/>
            <a:ext cx="20726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Verdana"/>
              <a:buNone/>
              <a:defRPr sz="56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Verdana"/>
              <a:buNone/>
              <a:defRPr sz="56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Verdana"/>
              <a:buNone/>
              <a:defRPr sz="56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Verdana"/>
              <a:buNone/>
              <a:defRPr sz="56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Verdana"/>
              <a:buNone/>
              <a:defRPr sz="56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Verdana"/>
              <a:buNone/>
              <a:defRPr sz="56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Verdana"/>
              <a:buNone/>
              <a:defRPr sz="56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Verdana"/>
              <a:buNone/>
              <a:defRPr sz="56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Verdana"/>
              <a:buNone/>
              <a:defRPr sz="56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body" idx="1"/>
          </p:nvPr>
        </p:nvSpPr>
        <p:spPr>
          <a:xfrm>
            <a:off x="1828800" y="3200400"/>
            <a:ext cx="20726400" cy="899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914400" marR="0" lvl="0" indent="-711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Verdana"/>
              <a:buChar char="•"/>
              <a:defRPr sz="4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828800" marR="0" lvl="1" indent="-685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3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2743200" marR="0" lvl="2" indent="-685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•"/>
              <a:defRPr sz="3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3657600" marR="0" lvl="3" indent="-685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–"/>
              <a:defRPr sz="3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4572000" marR="0" lvl="4" indent="-685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3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5486400" marR="0" lvl="5" indent="-685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3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6400800" marR="0" lvl="6" indent="-685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3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7315200" marR="0" lvl="7" indent="-685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3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8229600" marR="0" lvl="8" indent="-6858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Verdana"/>
              <a:buChar char="»"/>
              <a:defRPr sz="3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dt" idx="10"/>
          </p:nvPr>
        </p:nvSpPr>
        <p:spPr>
          <a:xfrm>
            <a:off x="1828803" y="12496800"/>
            <a:ext cx="5079998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ftr" idx="11"/>
          </p:nvPr>
        </p:nvSpPr>
        <p:spPr>
          <a:xfrm>
            <a:off x="8331200" y="12496800"/>
            <a:ext cx="7721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sldNum" idx="12"/>
          </p:nvPr>
        </p:nvSpPr>
        <p:spPr>
          <a:xfrm>
            <a:off x="17475203" y="12496800"/>
            <a:ext cx="5079998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Merriweather Sans"/>
              <a:buNone/>
              <a:defRPr sz="48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fld id="{00000000-1234-1234-1234-12341234123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383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12. </a:t>
            </a:r>
            <a:r>
              <a:rPr lang="fi-FI"/>
              <a:t>Kaukaisten merien taakse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Tietoisku: </a:t>
            </a:r>
            <a:b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Miksi löytöretkille lähdettiin?</a:t>
            </a: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pPr>
              <a:buSzPts val="700"/>
            </a:pPr>
            <a:r>
              <a:rPr lang="fi-FI" sz="8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Miksi löytöretkille lähdettiin?</a:t>
            </a:r>
          </a:p>
        </p:txBody>
      </p:sp>
      <p:sp>
        <p:nvSpPr>
          <p:cNvPr id="95" name="Google Shape;95;p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noAutofit/>
          </a:bodyPr>
          <a:lstStyle/>
          <a:p>
            <a:pPr marL="857250" indent="-857250">
              <a:buSzPct val="100000"/>
              <a:buFont typeface="Arial" panose="020B0604020202020204" pitchFamily="34" charset="0"/>
              <a:buChar char="•"/>
            </a:pPr>
            <a:r>
              <a:rPr lang="fi-FI" sz="4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Kaupankäynti ja rahatalous voimistuivat, joten kauppiailla oli motiivi etsiä uusia kauppareittejä.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</a:pPr>
            <a:r>
              <a:rPr lang="fi-FI" sz="4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Länsi-Euroopan alueet halusivat suorat yhteydet Aasiaan ilman italialaisten ja islaminuskoisten kauppiaiden välikäsiä.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</a:pPr>
            <a:r>
              <a:rPr lang="fi-FI" sz="4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Kuninkaat pyrkivät lisäämään valtaansa hankkimalla rikkauksia.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</a:pPr>
            <a:r>
              <a:rPr lang="fi-FI" sz="4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Alueiden välillä oli keskinäistä kilpailua.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</a:pPr>
            <a:r>
              <a:rPr lang="fi-FI" sz="4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Myös katolinen kirkko vaikutti taustalla. Kirkko halusi tehdä käännytystyötä ja lisätä valtaansa.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</a:pPr>
            <a:r>
              <a:rPr lang="fi-FI" sz="4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Laivanrakennus kehittyi ja uusia merenkulkua edistäviä keksintöjä levisi Eurooppaan, ­esimerkiksi kompassi.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</a:pPr>
            <a:r>
              <a:rPr lang="fi-FI" sz="4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Renessanssin ajan ihmiset olivat myös uteliaita ja tiedonjanoisia.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8AA3BA6-3FE9-44BE-AAB2-F6DCF8BB2E9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Forum Historia 1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A0B8F701-407A-4487-B6F8-56B56539303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103</Words>
  <Application>Microsoft Office PowerPoint</Application>
  <PresentationFormat>Mukautettu</PresentationFormat>
  <Paragraphs>16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Merriweather Sans</vt:lpstr>
      <vt:lpstr>Verdana</vt:lpstr>
      <vt:lpstr>Office-teema</vt:lpstr>
      <vt:lpstr>12. Kaukaisten merien taakse</vt:lpstr>
      <vt:lpstr>Tietoisku:  Miksi löytöretkille lähdettiin?</vt:lpstr>
      <vt:lpstr>Miksi löytöretkille lähdettiin?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30</cp:revision>
  <dcterms:created xsi:type="dcterms:W3CDTF">2020-11-30T15:53:58Z</dcterms:created>
  <dcterms:modified xsi:type="dcterms:W3CDTF">2021-01-05T12:38:39Z</dcterms:modified>
</cp:coreProperties>
</file>