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Merriweather Sans" pitchFamily="2" charset="0"/>
      <p:regular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8741695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3619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28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98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134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60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46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602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88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Forum 3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267200" y="19812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419600" y="2133600"/>
            <a:ext cx="30651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Euroopan unioni laajenee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787" y="1143000"/>
            <a:ext cx="5848424" cy="50590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Euroopan integraation vaiheet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Vaihe 1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51692" y="1219200"/>
            <a:ext cx="2647408" cy="48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540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Saksa, Ranska, Italia, Belgia, Alankomaat ja Luxemburg liittyivät </a:t>
            </a:r>
            <a:br>
              <a:rPr lang="fi-FI" dirty="0"/>
            </a:br>
            <a:r>
              <a:rPr lang="fi-FI" dirty="0"/>
              <a:t>Hiili- ja teräsyhteisön ja Euroopan yhteisön jäseniksi 1950-luvulla.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500" y="1219200"/>
            <a:ext cx="5840099" cy="5094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Vaihe 2 (pohjoinen laajeneminen)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76011" y="1642403"/>
            <a:ext cx="2731814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Iso-Britannia, Irlanti ja Tanska  liittyivät Euroopan yhteisön jäseniksi 1970-luvulla.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825" y="1143000"/>
            <a:ext cx="5840099" cy="51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Vaihe 3 (eteläinen laajeneminen)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96947" y="1561514"/>
            <a:ext cx="2802153" cy="45781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Kreikka, Espanja ja Portugali liittyivät Euroopan yhteisön jäseniksi 1980-luvulla.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025" y="1219200"/>
            <a:ext cx="5840099" cy="5097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Vaihe 4 (EFTA-laajeneminen)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37625" y="1375117"/>
            <a:ext cx="2534866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54000" lvl="0" indent="-342900" rtl="0"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Suomi, Ruotsi ja Itävalta liittyivät Euroopan unionin jäseniksi 1990-luvulla.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525" y="1227425"/>
            <a:ext cx="5840099" cy="508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99868" y="180705"/>
            <a:ext cx="7740748" cy="77724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Vaihe 5 (itälaajeneminen)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79827" y="1192225"/>
            <a:ext cx="2672861" cy="47032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54000" lvl="0" indent="-3429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Viro, Latvia, Liettua, Puola, Tšekki, Slovakia, Slovenia, Unkari, Romania, Bulgaria, Kypros ja Malta liittyivät Euroopan unionin jäseniksi 2000-luvulla.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635" y="957945"/>
            <a:ext cx="5669281" cy="528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Vaihe 6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11016" y="1521630"/>
            <a:ext cx="2759949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Kroatia liittyi Euroopan unionin jäseneksi 2010-luvulla.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250" y="1225050"/>
            <a:ext cx="5840099" cy="508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137</Words>
  <Application>Microsoft Office PowerPoint</Application>
  <PresentationFormat>Näytössä katseltava diaesitys (4:3)</PresentationFormat>
  <Paragraphs>27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Verdana</vt:lpstr>
      <vt:lpstr>Merriweather Sans</vt:lpstr>
      <vt:lpstr>Arial</vt:lpstr>
      <vt:lpstr>Blank Presentation</vt:lpstr>
      <vt:lpstr>PowerPoint-esitys</vt:lpstr>
      <vt:lpstr>Euroopan integraation vaiheet</vt:lpstr>
      <vt:lpstr>Vaihe 1</vt:lpstr>
      <vt:lpstr>Vaihe 2 (pohjoinen laajeneminen)</vt:lpstr>
      <vt:lpstr>Vaihe 3 (eteläinen laajeneminen)</vt:lpstr>
      <vt:lpstr>Vaihe 4 (EFTA-laajeneminen)</vt:lpstr>
      <vt:lpstr>Vaihe 5 (itälaajeneminen)</vt:lpstr>
      <vt:lpstr>Vaihe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opettajat</dc:creator>
  <cp:lastModifiedBy>Kaartinen Minna</cp:lastModifiedBy>
  <cp:revision>20</cp:revision>
  <dcterms:modified xsi:type="dcterms:W3CDTF">2023-10-13T07:28:20Z</dcterms:modified>
</cp:coreProperties>
</file>