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4"/>
    <p:sldMasterId id="2147483713" r:id="rId5"/>
  </p:sldMasterIdLst>
  <p:notesMasterIdLst>
    <p:notesMasterId r:id="rId16"/>
  </p:notesMasterIdLst>
  <p:sldIdLst>
    <p:sldId id="305" r:id="rId6"/>
    <p:sldId id="343" r:id="rId7"/>
    <p:sldId id="336" r:id="rId8"/>
    <p:sldId id="345" r:id="rId9"/>
    <p:sldId id="346" r:id="rId10"/>
    <p:sldId id="337" r:id="rId11"/>
    <p:sldId id="341" r:id="rId12"/>
    <p:sldId id="344" r:id="rId13"/>
    <p:sldId id="339" r:id="rId14"/>
    <p:sldId id="328" r:id="rId15"/>
  </p:sldIdLst>
  <p:sldSz cx="12192000" cy="6858000"/>
  <p:notesSz cx="6858000" cy="9144000"/>
  <p:defaultTextStyle>
    <a:defPPr>
      <a:defRPr lang="fi-FI"/>
    </a:defPPr>
    <a:lvl1pPr marL="0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89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377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566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754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943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131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320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509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5396"/>
    <a:srgbClr val="0E7FBE"/>
    <a:srgbClr val="ABD9EB"/>
    <a:srgbClr val="88C8E3"/>
    <a:srgbClr val="80CDE8"/>
    <a:srgbClr val="84BF41"/>
    <a:srgbClr val="00ADD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7CF6E66-25D7-78B5-5773-1E66E4EC52F6}" v="302" dt="2026-08-10T07:04:23.00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5" d="100"/>
          <a:sy n="105" d="100"/>
        </p:scale>
        <p:origin x="79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microsoft.com/office/2015/10/relationships/revisionInfo" Target="revisionInfo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10" Type="http://schemas.openxmlformats.org/officeDocument/2006/relationships/slide" Target="slides/slide5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i-FI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89CE7E-6E86-C042-A5E2-25A46B3C386A}" type="datetimeFigureOut">
              <a:rPr lang="fi-FI" smtClean="0"/>
              <a:t>11.9.2026</a:t>
            </a:fld>
            <a:endParaRPr lang="fi-FI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i-FI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i-F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i-F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82D00FF-EE06-A746-B168-918D6BB36FB3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2876214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89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377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566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754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943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131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320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509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1.jpe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.jpe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9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.jpe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2.png"/><Relationship Id="rId4" Type="http://schemas.openxmlformats.org/officeDocument/2006/relationships/image" Target="../media/image1.jpe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.jpe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.jpe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2.png"/><Relationship Id="rId4" Type="http://schemas.openxmlformats.org/officeDocument/2006/relationships/image" Target="../media/image1.jpe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3.png"/><Relationship Id="rId7" Type="http://schemas.openxmlformats.org/officeDocument/2006/relationships/image" Target="../media/image18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.jpeg"/><Relationship Id="rId9" Type="http://schemas.openxmlformats.org/officeDocument/2006/relationships/image" Target="../media/image20.png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1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.jpeg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.jpeg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4.png"/><Relationship Id="rId5" Type="http://schemas.openxmlformats.org/officeDocument/2006/relationships/image" Target="../media/image17.png"/><Relationship Id="rId4" Type="http://schemas.openxmlformats.org/officeDocument/2006/relationships/image" Target="../media/image19.png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Otsikko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B63CAFBA-2457-0E41-8151-0C9EDEEB7E6C}"/>
              </a:ext>
            </a:extLst>
          </p:cNvPr>
          <p:cNvSpPr/>
          <p:nvPr userDrawn="1"/>
        </p:nvSpPr>
        <p:spPr>
          <a:xfrm>
            <a:off x="2" y="3"/>
            <a:ext cx="11788344" cy="6857997"/>
          </a:xfrm>
          <a:prstGeom prst="rect">
            <a:avLst/>
          </a:prstGeom>
          <a:gradFill flip="none" rotWithShape="1">
            <a:gsLst>
              <a:gs pos="3000">
                <a:schemeClr val="bg1"/>
              </a:gs>
              <a:gs pos="100000">
                <a:srgbClr val="88C8E3"/>
              </a:gs>
            </a:gsLst>
            <a:lin ang="0" scaled="0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 sz="1351">
              <a:ln>
                <a:noFill/>
              </a:ln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5FDA7BF-0FCD-E749-8B40-A2B0889743C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15908" y="795868"/>
            <a:ext cx="5068649" cy="1511223"/>
          </a:xfrm>
        </p:spPr>
        <p:txBody>
          <a:bodyPr anchor="b" anchorCtr="0">
            <a:noAutofit/>
          </a:bodyPr>
          <a:lstStyle>
            <a:lvl1pPr algn="l">
              <a:defRPr sz="4800" baseline="0">
                <a:solidFill>
                  <a:srgbClr val="005396"/>
                </a:solidFill>
              </a:defRPr>
            </a:lvl1pPr>
          </a:lstStyle>
          <a:p>
            <a:r>
              <a:rPr lang="fi-FI"/>
              <a:t>Muokkaa ots. perustyyl. napsautt.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3B0C921-2328-8D4C-9B3A-2174D953A7B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15908" y="2381208"/>
            <a:ext cx="5068649" cy="66113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baseline="0">
                <a:solidFill>
                  <a:srgbClr val="005396"/>
                </a:solidFill>
              </a:defRPr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fi-FI"/>
              <a:t>Muokkaa alaotsikon perustyyliä napsautt.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BC0CD5-BF3B-FC4A-BDC7-DD3344272B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2DA0FE-D8C8-B14E-BA13-A6E9F81C45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6C92EE-DC5E-9142-B105-E379F319F6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5EDEB-1447-2245-AC24-1810F05F8ECB}" type="slidenum">
              <a:rPr lang="fi-FI" smtClean="0"/>
              <a:t>‹#›</a:t>
            </a:fld>
            <a:endParaRPr lang="fi-FI"/>
          </a:p>
        </p:txBody>
      </p:sp>
      <p:pic>
        <p:nvPicPr>
          <p:cNvPr id="11" name="Picture 10" descr="A screenshot of a video game&#10;&#10;Description automatically generated">
            <a:extLst>
              <a:ext uri="{FF2B5EF4-FFF2-40B4-BE49-F238E27FC236}">
                <a16:creationId xmlns:a16="http://schemas.microsoft.com/office/drawing/2014/main" id="{0094E748-5419-BE6A-C394-F3DDBFDD99B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b="18283"/>
          <a:stretch/>
        </p:blipFill>
        <p:spPr>
          <a:xfrm>
            <a:off x="0" y="3050809"/>
            <a:ext cx="10439400" cy="3807191"/>
          </a:xfrm>
          <a:prstGeom prst="rect">
            <a:avLst/>
          </a:prstGeom>
        </p:spPr>
      </p:pic>
      <p:pic>
        <p:nvPicPr>
          <p:cNvPr id="8" name="Picture 7" descr="Shape, icon, arrow&#10;&#10;Description automatically generated">
            <a:extLst>
              <a:ext uri="{FF2B5EF4-FFF2-40B4-BE49-F238E27FC236}">
                <a16:creationId xmlns:a16="http://schemas.microsoft.com/office/drawing/2014/main" id="{D52A32F9-B3AA-7D6F-0B22-6C9B1BB0DD6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-938" r="4649"/>
          <a:stretch/>
        </p:blipFill>
        <p:spPr>
          <a:xfrm>
            <a:off x="9104243" y="0"/>
            <a:ext cx="3087755" cy="6858000"/>
          </a:xfrm>
          <a:prstGeom prst="rect">
            <a:avLst/>
          </a:prstGeom>
        </p:spPr>
      </p:pic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8EF48B8A-162C-B199-CF88-34500A83B11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335259" y="4751866"/>
            <a:ext cx="1384300" cy="1790700"/>
          </a:xfrm>
          <a:prstGeom prst="rect">
            <a:avLst/>
          </a:prstGeom>
        </p:spPr>
      </p:pic>
      <p:pic>
        <p:nvPicPr>
          <p:cNvPr id="14" name="Picture 13" descr="Icon&#10;&#10;Description automatically generated">
            <a:extLst>
              <a:ext uri="{FF2B5EF4-FFF2-40B4-BE49-F238E27FC236}">
                <a16:creationId xmlns:a16="http://schemas.microsoft.com/office/drawing/2014/main" id="{18B54729-2147-BD8C-0034-87AC14140B5E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6931506" y="507675"/>
            <a:ext cx="2383367" cy="23060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94474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suntomessut Teksti 1 palsta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C672941F-538C-AF35-9F1A-31C84B3BFF9F}"/>
              </a:ext>
            </a:extLst>
          </p:cNvPr>
          <p:cNvSpPr/>
          <p:nvPr userDrawn="1"/>
        </p:nvSpPr>
        <p:spPr>
          <a:xfrm>
            <a:off x="0" y="0"/>
            <a:ext cx="4099560" cy="6858000"/>
          </a:xfrm>
          <a:prstGeom prst="rect">
            <a:avLst/>
          </a:prstGeom>
          <a:gradFill flip="none" rotWithShape="1">
            <a:gsLst>
              <a:gs pos="3000">
                <a:schemeClr val="bg1"/>
              </a:gs>
              <a:gs pos="100000">
                <a:srgbClr val="88C8E3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 sz="1351">
              <a:ln>
                <a:noFill/>
              </a:ln>
            </a:endParaRPr>
          </a:p>
        </p:txBody>
      </p:sp>
      <p:pic>
        <p:nvPicPr>
          <p:cNvPr id="10" name="Picture 9" descr="Graphical user interface&#10;&#10;Description automatically generated">
            <a:extLst>
              <a:ext uri="{FF2B5EF4-FFF2-40B4-BE49-F238E27FC236}">
                <a16:creationId xmlns:a16="http://schemas.microsoft.com/office/drawing/2014/main" id="{099535FD-3F6A-B39E-5BC7-E88CC5978CC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9745" t="-949" r="10392" b="6940"/>
          <a:stretch/>
        </p:blipFill>
        <p:spPr>
          <a:xfrm>
            <a:off x="0" y="528321"/>
            <a:ext cx="4024745" cy="6329679"/>
          </a:xfrm>
          <a:prstGeom prst="rect">
            <a:avLst/>
          </a:prstGeom>
        </p:spPr>
      </p:pic>
      <p:pic>
        <p:nvPicPr>
          <p:cNvPr id="2" name="Picture 1" descr="Shape, icon, arrow&#10;&#10;Description automatically generated">
            <a:extLst>
              <a:ext uri="{FF2B5EF4-FFF2-40B4-BE49-F238E27FC236}">
                <a16:creationId xmlns:a16="http://schemas.microsoft.com/office/drawing/2014/main" id="{5C02266D-FB73-7853-06F2-96A4D608197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-938" r="4649"/>
          <a:stretch/>
        </p:blipFill>
        <p:spPr>
          <a:xfrm>
            <a:off x="1429659" y="0"/>
            <a:ext cx="3087755" cy="6858000"/>
          </a:xfrm>
          <a:prstGeom prst="rect">
            <a:avLst/>
          </a:prstGeom>
        </p:spPr>
      </p:pic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EBC601-8BB9-754D-BDAF-092FB43629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991171C-9153-6044-AFD1-62202D85F1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0170EC77-5F95-8349-98D2-6A27C33F1E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0985" y="528321"/>
            <a:ext cx="5788215" cy="1131145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fi-FI"/>
              <a:t>Muokkaa ots. perustyyl. napsautt.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14729188-496A-4C46-A94A-2C3B836185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20985" y="1828799"/>
            <a:ext cx="5788215" cy="4527552"/>
          </a:xfrm>
        </p:spPr>
        <p:txBody>
          <a:bodyPr>
            <a:normAutofit/>
          </a:bodyPr>
          <a:lstStyle>
            <a:lvl1pPr>
              <a:defRPr sz="1700"/>
            </a:lvl1pPr>
            <a:lvl2pPr>
              <a:defRPr sz="1700"/>
            </a:lvl2pPr>
            <a:lvl3pPr>
              <a:defRPr sz="1700"/>
            </a:lvl3pPr>
            <a:lvl4pPr>
              <a:defRPr sz="1700"/>
            </a:lvl4pPr>
            <a:lvl5pPr>
              <a:defRPr sz="1700"/>
            </a:lvl5pPr>
          </a:lstStyle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14" name="Slide Number Placeholder 4">
            <a:extLst>
              <a:ext uri="{FF2B5EF4-FFF2-40B4-BE49-F238E27FC236}">
                <a16:creationId xmlns:a16="http://schemas.microsoft.com/office/drawing/2014/main" id="{B1A6A97B-61BF-77F7-A034-9527831143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23614" y="6441500"/>
            <a:ext cx="590973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9045EDEB-1447-2245-AC24-1810F05F8ECB}" type="slidenum">
              <a:rPr lang="fi-FI" smtClean="0"/>
              <a:pPr/>
              <a:t>‹#›</a:t>
            </a:fld>
            <a:endParaRPr lang="fi-FI"/>
          </a:p>
        </p:txBody>
      </p:sp>
      <p:pic>
        <p:nvPicPr>
          <p:cNvPr id="15" name="Picture 14" descr="Icon&#10;&#10;Description automatically generated">
            <a:extLst>
              <a:ext uri="{FF2B5EF4-FFF2-40B4-BE49-F238E27FC236}">
                <a16:creationId xmlns:a16="http://schemas.microsoft.com/office/drawing/2014/main" id="{E510A20B-E3D4-A126-7FAF-BFB664C686E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/>
          <a:srcRect l="-3420" t="6239" r="-8158" b="-1"/>
          <a:stretch/>
        </p:blipFill>
        <p:spPr>
          <a:xfrm>
            <a:off x="1191491" y="0"/>
            <a:ext cx="1729618" cy="1406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81385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ras työpaikka Teksti 1 palsta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C672941F-538C-AF35-9F1A-31C84B3BFF9F}"/>
              </a:ext>
            </a:extLst>
          </p:cNvPr>
          <p:cNvSpPr/>
          <p:nvPr userDrawn="1"/>
        </p:nvSpPr>
        <p:spPr>
          <a:xfrm>
            <a:off x="0" y="0"/>
            <a:ext cx="4099560" cy="6858000"/>
          </a:xfrm>
          <a:prstGeom prst="rect">
            <a:avLst/>
          </a:prstGeom>
          <a:gradFill flip="none" rotWithShape="1">
            <a:gsLst>
              <a:gs pos="3000">
                <a:schemeClr val="bg1"/>
              </a:gs>
              <a:gs pos="100000">
                <a:srgbClr val="88C8E3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 sz="1351">
              <a:ln>
                <a:noFill/>
              </a:ln>
            </a:endParaRPr>
          </a:p>
        </p:txBody>
      </p:sp>
      <p:pic>
        <p:nvPicPr>
          <p:cNvPr id="12" name="Picture 11" descr="A group of people on a bench&#10;&#10;Description automatically generated with low confidence">
            <a:extLst>
              <a:ext uri="{FF2B5EF4-FFF2-40B4-BE49-F238E27FC236}">
                <a16:creationId xmlns:a16="http://schemas.microsoft.com/office/drawing/2014/main" id="{98E63D1D-C38B-D55C-DBEB-50D3DA7852A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7618" t="494"/>
          <a:stretch/>
        </p:blipFill>
        <p:spPr>
          <a:xfrm>
            <a:off x="-1" y="668867"/>
            <a:ext cx="4314815" cy="6189133"/>
          </a:xfrm>
          <a:prstGeom prst="rect">
            <a:avLst/>
          </a:prstGeom>
        </p:spPr>
      </p:pic>
      <p:pic>
        <p:nvPicPr>
          <p:cNvPr id="2" name="Picture 1" descr="Shape, icon, arrow&#10;&#10;Description automatically generated">
            <a:extLst>
              <a:ext uri="{FF2B5EF4-FFF2-40B4-BE49-F238E27FC236}">
                <a16:creationId xmlns:a16="http://schemas.microsoft.com/office/drawing/2014/main" id="{5C02266D-FB73-7853-06F2-96A4D608197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-938" r="4649"/>
          <a:stretch/>
        </p:blipFill>
        <p:spPr>
          <a:xfrm>
            <a:off x="1429659" y="0"/>
            <a:ext cx="3087755" cy="6858000"/>
          </a:xfrm>
          <a:prstGeom prst="rect">
            <a:avLst/>
          </a:prstGeom>
        </p:spPr>
      </p:pic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EBC601-8BB9-754D-BDAF-092FB43629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991171C-9153-6044-AFD1-62202D85F1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0170EC77-5F95-8349-98D2-6A27C33F1E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0985" y="528321"/>
            <a:ext cx="5788215" cy="1131145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fi-FI"/>
              <a:t>Muokkaa ots. perustyyl. napsautt.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14729188-496A-4C46-A94A-2C3B836185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20985" y="1828799"/>
            <a:ext cx="5788215" cy="4527552"/>
          </a:xfrm>
        </p:spPr>
        <p:txBody>
          <a:bodyPr>
            <a:normAutofit/>
          </a:bodyPr>
          <a:lstStyle>
            <a:lvl1pPr>
              <a:defRPr sz="1700"/>
            </a:lvl1pPr>
            <a:lvl2pPr>
              <a:defRPr sz="1700"/>
            </a:lvl2pPr>
            <a:lvl3pPr>
              <a:defRPr sz="1700"/>
            </a:lvl3pPr>
            <a:lvl4pPr>
              <a:defRPr sz="1700"/>
            </a:lvl4pPr>
            <a:lvl5pPr>
              <a:defRPr sz="1700"/>
            </a:lvl5pPr>
          </a:lstStyle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10" name="Slide Number Placeholder 4">
            <a:extLst>
              <a:ext uri="{FF2B5EF4-FFF2-40B4-BE49-F238E27FC236}">
                <a16:creationId xmlns:a16="http://schemas.microsoft.com/office/drawing/2014/main" id="{ECD205ED-8A84-8628-BDB8-F3958AE2CE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23614" y="6441500"/>
            <a:ext cx="590973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9045EDEB-1447-2245-AC24-1810F05F8ECB}" type="slidenum">
              <a:rPr lang="fi-FI" smtClean="0"/>
              <a:pPr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21080150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yttö ja koira teksti 1 palsta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C672941F-538C-AF35-9F1A-31C84B3BFF9F}"/>
              </a:ext>
            </a:extLst>
          </p:cNvPr>
          <p:cNvSpPr/>
          <p:nvPr userDrawn="1"/>
        </p:nvSpPr>
        <p:spPr>
          <a:xfrm>
            <a:off x="159999" y="23500"/>
            <a:ext cx="4099560" cy="6858000"/>
          </a:xfrm>
          <a:prstGeom prst="rect">
            <a:avLst/>
          </a:prstGeom>
          <a:gradFill flip="none" rotWithShape="1">
            <a:gsLst>
              <a:gs pos="3000">
                <a:schemeClr val="bg1"/>
              </a:gs>
              <a:gs pos="100000">
                <a:srgbClr val="88C8E3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 sz="1351">
              <a:ln>
                <a:noFill/>
              </a:ln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EBC601-8BB9-754D-BDAF-092FB43629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991171C-9153-6044-AFD1-62202D85F1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0170EC77-5F95-8349-98D2-6A27C33F1E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17414" y="509522"/>
            <a:ext cx="5788215" cy="1131145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fi-FI"/>
              <a:t>Muokkaa ots. perustyyl. napsautt.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14729188-496A-4C46-A94A-2C3B836185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17414" y="1815713"/>
            <a:ext cx="5788215" cy="4527552"/>
          </a:xfrm>
        </p:spPr>
        <p:txBody>
          <a:bodyPr>
            <a:normAutofit/>
          </a:bodyPr>
          <a:lstStyle>
            <a:lvl1pPr>
              <a:defRPr sz="1700"/>
            </a:lvl1pPr>
            <a:lvl2pPr>
              <a:defRPr sz="1700"/>
            </a:lvl2pPr>
            <a:lvl3pPr>
              <a:defRPr sz="1700"/>
            </a:lvl3pPr>
            <a:lvl4pPr>
              <a:defRPr sz="1700"/>
            </a:lvl4pPr>
            <a:lvl5pPr>
              <a:defRPr sz="1700"/>
            </a:lvl5pPr>
          </a:lstStyle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10" name="Slide Number Placeholder 4">
            <a:extLst>
              <a:ext uri="{FF2B5EF4-FFF2-40B4-BE49-F238E27FC236}">
                <a16:creationId xmlns:a16="http://schemas.microsoft.com/office/drawing/2014/main" id="{ECD205ED-8A84-8628-BDB8-F3958AE2CE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23614" y="6441500"/>
            <a:ext cx="590973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9045EDEB-1447-2245-AC24-1810F05F8ECB}" type="slidenum">
              <a:rPr lang="fi-FI" smtClean="0"/>
              <a:pPr/>
              <a:t>‹#›</a:t>
            </a:fld>
            <a:endParaRPr lang="fi-FI"/>
          </a:p>
        </p:txBody>
      </p:sp>
      <p:pic>
        <p:nvPicPr>
          <p:cNvPr id="13" name="Kuva 12" descr="Kuva, joka sisältää kohteen koira, vaate, animaatio&#10;&#10;Kuvaus luotu automaattisesti">
            <a:extLst>
              <a:ext uri="{FF2B5EF4-FFF2-40B4-BE49-F238E27FC236}">
                <a16:creationId xmlns:a16="http://schemas.microsoft.com/office/drawing/2014/main" id="{789E340B-C8D0-FC72-7940-F1F771AA5A2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765694" y="136524"/>
            <a:ext cx="6025253" cy="6018037"/>
          </a:xfrm>
          <a:prstGeom prst="rect">
            <a:avLst/>
          </a:prstGeom>
        </p:spPr>
      </p:pic>
      <p:pic>
        <p:nvPicPr>
          <p:cNvPr id="2" name="Picture 1" descr="Shape, icon, arrow&#10;&#10;Description automatically generated">
            <a:extLst>
              <a:ext uri="{FF2B5EF4-FFF2-40B4-BE49-F238E27FC236}">
                <a16:creationId xmlns:a16="http://schemas.microsoft.com/office/drawing/2014/main" id="{5C02266D-FB73-7853-06F2-96A4D608197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-938" r="4649"/>
          <a:stretch/>
        </p:blipFill>
        <p:spPr>
          <a:xfrm>
            <a:off x="1429659" y="0"/>
            <a:ext cx="308775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00800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iinnity kuntaasi Teksti 2 palstaa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8BD547B-ABBE-F9C0-5B7C-A7E0D7A8F044}"/>
              </a:ext>
            </a:extLst>
          </p:cNvPr>
          <p:cNvSpPr/>
          <p:nvPr userDrawn="1"/>
        </p:nvSpPr>
        <p:spPr>
          <a:xfrm>
            <a:off x="3649132" y="1"/>
            <a:ext cx="8139213" cy="6858000"/>
          </a:xfrm>
          <a:prstGeom prst="rect">
            <a:avLst/>
          </a:prstGeom>
          <a:gradFill flip="none" rotWithShape="1">
            <a:gsLst>
              <a:gs pos="42000">
                <a:schemeClr val="bg1"/>
              </a:gs>
              <a:gs pos="100000">
                <a:srgbClr val="ABD9EB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 sz="1351">
              <a:ln>
                <a:noFill/>
              </a:ln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EBC601-8BB9-754D-BDAF-092FB43629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991171C-9153-6044-AFD1-62202D85F1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0170EC77-5F95-8349-98D2-6A27C33F1E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28321"/>
            <a:ext cx="8266043" cy="1163954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fi-FI"/>
              <a:t>Muokkaa ots. perustyyl. napsautt.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14729188-496A-4C46-A94A-2C3B836185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828799"/>
            <a:ext cx="4097867" cy="3172692"/>
          </a:xfrm>
        </p:spPr>
        <p:txBody>
          <a:bodyPr>
            <a:normAutofit/>
          </a:bodyPr>
          <a:lstStyle>
            <a:lvl1pPr>
              <a:defRPr sz="1700"/>
            </a:lvl1pPr>
            <a:lvl2pPr>
              <a:defRPr sz="1700"/>
            </a:lvl2pPr>
            <a:lvl3pPr>
              <a:defRPr sz="1700"/>
            </a:lvl3pPr>
            <a:lvl4pPr>
              <a:defRPr sz="1700"/>
            </a:lvl4pPr>
            <a:lvl5pPr>
              <a:defRPr sz="1700"/>
            </a:lvl5pPr>
          </a:lstStyle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DF3833B8-F940-E011-8E0B-EC90699CF8EF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5006376" y="1828799"/>
            <a:ext cx="4097867" cy="3172692"/>
          </a:xfrm>
        </p:spPr>
        <p:txBody>
          <a:bodyPr>
            <a:normAutofit/>
          </a:bodyPr>
          <a:lstStyle>
            <a:lvl1pPr>
              <a:defRPr sz="1700"/>
            </a:lvl1pPr>
            <a:lvl2pPr>
              <a:defRPr sz="1700"/>
            </a:lvl2pPr>
            <a:lvl3pPr>
              <a:defRPr sz="1700"/>
            </a:lvl3pPr>
            <a:lvl4pPr>
              <a:defRPr sz="1700"/>
            </a:lvl4pPr>
            <a:lvl5pPr>
              <a:defRPr sz="1700"/>
            </a:lvl5pPr>
          </a:lstStyle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DCF1A7CD-8843-9C81-EF65-87A6650812B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1508" r="-804" b="5362"/>
          <a:stretch/>
        </p:blipFill>
        <p:spPr>
          <a:xfrm>
            <a:off x="0" y="4448291"/>
            <a:ext cx="10033000" cy="2409708"/>
          </a:xfrm>
          <a:prstGeom prst="rect">
            <a:avLst/>
          </a:prstGeom>
        </p:spPr>
      </p:pic>
      <p:grpSp>
        <p:nvGrpSpPr>
          <p:cNvPr id="18" name="Group 17">
            <a:extLst>
              <a:ext uri="{FF2B5EF4-FFF2-40B4-BE49-F238E27FC236}">
                <a16:creationId xmlns:a16="http://schemas.microsoft.com/office/drawing/2014/main" id="{3DBB4662-2766-B589-A0EA-5C5ED657AF69}"/>
              </a:ext>
            </a:extLst>
          </p:cNvPr>
          <p:cNvGrpSpPr/>
          <p:nvPr userDrawn="1"/>
        </p:nvGrpSpPr>
        <p:grpSpPr>
          <a:xfrm>
            <a:off x="9104243" y="0"/>
            <a:ext cx="3087755" cy="6858000"/>
            <a:chOff x="9104243" y="0"/>
            <a:chExt cx="3087755" cy="6858000"/>
          </a:xfrm>
        </p:grpSpPr>
        <p:pic>
          <p:nvPicPr>
            <p:cNvPr id="9" name="Picture 8" descr="Shape, icon, arrow&#10;&#10;Description automatically generated">
              <a:extLst>
                <a:ext uri="{FF2B5EF4-FFF2-40B4-BE49-F238E27FC236}">
                  <a16:creationId xmlns:a16="http://schemas.microsoft.com/office/drawing/2014/main" id="{BA870632-631E-D171-D733-AC1BAB627764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3"/>
            <a:srcRect l="-938" r="4649"/>
            <a:stretch/>
          </p:blipFill>
          <p:spPr>
            <a:xfrm>
              <a:off x="9104243" y="0"/>
              <a:ext cx="3087755" cy="6858000"/>
            </a:xfrm>
            <a:prstGeom prst="rect">
              <a:avLst/>
            </a:prstGeom>
          </p:spPr>
        </p:pic>
        <p:pic>
          <p:nvPicPr>
            <p:cNvPr id="10" name="Content Placeholder 8">
              <a:extLst>
                <a:ext uri="{FF2B5EF4-FFF2-40B4-BE49-F238E27FC236}">
                  <a16:creationId xmlns:a16="http://schemas.microsoft.com/office/drawing/2014/main" id="{FA676FE3-00CA-19E0-AC32-623FFACC5851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/>
            <a:stretch>
              <a:fillRect/>
            </a:stretch>
          </p:blipFill>
          <p:spPr>
            <a:xfrm>
              <a:off x="10335259" y="4751866"/>
              <a:ext cx="1384300" cy="1790700"/>
            </a:xfrm>
            <a:prstGeom prst="rect">
              <a:avLst/>
            </a:prstGeom>
          </p:spPr>
        </p:pic>
      </p:grpSp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ADDD3544-488C-2122-9763-817AAA987F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23614" y="6441500"/>
            <a:ext cx="590973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9045EDEB-1447-2245-AC24-1810F05F8ECB}" type="slidenum">
              <a:rPr lang="fi-FI" smtClean="0"/>
              <a:pPr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41735194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Kiinnity kuntaasi Teksti 2 palstaa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8BD547B-ABBE-F9C0-5B7C-A7E0D7A8F044}"/>
              </a:ext>
            </a:extLst>
          </p:cNvPr>
          <p:cNvSpPr/>
          <p:nvPr userDrawn="1"/>
        </p:nvSpPr>
        <p:spPr>
          <a:xfrm>
            <a:off x="3649132" y="1"/>
            <a:ext cx="8139213" cy="6858000"/>
          </a:xfrm>
          <a:prstGeom prst="rect">
            <a:avLst/>
          </a:prstGeom>
          <a:gradFill flip="none" rotWithShape="1">
            <a:gsLst>
              <a:gs pos="42000">
                <a:schemeClr val="bg1"/>
              </a:gs>
              <a:gs pos="100000">
                <a:srgbClr val="ABD9EB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 sz="1351">
              <a:ln>
                <a:noFill/>
              </a:ln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EBC601-8BB9-754D-BDAF-092FB43629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991171C-9153-6044-AFD1-62202D85F1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0170EC77-5F95-8349-98D2-6A27C33F1E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28321"/>
            <a:ext cx="8266043" cy="1163954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fi-FI"/>
              <a:t>Muokkaa ots. perustyyl. napsautt.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14729188-496A-4C46-A94A-2C3B836185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828799"/>
            <a:ext cx="4097867" cy="3172692"/>
          </a:xfrm>
        </p:spPr>
        <p:txBody>
          <a:bodyPr>
            <a:normAutofit/>
          </a:bodyPr>
          <a:lstStyle>
            <a:lvl1pPr>
              <a:defRPr sz="1700"/>
            </a:lvl1pPr>
            <a:lvl2pPr>
              <a:defRPr sz="1700"/>
            </a:lvl2pPr>
            <a:lvl3pPr>
              <a:defRPr sz="1700"/>
            </a:lvl3pPr>
            <a:lvl4pPr>
              <a:defRPr sz="1700"/>
            </a:lvl4pPr>
            <a:lvl5pPr>
              <a:defRPr sz="1700"/>
            </a:lvl5pPr>
          </a:lstStyle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DF3833B8-F940-E011-8E0B-EC90699CF8EF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5006376" y="1828799"/>
            <a:ext cx="4097867" cy="3172692"/>
          </a:xfrm>
        </p:spPr>
        <p:txBody>
          <a:bodyPr>
            <a:normAutofit/>
          </a:bodyPr>
          <a:lstStyle>
            <a:lvl1pPr>
              <a:defRPr sz="1700"/>
            </a:lvl1pPr>
            <a:lvl2pPr>
              <a:defRPr sz="1700"/>
            </a:lvl2pPr>
            <a:lvl3pPr>
              <a:defRPr sz="1700"/>
            </a:lvl3pPr>
            <a:lvl4pPr>
              <a:defRPr sz="1700"/>
            </a:lvl4pPr>
            <a:lvl5pPr>
              <a:defRPr sz="1700"/>
            </a:lvl5pPr>
          </a:lstStyle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3DBB4662-2766-B589-A0EA-5C5ED657AF69}"/>
              </a:ext>
            </a:extLst>
          </p:cNvPr>
          <p:cNvGrpSpPr/>
          <p:nvPr userDrawn="1"/>
        </p:nvGrpSpPr>
        <p:grpSpPr>
          <a:xfrm>
            <a:off x="9104243" y="0"/>
            <a:ext cx="3087755" cy="6858000"/>
            <a:chOff x="9104243" y="0"/>
            <a:chExt cx="3087755" cy="6858000"/>
          </a:xfrm>
        </p:grpSpPr>
        <p:pic>
          <p:nvPicPr>
            <p:cNvPr id="9" name="Picture 8" descr="Shape, icon, arrow&#10;&#10;Description automatically generated">
              <a:extLst>
                <a:ext uri="{FF2B5EF4-FFF2-40B4-BE49-F238E27FC236}">
                  <a16:creationId xmlns:a16="http://schemas.microsoft.com/office/drawing/2014/main" id="{BA870632-631E-D171-D733-AC1BAB627764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/>
            <a:srcRect l="-938" r="4649"/>
            <a:stretch/>
          </p:blipFill>
          <p:spPr>
            <a:xfrm>
              <a:off x="9104243" y="0"/>
              <a:ext cx="3087755" cy="6858000"/>
            </a:xfrm>
            <a:prstGeom prst="rect">
              <a:avLst/>
            </a:prstGeom>
          </p:spPr>
        </p:pic>
        <p:pic>
          <p:nvPicPr>
            <p:cNvPr id="10" name="Content Placeholder 8">
              <a:extLst>
                <a:ext uri="{FF2B5EF4-FFF2-40B4-BE49-F238E27FC236}">
                  <a16:creationId xmlns:a16="http://schemas.microsoft.com/office/drawing/2014/main" id="{FA676FE3-00CA-19E0-AC32-623FFACC5851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10335259" y="4751866"/>
              <a:ext cx="1384300" cy="1790700"/>
            </a:xfrm>
            <a:prstGeom prst="rect">
              <a:avLst/>
            </a:prstGeom>
          </p:spPr>
        </p:pic>
      </p:grpSp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ADDD3544-488C-2122-9763-817AAA987F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23614" y="6441500"/>
            <a:ext cx="590973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9045EDEB-1447-2245-AC24-1810F05F8ECB}" type="slidenum">
              <a:rPr lang="fi-FI" smtClean="0"/>
              <a:pPr/>
              <a:t>‹#›</a:t>
            </a:fld>
            <a:endParaRPr lang="fi-FI"/>
          </a:p>
        </p:txBody>
      </p:sp>
      <p:pic>
        <p:nvPicPr>
          <p:cNvPr id="8" name="Kuva 7" descr="Kuva, joka sisältää kohteen Animaatio, pikseli&#10;&#10;Kuvaus luotu automaattisesti">
            <a:extLst>
              <a:ext uri="{FF2B5EF4-FFF2-40B4-BE49-F238E27FC236}">
                <a16:creationId xmlns:a16="http://schemas.microsoft.com/office/drawing/2014/main" id="{45E9B95E-AE23-1D0B-03A0-440CF296650B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-42500" y="3634774"/>
            <a:ext cx="9234208" cy="33971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72593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lmasto ja energia Teksti 2 palstaa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8BD547B-ABBE-F9C0-5B7C-A7E0D7A8F044}"/>
              </a:ext>
            </a:extLst>
          </p:cNvPr>
          <p:cNvSpPr/>
          <p:nvPr userDrawn="1"/>
        </p:nvSpPr>
        <p:spPr>
          <a:xfrm>
            <a:off x="3649132" y="1"/>
            <a:ext cx="8139213" cy="6858000"/>
          </a:xfrm>
          <a:prstGeom prst="rect">
            <a:avLst/>
          </a:prstGeom>
          <a:gradFill flip="none" rotWithShape="1">
            <a:gsLst>
              <a:gs pos="42000">
                <a:schemeClr val="bg1"/>
              </a:gs>
              <a:gs pos="100000">
                <a:srgbClr val="ABD9EB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 sz="1351">
              <a:ln>
                <a:noFill/>
              </a:ln>
            </a:endParaRPr>
          </a:p>
        </p:txBody>
      </p:sp>
      <p:pic>
        <p:nvPicPr>
          <p:cNvPr id="11" name="Picture 10" descr="A screenshot of a video game&#10;&#10;Description automatically generated with medium confidence">
            <a:extLst>
              <a:ext uri="{FF2B5EF4-FFF2-40B4-BE49-F238E27FC236}">
                <a16:creationId xmlns:a16="http://schemas.microsoft.com/office/drawing/2014/main" id="{8CE3215D-035D-94C5-A268-E0017D04C0A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2502" b="317"/>
          <a:stretch/>
        </p:blipFill>
        <p:spPr>
          <a:xfrm>
            <a:off x="0" y="4940902"/>
            <a:ext cx="9931606" cy="1917098"/>
          </a:xfrm>
          <a:prstGeom prst="rect">
            <a:avLst/>
          </a:prstGeom>
        </p:spPr>
      </p:pic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EBC601-8BB9-754D-BDAF-092FB43629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991171C-9153-6044-AFD1-62202D85F1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2C80212-7EBB-3341-9082-9D9986E7B9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23614" y="6441500"/>
            <a:ext cx="590973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9045EDEB-1447-2245-AC24-1810F05F8ECB}" type="slidenum">
              <a:rPr lang="fi-FI" smtClean="0"/>
              <a:pPr/>
              <a:t>‹#›</a:t>
            </a:fld>
            <a:endParaRPr lang="fi-FI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0170EC77-5F95-8349-98D2-6A27C33F1E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28321"/>
            <a:ext cx="8266043" cy="1163954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fi-FI"/>
              <a:t>Muokkaa ots. perustyyl. napsautt.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14729188-496A-4C46-A94A-2C3B836185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828799"/>
            <a:ext cx="4097867" cy="3172691"/>
          </a:xfrm>
        </p:spPr>
        <p:txBody>
          <a:bodyPr>
            <a:normAutofit/>
          </a:bodyPr>
          <a:lstStyle>
            <a:lvl1pPr>
              <a:defRPr sz="1700"/>
            </a:lvl1pPr>
            <a:lvl2pPr>
              <a:defRPr sz="1700"/>
            </a:lvl2pPr>
            <a:lvl3pPr>
              <a:defRPr sz="1700"/>
            </a:lvl3pPr>
            <a:lvl4pPr>
              <a:defRPr sz="1700"/>
            </a:lvl4pPr>
            <a:lvl5pPr>
              <a:defRPr sz="1700"/>
            </a:lvl5pPr>
          </a:lstStyle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DF3833B8-F940-E011-8E0B-EC90699CF8EF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5006376" y="1828799"/>
            <a:ext cx="4097867" cy="3172691"/>
          </a:xfrm>
        </p:spPr>
        <p:txBody>
          <a:bodyPr>
            <a:normAutofit/>
          </a:bodyPr>
          <a:lstStyle>
            <a:lvl1pPr>
              <a:defRPr sz="1700"/>
            </a:lvl1pPr>
            <a:lvl2pPr>
              <a:defRPr sz="1700"/>
            </a:lvl2pPr>
            <a:lvl3pPr>
              <a:defRPr sz="1700"/>
            </a:lvl3pPr>
            <a:lvl4pPr>
              <a:defRPr sz="1700"/>
            </a:lvl4pPr>
            <a:lvl5pPr>
              <a:defRPr sz="1700"/>
            </a:lvl5pPr>
          </a:lstStyle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3DBB4662-2766-B589-A0EA-5C5ED657AF69}"/>
              </a:ext>
            </a:extLst>
          </p:cNvPr>
          <p:cNvGrpSpPr/>
          <p:nvPr userDrawn="1"/>
        </p:nvGrpSpPr>
        <p:grpSpPr>
          <a:xfrm>
            <a:off x="9104243" y="0"/>
            <a:ext cx="3087755" cy="6858000"/>
            <a:chOff x="9104243" y="0"/>
            <a:chExt cx="3087755" cy="6858000"/>
          </a:xfrm>
        </p:grpSpPr>
        <p:pic>
          <p:nvPicPr>
            <p:cNvPr id="9" name="Picture 8" descr="Shape, icon, arrow&#10;&#10;Description automatically generated">
              <a:extLst>
                <a:ext uri="{FF2B5EF4-FFF2-40B4-BE49-F238E27FC236}">
                  <a16:creationId xmlns:a16="http://schemas.microsoft.com/office/drawing/2014/main" id="{BA870632-631E-D171-D733-AC1BAB627764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3"/>
            <a:srcRect l="-938" r="4649"/>
            <a:stretch/>
          </p:blipFill>
          <p:spPr>
            <a:xfrm>
              <a:off x="9104243" y="0"/>
              <a:ext cx="3087755" cy="6858000"/>
            </a:xfrm>
            <a:prstGeom prst="rect">
              <a:avLst/>
            </a:prstGeom>
          </p:spPr>
        </p:pic>
        <p:pic>
          <p:nvPicPr>
            <p:cNvPr id="10" name="Content Placeholder 8">
              <a:extLst>
                <a:ext uri="{FF2B5EF4-FFF2-40B4-BE49-F238E27FC236}">
                  <a16:creationId xmlns:a16="http://schemas.microsoft.com/office/drawing/2014/main" id="{FA676FE3-00CA-19E0-AC32-623FFACC5851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/>
            <a:stretch>
              <a:fillRect/>
            </a:stretch>
          </p:blipFill>
          <p:spPr>
            <a:xfrm>
              <a:off x="10335259" y="4751866"/>
              <a:ext cx="1384300" cy="17907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9531790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äliotsikkodia Paras tyopaik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B63CAFBA-2457-0E41-8151-0C9EDEEB7E6C}"/>
              </a:ext>
            </a:extLst>
          </p:cNvPr>
          <p:cNvSpPr/>
          <p:nvPr userDrawn="1"/>
        </p:nvSpPr>
        <p:spPr>
          <a:xfrm>
            <a:off x="2" y="3"/>
            <a:ext cx="11788344" cy="6857997"/>
          </a:xfrm>
          <a:prstGeom prst="rect">
            <a:avLst/>
          </a:prstGeom>
          <a:gradFill flip="none" rotWithShape="1">
            <a:gsLst>
              <a:gs pos="3000">
                <a:schemeClr val="bg1"/>
              </a:gs>
              <a:gs pos="100000">
                <a:srgbClr val="88C8E3"/>
              </a:gs>
            </a:gsLst>
            <a:lin ang="0" scaled="0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 sz="1351">
              <a:ln>
                <a:noFill/>
              </a:ln>
            </a:endParaRPr>
          </a:p>
        </p:txBody>
      </p:sp>
      <p:pic>
        <p:nvPicPr>
          <p:cNvPr id="12" name="Picture 11" descr="A picture containing text, indoor, several&#10;&#10;Description automatically generated">
            <a:extLst>
              <a:ext uri="{FF2B5EF4-FFF2-40B4-BE49-F238E27FC236}">
                <a16:creationId xmlns:a16="http://schemas.microsoft.com/office/drawing/2014/main" id="{BC59F628-94F0-478E-80CD-565F6088FF4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989" b="1344"/>
          <a:stretch/>
        </p:blipFill>
        <p:spPr>
          <a:xfrm>
            <a:off x="0" y="2396180"/>
            <a:ext cx="10404763" cy="446181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5FDA7BF-0FCD-E749-8B40-A2B0889743C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15908" y="795868"/>
            <a:ext cx="5561983" cy="1691023"/>
          </a:xfrm>
        </p:spPr>
        <p:txBody>
          <a:bodyPr anchor="t" anchorCtr="0">
            <a:noAutofit/>
          </a:bodyPr>
          <a:lstStyle>
            <a:lvl1pPr algn="l">
              <a:defRPr sz="4800" baseline="0">
                <a:solidFill>
                  <a:srgbClr val="005396"/>
                </a:solidFill>
              </a:defRPr>
            </a:lvl1pPr>
          </a:lstStyle>
          <a:p>
            <a:r>
              <a:rPr lang="fi-FI"/>
              <a:t>Muokkaa ots. perustyyl. napsautt.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BC0CD5-BF3B-FC4A-BDC7-DD3344272B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2DA0FE-D8C8-B14E-BA13-A6E9F81C45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pic>
        <p:nvPicPr>
          <p:cNvPr id="8" name="Picture 7" descr="Shape, icon, arrow&#10;&#10;Description automatically generated">
            <a:extLst>
              <a:ext uri="{FF2B5EF4-FFF2-40B4-BE49-F238E27FC236}">
                <a16:creationId xmlns:a16="http://schemas.microsoft.com/office/drawing/2014/main" id="{D52A32F9-B3AA-7D6F-0B22-6C9B1BB0DD6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-938" r="4649"/>
          <a:stretch/>
        </p:blipFill>
        <p:spPr>
          <a:xfrm>
            <a:off x="9104243" y="0"/>
            <a:ext cx="3087755" cy="6858000"/>
          </a:xfrm>
          <a:prstGeom prst="rect">
            <a:avLst/>
          </a:prstGeom>
        </p:spPr>
      </p:pic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8EF48B8A-162C-B199-CF88-34500A83B11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335259" y="4751866"/>
            <a:ext cx="1384300" cy="17907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40C039E1-1765-B957-FB0C-3955C58D8A7D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7488473" y="976745"/>
            <a:ext cx="2867556" cy="1226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3172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Väliotsikkodia Ilmasto ja energ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B63CAFBA-2457-0E41-8151-0C9EDEEB7E6C}"/>
              </a:ext>
            </a:extLst>
          </p:cNvPr>
          <p:cNvSpPr/>
          <p:nvPr userDrawn="1"/>
        </p:nvSpPr>
        <p:spPr>
          <a:xfrm>
            <a:off x="2" y="3"/>
            <a:ext cx="11788344" cy="6857997"/>
          </a:xfrm>
          <a:prstGeom prst="rect">
            <a:avLst/>
          </a:prstGeom>
          <a:gradFill flip="none" rotWithShape="1">
            <a:gsLst>
              <a:gs pos="3000">
                <a:schemeClr val="bg1"/>
              </a:gs>
              <a:gs pos="100000">
                <a:srgbClr val="88C8E3"/>
              </a:gs>
            </a:gsLst>
            <a:lin ang="0" scaled="0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 sz="1351">
              <a:ln>
                <a:noFill/>
              </a:ln>
            </a:endParaRPr>
          </a:p>
        </p:txBody>
      </p:sp>
      <p:pic>
        <p:nvPicPr>
          <p:cNvPr id="14" name="Picture 13" descr="A picture containing text&#10;&#10;Description automatically generated">
            <a:extLst>
              <a:ext uri="{FF2B5EF4-FFF2-40B4-BE49-F238E27FC236}">
                <a16:creationId xmlns:a16="http://schemas.microsoft.com/office/drawing/2014/main" id="{42BCCA36-8510-CC2D-1214-8D577A7DD49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699" y="2478231"/>
            <a:ext cx="11010592" cy="437976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5FDA7BF-0FCD-E749-8B40-A2B0889743C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15908" y="795868"/>
            <a:ext cx="5561983" cy="1691023"/>
          </a:xfrm>
        </p:spPr>
        <p:txBody>
          <a:bodyPr anchor="t" anchorCtr="0">
            <a:noAutofit/>
          </a:bodyPr>
          <a:lstStyle>
            <a:lvl1pPr algn="l">
              <a:defRPr sz="4800" baseline="0">
                <a:solidFill>
                  <a:srgbClr val="005396"/>
                </a:solidFill>
              </a:defRPr>
            </a:lvl1pPr>
          </a:lstStyle>
          <a:p>
            <a:r>
              <a:rPr lang="fi-FI"/>
              <a:t>Muokkaa ots. perustyyl. napsautt.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BC0CD5-BF3B-FC4A-BDC7-DD3344272B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2DA0FE-D8C8-B14E-BA13-A6E9F81C45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pic>
        <p:nvPicPr>
          <p:cNvPr id="8" name="Picture 7" descr="Shape, icon, arrow&#10;&#10;Description automatically generated">
            <a:extLst>
              <a:ext uri="{FF2B5EF4-FFF2-40B4-BE49-F238E27FC236}">
                <a16:creationId xmlns:a16="http://schemas.microsoft.com/office/drawing/2014/main" id="{D52A32F9-B3AA-7D6F-0B22-6C9B1BB0DD6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-938" r="4649"/>
          <a:stretch/>
        </p:blipFill>
        <p:spPr>
          <a:xfrm>
            <a:off x="9104243" y="0"/>
            <a:ext cx="3087755" cy="6858000"/>
          </a:xfrm>
          <a:prstGeom prst="rect">
            <a:avLst/>
          </a:prstGeom>
        </p:spPr>
      </p:pic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8EF48B8A-162C-B199-CF88-34500A83B11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335259" y="4751866"/>
            <a:ext cx="1384300" cy="1790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21073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Väliotsikkodia Asuntomess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B63CAFBA-2457-0E41-8151-0C9EDEEB7E6C}"/>
              </a:ext>
            </a:extLst>
          </p:cNvPr>
          <p:cNvSpPr/>
          <p:nvPr userDrawn="1"/>
        </p:nvSpPr>
        <p:spPr>
          <a:xfrm>
            <a:off x="2" y="3"/>
            <a:ext cx="11788344" cy="6857997"/>
          </a:xfrm>
          <a:prstGeom prst="rect">
            <a:avLst/>
          </a:prstGeom>
          <a:gradFill flip="none" rotWithShape="1">
            <a:gsLst>
              <a:gs pos="3000">
                <a:schemeClr val="bg1"/>
              </a:gs>
              <a:gs pos="100000">
                <a:srgbClr val="88C8E3"/>
              </a:gs>
            </a:gsLst>
            <a:lin ang="0" scaled="0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 sz="1351">
              <a:ln>
                <a:noFill/>
              </a:ln>
            </a:endParaRPr>
          </a:p>
        </p:txBody>
      </p:sp>
      <p:pic>
        <p:nvPicPr>
          <p:cNvPr id="13" name="Picture 12" descr="A person riding a scooter&#10;&#10;Description automatically generated with medium confidence">
            <a:extLst>
              <a:ext uri="{FF2B5EF4-FFF2-40B4-BE49-F238E27FC236}">
                <a16:creationId xmlns:a16="http://schemas.microsoft.com/office/drawing/2014/main" id="{E62AA966-1915-85A9-8DCD-F4A55134C18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r="-86" b="7534"/>
          <a:stretch/>
        </p:blipFill>
        <p:spPr>
          <a:xfrm>
            <a:off x="0" y="2315003"/>
            <a:ext cx="10972800" cy="4542997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5FDA7BF-0FCD-E749-8B40-A2B0889743C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15908" y="795868"/>
            <a:ext cx="5561983" cy="1691023"/>
          </a:xfrm>
        </p:spPr>
        <p:txBody>
          <a:bodyPr anchor="t" anchorCtr="0">
            <a:noAutofit/>
          </a:bodyPr>
          <a:lstStyle>
            <a:lvl1pPr algn="l">
              <a:defRPr sz="4800" baseline="0">
                <a:solidFill>
                  <a:srgbClr val="005396"/>
                </a:solidFill>
              </a:defRPr>
            </a:lvl1pPr>
          </a:lstStyle>
          <a:p>
            <a:r>
              <a:rPr lang="fi-FI"/>
              <a:t>Muokkaa ots. perustyyl. napsautt.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BC0CD5-BF3B-FC4A-BDC7-DD3344272B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2DA0FE-D8C8-B14E-BA13-A6E9F81C45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pic>
        <p:nvPicPr>
          <p:cNvPr id="8" name="Picture 7" descr="Shape, icon, arrow&#10;&#10;Description automatically generated">
            <a:extLst>
              <a:ext uri="{FF2B5EF4-FFF2-40B4-BE49-F238E27FC236}">
                <a16:creationId xmlns:a16="http://schemas.microsoft.com/office/drawing/2014/main" id="{D52A32F9-B3AA-7D6F-0B22-6C9B1BB0DD6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-938" r="4649"/>
          <a:stretch/>
        </p:blipFill>
        <p:spPr>
          <a:xfrm>
            <a:off x="9104243" y="0"/>
            <a:ext cx="3087755" cy="6858000"/>
          </a:xfrm>
          <a:prstGeom prst="rect">
            <a:avLst/>
          </a:prstGeom>
        </p:spPr>
      </p:pic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8EF48B8A-162C-B199-CF88-34500A83B11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335259" y="4751866"/>
            <a:ext cx="1384300" cy="1790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85116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Väliotsikkodia Kiinnity kuntaa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B63CAFBA-2457-0E41-8151-0C9EDEEB7E6C}"/>
              </a:ext>
            </a:extLst>
          </p:cNvPr>
          <p:cNvSpPr/>
          <p:nvPr userDrawn="1"/>
        </p:nvSpPr>
        <p:spPr>
          <a:xfrm>
            <a:off x="2" y="3"/>
            <a:ext cx="11788344" cy="6857997"/>
          </a:xfrm>
          <a:prstGeom prst="rect">
            <a:avLst/>
          </a:prstGeom>
          <a:gradFill flip="none" rotWithShape="1">
            <a:gsLst>
              <a:gs pos="3000">
                <a:schemeClr val="bg1"/>
              </a:gs>
              <a:gs pos="100000">
                <a:srgbClr val="88C8E3"/>
              </a:gs>
            </a:gsLst>
            <a:lin ang="0" scaled="0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 sz="1351">
              <a:ln>
                <a:noFill/>
              </a:ln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5FDA7BF-0FCD-E749-8B40-A2B0889743C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15908" y="795868"/>
            <a:ext cx="5561983" cy="1691023"/>
          </a:xfrm>
        </p:spPr>
        <p:txBody>
          <a:bodyPr anchor="t" anchorCtr="0">
            <a:noAutofit/>
          </a:bodyPr>
          <a:lstStyle>
            <a:lvl1pPr algn="l">
              <a:defRPr sz="4800" baseline="0">
                <a:solidFill>
                  <a:srgbClr val="005396"/>
                </a:solidFill>
              </a:defRPr>
            </a:lvl1pPr>
          </a:lstStyle>
          <a:p>
            <a:r>
              <a:rPr lang="fi-FI"/>
              <a:t>Muokkaa ots. perustyyl. napsautt.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BC0CD5-BF3B-FC4A-BDC7-DD3344272B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2DA0FE-D8C8-B14E-BA13-A6E9F81C45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pic>
        <p:nvPicPr>
          <p:cNvPr id="10" name="Picture 9" descr="A screenshot of a video game&#10;&#10;Description automatically generated">
            <a:extLst>
              <a:ext uri="{FF2B5EF4-FFF2-40B4-BE49-F238E27FC236}">
                <a16:creationId xmlns:a16="http://schemas.microsoft.com/office/drawing/2014/main" id="{15F52ABF-6B6B-5998-15DA-576177585E5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t="843" r="14485"/>
          <a:stretch/>
        </p:blipFill>
        <p:spPr>
          <a:xfrm>
            <a:off x="-1" y="2407298"/>
            <a:ext cx="10851503" cy="4450702"/>
          </a:xfrm>
          <a:prstGeom prst="rect">
            <a:avLst/>
          </a:prstGeom>
        </p:spPr>
      </p:pic>
      <p:pic>
        <p:nvPicPr>
          <p:cNvPr id="8" name="Picture 7" descr="Shape, icon, arrow&#10;&#10;Description automatically generated">
            <a:extLst>
              <a:ext uri="{FF2B5EF4-FFF2-40B4-BE49-F238E27FC236}">
                <a16:creationId xmlns:a16="http://schemas.microsoft.com/office/drawing/2014/main" id="{D52A32F9-B3AA-7D6F-0B22-6C9B1BB0DD6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-938" r="4649"/>
          <a:stretch/>
        </p:blipFill>
        <p:spPr>
          <a:xfrm>
            <a:off x="9104243" y="0"/>
            <a:ext cx="3087755" cy="6858000"/>
          </a:xfrm>
          <a:prstGeom prst="rect">
            <a:avLst/>
          </a:prstGeom>
        </p:spPr>
      </p:pic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8EF48B8A-162C-B199-CF88-34500A83B11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335259" y="4751866"/>
            <a:ext cx="1384300" cy="17907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5DD8586-F2BE-B928-9562-F2807B8C8C79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7283199" y="1415284"/>
            <a:ext cx="2867556" cy="1226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978590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i 2 palstaa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C1C0FDC1-DBFB-B74F-9D40-119B167B3FC6}"/>
              </a:ext>
            </a:extLst>
          </p:cNvPr>
          <p:cNvSpPr/>
          <p:nvPr userDrawn="1"/>
        </p:nvSpPr>
        <p:spPr>
          <a:xfrm>
            <a:off x="3649132" y="1"/>
            <a:ext cx="8139213" cy="6858000"/>
          </a:xfrm>
          <a:prstGeom prst="rect">
            <a:avLst/>
          </a:prstGeom>
          <a:gradFill flip="none" rotWithShape="1">
            <a:gsLst>
              <a:gs pos="42000">
                <a:schemeClr val="bg1"/>
              </a:gs>
              <a:gs pos="100000">
                <a:srgbClr val="ABD9EB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 sz="1351">
              <a:ln>
                <a:noFill/>
              </a:ln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EBC601-8BB9-754D-BDAF-092FB43629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991171C-9153-6044-AFD1-62202D85F1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0170EC77-5F95-8349-98D2-6A27C33F1E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28321"/>
            <a:ext cx="8266043" cy="1163954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fi-FI"/>
              <a:t>Muokkaa ots. perustyyl. napsautt.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14729188-496A-4C46-A94A-2C3B836185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828798"/>
            <a:ext cx="4097867" cy="4133090"/>
          </a:xfrm>
        </p:spPr>
        <p:txBody>
          <a:bodyPr>
            <a:normAutofit/>
          </a:bodyPr>
          <a:lstStyle>
            <a:lvl1pPr>
              <a:defRPr sz="1700"/>
            </a:lvl1pPr>
            <a:lvl2pPr>
              <a:defRPr sz="1700"/>
            </a:lvl2pPr>
            <a:lvl3pPr>
              <a:defRPr sz="1700"/>
            </a:lvl3pPr>
            <a:lvl4pPr>
              <a:defRPr sz="1700"/>
            </a:lvl4pPr>
            <a:lvl5pPr>
              <a:defRPr sz="1700"/>
            </a:lvl5pPr>
          </a:lstStyle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DF3833B8-F940-E011-8E0B-EC90699CF8EF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5006376" y="1828798"/>
            <a:ext cx="4097867" cy="4133089"/>
          </a:xfrm>
        </p:spPr>
        <p:txBody>
          <a:bodyPr>
            <a:normAutofit/>
          </a:bodyPr>
          <a:lstStyle>
            <a:lvl1pPr>
              <a:defRPr sz="1700"/>
            </a:lvl1pPr>
            <a:lvl2pPr>
              <a:defRPr sz="1700"/>
            </a:lvl2pPr>
            <a:lvl3pPr>
              <a:defRPr sz="1700"/>
            </a:lvl3pPr>
            <a:lvl4pPr>
              <a:defRPr sz="1700"/>
            </a:lvl4pPr>
            <a:lvl5pPr>
              <a:defRPr sz="1700"/>
            </a:lvl5pPr>
          </a:lstStyle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3DBB4662-2766-B589-A0EA-5C5ED657AF69}"/>
              </a:ext>
            </a:extLst>
          </p:cNvPr>
          <p:cNvGrpSpPr/>
          <p:nvPr userDrawn="1"/>
        </p:nvGrpSpPr>
        <p:grpSpPr>
          <a:xfrm>
            <a:off x="9104243" y="0"/>
            <a:ext cx="3087755" cy="6858000"/>
            <a:chOff x="9104243" y="0"/>
            <a:chExt cx="3087755" cy="6858000"/>
          </a:xfrm>
        </p:grpSpPr>
        <p:pic>
          <p:nvPicPr>
            <p:cNvPr id="9" name="Picture 8" descr="Shape, icon, arrow&#10;&#10;Description automatically generated">
              <a:extLst>
                <a:ext uri="{FF2B5EF4-FFF2-40B4-BE49-F238E27FC236}">
                  <a16:creationId xmlns:a16="http://schemas.microsoft.com/office/drawing/2014/main" id="{BA870632-631E-D171-D733-AC1BAB627764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/>
            <a:srcRect l="-938" r="4649"/>
            <a:stretch/>
          </p:blipFill>
          <p:spPr>
            <a:xfrm>
              <a:off x="9104243" y="0"/>
              <a:ext cx="3087755" cy="6858000"/>
            </a:xfrm>
            <a:prstGeom prst="rect">
              <a:avLst/>
            </a:prstGeom>
          </p:spPr>
        </p:pic>
        <p:pic>
          <p:nvPicPr>
            <p:cNvPr id="10" name="Content Placeholder 8">
              <a:extLst>
                <a:ext uri="{FF2B5EF4-FFF2-40B4-BE49-F238E27FC236}">
                  <a16:creationId xmlns:a16="http://schemas.microsoft.com/office/drawing/2014/main" id="{FA676FE3-00CA-19E0-AC32-623FFACC5851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10335259" y="4751866"/>
              <a:ext cx="1384300" cy="1790700"/>
            </a:xfrm>
            <a:prstGeom prst="rect">
              <a:avLst/>
            </a:prstGeom>
          </p:spPr>
        </p:pic>
      </p:grpSp>
      <p:sp>
        <p:nvSpPr>
          <p:cNvPr id="8" name="Slide Number Placeholder 4">
            <a:extLst>
              <a:ext uri="{FF2B5EF4-FFF2-40B4-BE49-F238E27FC236}">
                <a16:creationId xmlns:a16="http://schemas.microsoft.com/office/drawing/2014/main" id="{C89AB549-16A7-3D50-6D64-2E32DA7E32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23614" y="6441500"/>
            <a:ext cx="590973" cy="365125"/>
          </a:xfrm>
        </p:spPr>
        <p:txBody>
          <a:bodyPr/>
          <a:lstStyle/>
          <a:p>
            <a:fld id="{9045EDEB-1447-2245-AC24-1810F05F8ECB}" type="slidenum">
              <a:rPr lang="fi-FI" smtClean="0"/>
              <a:pPr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91869583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ksi palstainen ilman kuva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1">
            <a:extLst>
              <a:ext uri="{FF2B5EF4-FFF2-40B4-BE49-F238E27FC236}">
                <a16:creationId xmlns:a16="http://schemas.microsoft.com/office/drawing/2014/main" id="{B06CF7D6-1ABF-F972-28BF-A47B930E1479}"/>
              </a:ext>
            </a:extLst>
          </p:cNvPr>
          <p:cNvSpPr/>
          <p:nvPr userDrawn="1"/>
        </p:nvSpPr>
        <p:spPr>
          <a:xfrm>
            <a:off x="3649132" y="1"/>
            <a:ext cx="8139213" cy="6858000"/>
          </a:xfrm>
          <a:prstGeom prst="rect">
            <a:avLst/>
          </a:prstGeom>
          <a:gradFill flip="none" rotWithShape="1">
            <a:gsLst>
              <a:gs pos="42000">
                <a:schemeClr val="bg1"/>
              </a:gs>
              <a:gs pos="100000">
                <a:srgbClr val="ABD9EB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 sz="1351">
              <a:ln>
                <a:noFill/>
              </a:ln>
            </a:endParaRPr>
          </a:p>
        </p:txBody>
      </p:sp>
      <p:sp>
        <p:nvSpPr>
          <p:cNvPr id="3" name="Päivämäärän paikkamerkki 2">
            <a:extLst>
              <a:ext uri="{FF2B5EF4-FFF2-40B4-BE49-F238E27FC236}">
                <a16:creationId xmlns:a16="http://schemas.microsoft.com/office/drawing/2014/main" id="{9007830C-A3BC-A487-E8F7-E4BEC526DF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4" name="Alatunnisteen paikkamerkki 3">
            <a:extLst>
              <a:ext uri="{FF2B5EF4-FFF2-40B4-BE49-F238E27FC236}">
                <a16:creationId xmlns:a16="http://schemas.microsoft.com/office/drawing/2014/main" id="{3B487C0D-ACE8-139A-8DDB-EDDD4195DA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5" name="Dian numeron paikkamerkki 4">
            <a:extLst>
              <a:ext uri="{FF2B5EF4-FFF2-40B4-BE49-F238E27FC236}">
                <a16:creationId xmlns:a16="http://schemas.microsoft.com/office/drawing/2014/main" id="{466E9C0B-0872-22C8-AF8C-F354F1F9B0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5EDEB-1447-2245-AC24-1810F05F8ECB}" type="slidenum">
              <a:rPr lang="fi-FI" smtClean="0"/>
              <a:pPr/>
              <a:t>‹#›</a:t>
            </a:fld>
            <a:endParaRPr lang="fi-FI"/>
          </a:p>
        </p:txBody>
      </p:sp>
      <p:grpSp>
        <p:nvGrpSpPr>
          <p:cNvPr id="8" name="Group 17">
            <a:extLst>
              <a:ext uri="{FF2B5EF4-FFF2-40B4-BE49-F238E27FC236}">
                <a16:creationId xmlns:a16="http://schemas.microsoft.com/office/drawing/2014/main" id="{26A3B399-8EB0-1950-68CC-782661CA1D18}"/>
              </a:ext>
            </a:extLst>
          </p:cNvPr>
          <p:cNvGrpSpPr/>
          <p:nvPr userDrawn="1"/>
        </p:nvGrpSpPr>
        <p:grpSpPr>
          <a:xfrm>
            <a:off x="9104243" y="0"/>
            <a:ext cx="3087755" cy="6858000"/>
            <a:chOff x="9104243" y="0"/>
            <a:chExt cx="3087755" cy="6858000"/>
          </a:xfrm>
        </p:grpSpPr>
        <p:pic>
          <p:nvPicPr>
            <p:cNvPr id="9" name="Picture 8" descr="Shape, icon, arrow&#10;&#10;Description automatically generated">
              <a:extLst>
                <a:ext uri="{FF2B5EF4-FFF2-40B4-BE49-F238E27FC236}">
                  <a16:creationId xmlns:a16="http://schemas.microsoft.com/office/drawing/2014/main" id="{F71A3ECB-EC19-598C-CC64-64B8B53B3630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/>
            <a:srcRect l="-938" r="4649"/>
            <a:stretch/>
          </p:blipFill>
          <p:spPr>
            <a:xfrm>
              <a:off x="9104243" y="0"/>
              <a:ext cx="3087755" cy="6858000"/>
            </a:xfrm>
            <a:prstGeom prst="rect">
              <a:avLst/>
            </a:prstGeom>
          </p:spPr>
        </p:pic>
        <p:pic>
          <p:nvPicPr>
            <p:cNvPr id="10" name="Content Placeholder 8">
              <a:extLst>
                <a:ext uri="{FF2B5EF4-FFF2-40B4-BE49-F238E27FC236}">
                  <a16:creationId xmlns:a16="http://schemas.microsoft.com/office/drawing/2014/main" id="{F3A377EB-EC5E-0E57-0310-F172B52BD8BB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10335259" y="4751866"/>
              <a:ext cx="1384300" cy="1790700"/>
            </a:xfrm>
            <a:prstGeom prst="rect">
              <a:avLst/>
            </a:prstGeom>
          </p:spPr>
        </p:pic>
      </p:grp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307C1706-6DD9-C69B-DE63-1A071C3C87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828798"/>
            <a:ext cx="7052733" cy="4133090"/>
          </a:xfrm>
        </p:spPr>
        <p:txBody>
          <a:bodyPr>
            <a:normAutofit/>
          </a:bodyPr>
          <a:lstStyle>
            <a:lvl1pPr>
              <a:defRPr sz="1700"/>
            </a:lvl1pPr>
            <a:lvl2pPr>
              <a:defRPr sz="1700"/>
            </a:lvl2pPr>
            <a:lvl3pPr>
              <a:defRPr sz="1700"/>
            </a:lvl3pPr>
            <a:lvl4pPr>
              <a:defRPr sz="1700"/>
            </a:lvl4pPr>
            <a:lvl5pPr>
              <a:defRPr sz="1700"/>
            </a:lvl5pPr>
          </a:lstStyle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2" name="Otsikko 1">
            <a:extLst>
              <a:ext uri="{FF2B5EF4-FFF2-40B4-BE49-F238E27FC236}">
                <a16:creationId xmlns:a16="http://schemas.microsoft.com/office/drawing/2014/main" id="{31046573-BBAE-4DED-6ADA-D19C4D174D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/>
              <a:t>Muokkaa ots. perustyyl. napsautt.</a:t>
            </a:r>
          </a:p>
        </p:txBody>
      </p:sp>
    </p:spTree>
    <p:extLst>
      <p:ext uri="{BB962C8B-B14F-4D97-AF65-F5344CB8AC3E}">
        <p14:creationId xmlns:p14="http://schemas.microsoft.com/office/powerpoint/2010/main" val="6336515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 palsta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26F438-2082-F948-936E-974CF26A92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4721F-F97D-074C-8434-2A46A6F91554}" type="datetime1">
              <a:rPr lang="fi-FI" smtClean="0"/>
              <a:t>11.9.2026</a:t>
            </a:fld>
            <a:endParaRPr lang="fi-FI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305069-CBC3-1E41-85F0-8312557854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i-FI"/>
              <a:t>www.lempaala.fi</a:t>
            </a:r>
          </a:p>
        </p:txBody>
      </p:sp>
      <p:pic>
        <p:nvPicPr>
          <p:cNvPr id="2" name="Content Placeholder 8">
            <a:extLst>
              <a:ext uri="{FF2B5EF4-FFF2-40B4-BE49-F238E27FC236}">
                <a16:creationId xmlns:a16="http://schemas.microsoft.com/office/drawing/2014/main" id="{DC02B44D-94CD-0346-C405-913BB722523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335259" y="4751866"/>
            <a:ext cx="1384300" cy="1790700"/>
          </a:xfrm>
          <a:prstGeom prst="rect">
            <a:avLst/>
          </a:prstGeom>
        </p:spPr>
      </p:pic>
      <p:sp>
        <p:nvSpPr>
          <p:cNvPr id="7" name="Slide Number Placeholder 4">
            <a:extLst>
              <a:ext uri="{FF2B5EF4-FFF2-40B4-BE49-F238E27FC236}">
                <a16:creationId xmlns:a16="http://schemas.microsoft.com/office/drawing/2014/main" id="{B7C3DEA2-9825-C842-B031-B463509E00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23614" y="6441500"/>
            <a:ext cx="590973" cy="365125"/>
          </a:xfrm>
        </p:spPr>
        <p:txBody>
          <a:bodyPr/>
          <a:lstStyle/>
          <a:p>
            <a:fld id="{9045EDEB-1447-2245-AC24-1810F05F8ECB}" type="slidenum">
              <a:rPr lang="fi-FI" smtClean="0"/>
              <a:pPr/>
              <a:t>‹#›</a:t>
            </a:fld>
            <a:endParaRPr lang="fi-FI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34B411-2673-D237-0225-0FE3212AA6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828798"/>
            <a:ext cx="7052733" cy="4133090"/>
          </a:xfrm>
        </p:spPr>
        <p:txBody>
          <a:bodyPr>
            <a:normAutofit/>
          </a:bodyPr>
          <a:lstStyle>
            <a:lvl1pPr>
              <a:defRPr sz="1700"/>
            </a:lvl1pPr>
            <a:lvl2pPr>
              <a:defRPr sz="1700"/>
            </a:lvl2pPr>
            <a:lvl3pPr>
              <a:defRPr sz="1700"/>
            </a:lvl3pPr>
            <a:lvl4pPr>
              <a:defRPr sz="1700"/>
            </a:lvl4pPr>
            <a:lvl5pPr>
              <a:defRPr sz="1700"/>
            </a:lvl5pPr>
          </a:lstStyle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6" name="Otsikko 1">
            <a:extLst>
              <a:ext uri="{FF2B5EF4-FFF2-40B4-BE49-F238E27FC236}">
                <a16:creationId xmlns:a16="http://schemas.microsoft.com/office/drawing/2014/main" id="{4549D345-C3C1-D9E9-63B0-78E81F4D4C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28321"/>
            <a:ext cx="7052733" cy="1121091"/>
          </a:xfrm>
        </p:spPr>
        <p:txBody>
          <a:bodyPr/>
          <a:lstStyle/>
          <a:p>
            <a:r>
              <a:rPr lang="fi-FI"/>
              <a:t>Muokkaa ots. perustyyl. napsautt.</a:t>
            </a:r>
          </a:p>
        </p:txBody>
      </p:sp>
    </p:spTree>
    <p:extLst>
      <p:ext uri="{BB962C8B-B14F-4D97-AF65-F5344CB8AC3E}">
        <p14:creationId xmlns:p14="http://schemas.microsoft.com/office/powerpoint/2010/main" val="325466538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26F438-2082-F948-936E-974CF26A92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4721F-F97D-074C-8434-2A46A6F91554}" type="datetime1">
              <a:rPr lang="fi-FI" smtClean="0"/>
              <a:t>11.9.2026</a:t>
            </a:fld>
            <a:endParaRPr lang="fi-FI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305069-CBC3-1E41-85F0-8312557854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i-FI"/>
              <a:t>www.lempaala.fi</a:t>
            </a:r>
          </a:p>
        </p:txBody>
      </p:sp>
      <p:pic>
        <p:nvPicPr>
          <p:cNvPr id="2" name="Content Placeholder 8">
            <a:extLst>
              <a:ext uri="{FF2B5EF4-FFF2-40B4-BE49-F238E27FC236}">
                <a16:creationId xmlns:a16="http://schemas.microsoft.com/office/drawing/2014/main" id="{DC02B44D-94CD-0346-C405-913BB722523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335259" y="4751866"/>
            <a:ext cx="1384300" cy="1790700"/>
          </a:xfrm>
          <a:prstGeom prst="rect">
            <a:avLst/>
          </a:prstGeom>
        </p:spPr>
      </p:pic>
      <p:sp>
        <p:nvSpPr>
          <p:cNvPr id="7" name="Slide Number Placeholder 4">
            <a:extLst>
              <a:ext uri="{FF2B5EF4-FFF2-40B4-BE49-F238E27FC236}">
                <a16:creationId xmlns:a16="http://schemas.microsoft.com/office/drawing/2014/main" id="{B7C3DEA2-9825-C842-B031-B463509E00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23614" y="6441500"/>
            <a:ext cx="590973" cy="365125"/>
          </a:xfrm>
        </p:spPr>
        <p:txBody>
          <a:bodyPr/>
          <a:lstStyle/>
          <a:p>
            <a:fld id="{9045EDEB-1447-2245-AC24-1810F05F8ECB}" type="slidenum">
              <a:rPr lang="fi-FI" smtClean="0"/>
              <a:pPr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231481762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Loppu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B63CAFBA-2457-0E41-8151-0C9EDEEB7E6C}"/>
              </a:ext>
            </a:extLst>
          </p:cNvPr>
          <p:cNvSpPr/>
          <p:nvPr userDrawn="1"/>
        </p:nvSpPr>
        <p:spPr>
          <a:xfrm>
            <a:off x="2" y="3"/>
            <a:ext cx="11788344" cy="6857997"/>
          </a:xfrm>
          <a:prstGeom prst="rect">
            <a:avLst/>
          </a:prstGeom>
          <a:gradFill flip="none" rotWithShape="1">
            <a:gsLst>
              <a:gs pos="3000">
                <a:schemeClr val="bg1"/>
              </a:gs>
              <a:gs pos="100000">
                <a:srgbClr val="88C8E3"/>
              </a:gs>
            </a:gsLst>
            <a:lin ang="0" scaled="0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 sz="1351">
              <a:ln>
                <a:noFill/>
              </a:ln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BC0CD5-BF3B-FC4A-BDC7-DD3344272B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2DA0FE-D8C8-B14E-BA13-A6E9F81C45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6C92EE-DC5E-9142-B105-E379F319F6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5EDEB-1447-2245-AC24-1810F05F8ECB}" type="slidenum">
              <a:rPr lang="fi-FI" smtClean="0"/>
              <a:t>‹#›</a:t>
            </a:fld>
            <a:endParaRPr lang="fi-FI"/>
          </a:p>
        </p:txBody>
      </p:sp>
      <p:pic>
        <p:nvPicPr>
          <p:cNvPr id="11" name="Picture 10" descr="A screenshot of a video game&#10;&#10;Description automatically generated">
            <a:extLst>
              <a:ext uri="{FF2B5EF4-FFF2-40B4-BE49-F238E27FC236}">
                <a16:creationId xmlns:a16="http://schemas.microsoft.com/office/drawing/2014/main" id="{0094E748-5419-BE6A-C394-F3DDBFDD99B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b="18283"/>
          <a:stretch/>
        </p:blipFill>
        <p:spPr>
          <a:xfrm>
            <a:off x="0" y="3050809"/>
            <a:ext cx="10439400" cy="3807191"/>
          </a:xfrm>
          <a:prstGeom prst="rect">
            <a:avLst/>
          </a:prstGeom>
        </p:spPr>
      </p:pic>
      <p:pic>
        <p:nvPicPr>
          <p:cNvPr id="8" name="Picture 7" descr="Shape, icon, arrow&#10;&#10;Description automatically generated">
            <a:extLst>
              <a:ext uri="{FF2B5EF4-FFF2-40B4-BE49-F238E27FC236}">
                <a16:creationId xmlns:a16="http://schemas.microsoft.com/office/drawing/2014/main" id="{D52A32F9-B3AA-7D6F-0B22-6C9B1BB0DD6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-938" r="4649"/>
          <a:stretch/>
        </p:blipFill>
        <p:spPr>
          <a:xfrm>
            <a:off x="9104243" y="0"/>
            <a:ext cx="3087755" cy="6858000"/>
          </a:xfrm>
          <a:prstGeom prst="rect">
            <a:avLst/>
          </a:prstGeom>
        </p:spPr>
      </p:pic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8EF48B8A-162C-B199-CF88-34500A83B11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335259" y="4751866"/>
            <a:ext cx="1384300" cy="1790700"/>
          </a:xfrm>
          <a:prstGeom prst="rect">
            <a:avLst/>
          </a:prstGeom>
        </p:spPr>
      </p:pic>
      <p:pic>
        <p:nvPicPr>
          <p:cNvPr id="12" name="Picture 11" descr="Logo&#10;&#10;Description automatically generated">
            <a:extLst>
              <a:ext uri="{FF2B5EF4-FFF2-40B4-BE49-F238E27FC236}">
                <a16:creationId xmlns:a16="http://schemas.microsoft.com/office/drawing/2014/main" id="{F050EB40-C123-49B3-55C9-636F6903A1BD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1533551" y="290509"/>
            <a:ext cx="2495787" cy="2623776"/>
          </a:xfrm>
          <a:prstGeom prst="rect">
            <a:avLst/>
          </a:prstGeom>
        </p:spPr>
      </p:pic>
      <p:pic>
        <p:nvPicPr>
          <p:cNvPr id="15" name="Picture 14" descr="Icon&#10;&#10;Description automatically generated">
            <a:extLst>
              <a:ext uri="{FF2B5EF4-FFF2-40B4-BE49-F238E27FC236}">
                <a16:creationId xmlns:a16="http://schemas.microsoft.com/office/drawing/2014/main" id="{B8FB4EF1-BAAA-40D1-78A5-6F524B0A1725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3975358" y="2187087"/>
            <a:ext cx="622347" cy="616155"/>
          </a:xfrm>
          <a:prstGeom prst="rect">
            <a:avLst/>
          </a:prstGeom>
        </p:spPr>
      </p:pic>
      <p:pic>
        <p:nvPicPr>
          <p:cNvPr id="17" name="Picture 16" descr="Logo, company name&#10;&#10;Description automatically generated">
            <a:extLst>
              <a:ext uri="{FF2B5EF4-FFF2-40B4-BE49-F238E27FC236}">
                <a16:creationId xmlns:a16="http://schemas.microsoft.com/office/drawing/2014/main" id="{F2F3BBA4-400F-3128-1A70-18D90455466A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4637153" y="2211017"/>
            <a:ext cx="609962" cy="609962"/>
          </a:xfrm>
          <a:prstGeom prst="rect">
            <a:avLst/>
          </a:prstGeom>
        </p:spPr>
      </p:pic>
      <p:pic>
        <p:nvPicPr>
          <p:cNvPr id="19" name="Picture 18" descr="Icon&#10;&#10;Description automatically generated">
            <a:extLst>
              <a:ext uri="{FF2B5EF4-FFF2-40B4-BE49-F238E27FC236}">
                <a16:creationId xmlns:a16="http://schemas.microsoft.com/office/drawing/2014/main" id="{8591DC5B-D350-6989-E564-D64B9BF68119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5277232" y="2180895"/>
            <a:ext cx="622347" cy="622347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67B8A7F8-E458-E007-38AC-53530DB389CA}"/>
              </a:ext>
            </a:extLst>
          </p:cNvPr>
          <p:cNvSpPr txBox="1"/>
          <p:nvPr userDrawn="1"/>
        </p:nvSpPr>
        <p:spPr>
          <a:xfrm>
            <a:off x="6027407" y="2307402"/>
            <a:ext cx="23046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FI" sz="1800" b="1">
                <a:solidFill>
                  <a:srgbClr val="005396"/>
                </a:solidFill>
                <a:latin typeface="Arial" panose="020B0604020202020204" pitchFamily="34" charset="0"/>
              </a:rPr>
              <a:t>www.lempaala.fi</a:t>
            </a:r>
          </a:p>
        </p:txBody>
      </p:sp>
      <p:pic>
        <p:nvPicPr>
          <p:cNvPr id="2" name="Sisällön paikkamerkki 3" descr="Kuva, joka sisältää kohteen kuvakaappaus, puu, Animoidut lastenohjelmat, animaatio&#10;&#10;Kuvaus luotu automaattisesti">
            <a:extLst>
              <a:ext uri="{FF2B5EF4-FFF2-40B4-BE49-F238E27FC236}">
                <a16:creationId xmlns:a16="http://schemas.microsoft.com/office/drawing/2014/main" id="{D88ED5D6-ED5D-5D1E-0246-2ADEDA4F2AC7}"/>
              </a:ext>
            </a:extLst>
          </p:cNvPr>
          <p:cNvPicPr>
            <a:picLocks noChangeAspect="1"/>
          </p:cNvPicPr>
          <p:nvPr userDrawn="1"/>
        </p:nvPicPr>
        <p:blipFill>
          <a:blip r:embed="rId9"/>
          <a:stretch>
            <a:fillRect/>
          </a:stretch>
        </p:blipFill>
        <p:spPr>
          <a:xfrm>
            <a:off x="0" y="0"/>
            <a:ext cx="12192000" cy="6857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614109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kuva Teksti 1 palsta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C672941F-538C-AF35-9F1A-31C84B3BFF9F}"/>
              </a:ext>
            </a:extLst>
          </p:cNvPr>
          <p:cNvSpPr/>
          <p:nvPr userDrawn="1"/>
        </p:nvSpPr>
        <p:spPr>
          <a:xfrm>
            <a:off x="0" y="0"/>
            <a:ext cx="4099560" cy="6858000"/>
          </a:xfrm>
          <a:prstGeom prst="rect">
            <a:avLst/>
          </a:prstGeom>
          <a:gradFill flip="none" rotWithShape="1">
            <a:gsLst>
              <a:gs pos="3000">
                <a:schemeClr val="bg1"/>
              </a:gs>
              <a:gs pos="100000">
                <a:srgbClr val="88C8E3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 sz="1351">
              <a:ln>
                <a:noFill/>
              </a:ln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EBC601-8BB9-754D-BDAF-092FB43629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991171C-9153-6044-AFD1-62202D85F1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0170EC77-5F95-8349-98D2-6A27C33F1E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6197" y="550911"/>
            <a:ext cx="5788215" cy="1131145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fi-FI"/>
              <a:t>Muokkaa ots. perustyyl. napsautt.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14729188-496A-4C46-A94A-2C3B836185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96600" y="1913948"/>
            <a:ext cx="5788215" cy="4527552"/>
          </a:xfrm>
        </p:spPr>
        <p:txBody>
          <a:bodyPr>
            <a:normAutofit/>
          </a:bodyPr>
          <a:lstStyle>
            <a:lvl1pPr>
              <a:defRPr sz="1700"/>
            </a:lvl1pPr>
            <a:lvl2pPr>
              <a:defRPr sz="1700"/>
            </a:lvl2pPr>
            <a:lvl3pPr>
              <a:defRPr sz="1700"/>
            </a:lvl3pPr>
            <a:lvl4pPr>
              <a:defRPr sz="1700"/>
            </a:lvl4pPr>
            <a:lvl5pPr>
              <a:defRPr sz="1700"/>
            </a:lvl5pPr>
          </a:lstStyle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10" name="Slide Number Placeholder 4">
            <a:extLst>
              <a:ext uri="{FF2B5EF4-FFF2-40B4-BE49-F238E27FC236}">
                <a16:creationId xmlns:a16="http://schemas.microsoft.com/office/drawing/2014/main" id="{ECD205ED-8A84-8628-BDB8-F3958AE2CE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23614" y="6441500"/>
            <a:ext cx="590973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9045EDEB-1447-2245-AC24-1810F05F8ECB}" type="slidenum">
              <a:rPr lang="fi-FI" smtClean="0"/>
              <a:pPr/>
              <a:t>‹#›</a:t>
            </a:fld>
            <a:endParaRPr lang="fi-FI"/>
          </a:p>
        </p:txBody>
      </p:sp>
      <p:pic>
        <p:nvPicPr>
          <p:cNvPr id="5" name="Kuva 4">
            <a:extLst>
              <a:ext uri="{FF2B5EF4-FFF2-40B4-BE49-F238E27FC236}">
                <a16:creationId xmlns:a16="http://schemas.microsoft.com/office/drawing/2014/main" id="{61E8AFDF-01D9-00C2-46A7-8FB6E49FBE6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23468" r="16754"/>
          <a:stretch/>
        </p:blipFill>
        <p:spPr>
          <a:xfrm>
            <a:off x="123614" y="0"/>
            <a:ext cx="3286538" cy="5497927"/>
          </a:xfrm>
          <a:prstGeom prst="rect">
            <a:avLst/>
          </a:prstGeom>
          <a:noFill/>
        </p:spPr>
      </p:pic>
      <p:pic>
        <p:nvPicPr>
          <p:cNvPr id="2" name="Picture 1" descr="Shape, icon, arrow&#10;&#10;Description automatically generated">
            <a:extLst>
              <a:ext uri="{FF2B5EF4-FFF2-40B4-BE49-F238E27FC236}">
                <a16:creationId xmlns:a16="http://schemas.microsoft.com/office/drawing/2014/main" id="{5C02266D-FB73-7853-06F2-96A4D608197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-938" r="4649"/>
          <a:stretch/>
        </p:blipFill>
        <p:spPr>
          <a:xfrm>
            <a:off x="1429659" y="0"/>
            <a:ext cx="308775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922094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_3Kuva ja teksti 1 palsta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C672941F-538C-AF35-9F1A-31C84B3BFF9F}"/>
              </a:ext>
            </a:extLst>
          </p:cNvPr>
          <p:cNvSpPr/>
          <p:nvPr userDrawn="1"/>
        </p:nvSpPr>
        <p:spPr>
          <a:xfrm>
            <a:off x="0" y="0"/>
            <a:ext cx="4099560" cy="6858000"/>
          </a:xfrm>
          <a:prstGeom prst="rect">
            <a:avLst/>
          </a:prstGeom>
          <a:gradFill flip="none" rotWithShape="1">
            <a:gsLst>
              <a:gs pos="3000">
                <a:schemeClr val="bg1"/>
              </a:gs>
              <a:gs pos="100000">
                <a:srgbClr val="88C8E3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 sz="1351">
              <a:ln>
                <a:noFill/>
              </a:ln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EBC601-8BB9-754D-BDAF-092FB43629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991171C-9153-6044-AFD1-62202D85F1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0170EC77-5F95-8349-98D2-6A27C33F1E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17238" y="580066"/>
            <a:ext cx="5788215" cy="1131145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fi-FI"/>
              <a:t>Muokkaa ots. perustyyl. napsautt.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14729188-496A-4C46-A94A-2C3B836185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17238" y="1913947"/>
            <a:ext cx="5788215" cy="4527552"/>
          </a:xfrm>
        </p:spPr>
        <p:txBody>
          <a:bodyPr>
            <a:normAutofit/>
          </a:bodyPr>
          <a:lstStyle>
            <a:lvl1pPr>
              <a:defRPr sz="1700"/>
            </a:lvl1pPr>
            <a:lvl2pPr>
              <a:defRPr sz="1700"/>
            </a:lvl2pPr>
            <a:lvl3pPr>
              <a:defRPr sz="1700"/>
            </a:lvl3pPr>
            <a:lvl4pPr>
              <a:defRPr sz="1700"/>
            </a:lvl4pPr>
            <a:lvl5pPr>
              <a:defRPr sz="1700"/>
            </a:lvl5pPr>
          </a:lstStyle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85C2EE89-FF6B-6E26-3F9B-D95FE8BBE5C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76954" y="6441499"/>
            <a:ext cx="590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rgbClr val="005396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9045EDEB-1447-2245-AC24-1810F05F8ECB}" type="slidenum">
              <a:rPr lang="fi-FI" smtClean="0"/>
              <a:pPr/>
              <a:t>‹#›</a:t>
            </a:fld>
            <a:endParaRPr lang="fi-FI"/>
          </a:p>
        </p:txBody>
      </p:sp>
      <p:pic>
        <p:nvPicPr>
          <p:cNvPr id="2" name="Kuvan paikkamerkki 6" descr="Kuva, joka sisältää kohteen clipart, animaatio, kuvitus, Animoidut lastenohjelmat&#10;&#10;Kuvaus luotu automaattisesti">
            <a:extLst>
              <a:ext uri="{FF2B5EF4-FFF2-40B4-BE49-F238E27FC236}">
                <a16:creationId xmlns:a16="http://schemas.microsoft.com/office/drawing/2014/main" id="{A7D20A71-0610-DD7E-7D0E-4CC8119E5DE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-6889" t="-46" r="47112" b="46"/>
          <a:stretch/>
        </p:blipFill>
        <p:spPr>
          <a:xfrm>
            <a:off x="-1253430" y="106929"/>
            <a:ext cx="3740090" cy="6256658"/>
          </a:xfrm>
          <a:prstGeom prst="rect">
            <a:avLst/>
          </a:prstGeom>
          <a:noFill/>
        </p:spPr>
      </p:pic>
      <p:pic>
        <p:nvPicPr>
          <p:cNvPr id="9" name="Picture 8" descr="Shape, icon, arrow&#10;&#10;Description automatically generated">
            <a:extLst>
              <a:ext uri="{FF2B5EF4-FFF2-40B4-BE49-F238E27FC236}">
                <a16:creationId xmlns:a16="http://schemas.microsoft.com/office/drawing/2014/main" id="{65C855DE-079B-6B15-BD3A-7CCC3EF79BD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-938" r="4649"/>
          <a:stretch/>
        </p:blipFill>
        <p:spPr>
          <a:xfrm>
            <a:off x="1233230" y="0"/>
            <a:ext cx="308775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42544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Väliotsikko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 7">
            <a:extLst>
              <a:ext uri="{FF2B5EF4-FFF2-40B4-BE49-F238E27FC236}">
                <a16:creationId xmlns:a16="http://schemas.microsoft.com/office/drawing/2014/main" id="{5601FF9E-24BD-07FF-4FFF-FAAA9946310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l="24689" r="24689"/>
          <a:stretch/>
        </p:blipFill>
        <p:spPr>
          <a:xfrm>
            <a:off x="-1" y="-18503"/>
            <a:ext cx="12193329" cy="6861924"/>
          </a:xfrm>
          <a:prstGeom prst="rect">
            <a:avLst/>
          </a:prstGeom>
        </p:spPr>
      </p:pic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DA3E651-0DFB-A6CB-7106-17FC4C967685}"/>
              </a:ext>
            </a:extLst>
          </p:cNvPr>
          <p:cNvSpPr>
            <a:spLocks noGrp="1"/>
          </p:cNvSpPr>
          <p:nvPr>
            <p:ph type="pic" idx="13"/>
          </p:nvPr>
        </p:nvSpPr>
        <p:spPr>
          <a:xfrm>
            <a:off x="-1" y="-3176"/>
            <a:ext cx="12191999" cy="6861176"/>
          </a:xfrm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fi-FI"/>
              <a:t>Lisää kuva napsauttamalla kuvaketta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5FDA7BF-0FCD-E749-8B40-A2B0889743C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3669" y="1183265"/>
            <a:ext cx="9219351" cy="1691023"/>
          </a:xfrm>
        </p:spPr>
        <p:txBody>
          <a:bodyPr anchor="t" anchorCtr="0">
            <a:noAutofit/>
          </a:bodyPr>
          <a:lstStyle>
            <a:lvl1pPr algn="l">
              <a:defRPr sz="5400" baseline="0">
                <a:solidFill>
                  <a:srgbClr val="005396"/>
                </a:solidFill>
              </a:defRPr>
            </a:lvl1pPr>
          </a:lstStyle>
          <a:p>
            <a:r>
              <a:rPr lang="fi-FI"/>
              <a:t>Muokkaa ots. perustyyl. napsautt.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BC0CD5-BF3B-FC4A-BDC7-DD3344272B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2DA0FE-D8C8-B14E-BA13-A6E9F81C45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pic>
        <p:nvPicPr>
          <p:cNvPr id="8" name="Picture 7" descr="Shape, icon, arrow&#10;&#10;Description automatically generated">
            <a:extLst>
              <a:ext uri="{FF2B5EF4-FFF2-40B4-BE49-F238E27FC236}">
                <a16:creationId xmlns:a16="http://schemas.microsoft.com/office/drawing/2014/main" id="{D52A32F9-B3AA-7D6F-0B22-6C9B1BB0DD6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-938" r="4649"/>
          <a:stretch/>
        </p:blipFill>
        <p:spPr>
          <a:xfrm>
            <a:off x="9050579" y="-37235"/>
            <a:ext cx="3087755" cy="6858000"/>
          </a:xfrm>
          <a:prstGeom prst="rect">
            <a:avLst/>
          </a:prstGeom>
        </p:spPr>
      </p:pic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8EF48B8A-162C-B199-CF88-34500A83B11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335259" y="4751866"/>
            <a:ext cx="1384300" cy="1790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942642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Väliotsikko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Kuvan paikkamerkki 4">
            <a:extLst>
              <a:ext uri="{FF2B5EF4-FFF2-40B4-BE49-F238E27FC236}">
                <a16:creationId xmlns:a16="http://schemas.microsoft.com/office/drawing/2014/main" id="{F50C14DC-2950-52C2-9A25-B8723882F1E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l="23" r="23"/>
          <a:stretch/>
        </p:blipFill>
        <p:spPr>
          <a:xfrm>
            <a:off x="10963" y="-5828"/>
            <a:ext cx="12191999" cy="6861176"/>
          </a:xfrm>
          <a:prstGeom prst="rect">
            <a:avLst/>
          </a:prstGeom>
          <a:noFill/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BC0CD5-BF3B-FC4A-BDC7-DD3344272B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2DA0FE-D8C8-B14E-BA13-A6E9F81C45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pic>
        <p:nvPicPr>
          <p:cNvPr id="8" name="Picture 7" descr="Shape, icon, arrow&#10;&#10;Description automatically generated">
            <a:extLst>
              <a:ext uri="{FF2B5EF4-FFF2-40B4-BE49-F238E27FC236}">
                <a16:creationId xmlns:a16="http://schemas.microsoft.com/office/drawing/2014/main" id="{D52A32F9-B3AA-7D6F-0B22-6C9B1BB0DD6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-938" r="4649"/>
          <a:stretch/>
        </p:blipFill>
        <p:spPr>
          <a:xfrm>
            <a:off x="9104243" y="0"/>
            <a:ext cx="3087755" cy="6858000"/>
          </a:xfrm>
          <a:prstGeom prst="rect">
            <a:avLst/>
          </a:prstGeom>
        </p:spPr>
      </p:pic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8EF48B8A-162C-B199-CF88-34500A83B11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335259" y="4751866"/>
            <a:ext cx="1384300" cy="17907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5FDA7BF-0FCD-E749-8B40-A2B0889743C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43124" y="659635"/>
            <a:ext cx="9219351" cy="1691023"/>
          </a:xfrm>
        </p:spPr>
        <p:txBody>
          <a:bodyPr anchor="t" anchorCtr="0">
            <a:noAutofit/>
          </a:bodyPr>
          <a:lstStyle>
            <a:lvl1pPr algn="l">
              <a:defRPr sz="5400" baseline="0">
                <a:solidFill>
                  <a:srgbClr val="005396"/>
                </a:solidFill>
              </a:defRPr>
            </a:lvl1pPr>
          </a:lstStyle>
          <a:p>
            <a:r>
              <a:rPr lang="fi-FI"/>
              <a:t>Muokkaa ots. perustyyl. napsautt.</a:t>
            </a:r>
          </a:p>
        </p:txBody>
      </p:sp>
    </p:spTree>
    <p:extLst>
      <p:ext uri="{BB962C8B-B14F-4D97-AF65-F5344CB8AC3E}">
        <p14:creationId xmlns:p14="http://schemas.microsoft.com/office/powerpoint/2010/main" val="165510965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Otsikkodia negatek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BC0CD5-BF3B-FC4A-BDC7-DD3344272B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2DA0FE-D8C8-B14E-BA13-A6E9F81C45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6C92EE-DC5E-9142-B105-E379F319F6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5EDEB-1447-2245-AC24-1810F05F8ECB}" type="slidenum">
              <a:rPr lang="fi-FI" smtClean="0"/>
              <a:t>‹#›</a:t>
            </a:fld>
            <a:endParaRPr lang="fi-FI"/>
          </a:p>
        </p:txBody>
      </p:sp>
      <p:sp>
        <p:nvSpPr>
          <p:cNvPr id="7" name="Picture Placeholder 2">
            <a:extLst>
              <a:ext uri="{FF2B5EF4-FFF2-40B4-BE49-F238E27FC236}">
                <a16:creationId xmlns:a16="http://schemas.microsoft.com/office/drawing/2014/main" id="{92269D01-80EC-014A-3D94-5608B35F9F8C}"/>
              </a:ext>
            </a:extLst>
          </p:cNvPr>
          <p:cNvSpPr>
            <a:spLocks noGrp="1"/>
          </p:cNvSpPr>
          <p:nvPr>
            <p:ph type="pic" idx="13"/>
          </p:nvPr>
        </p:nvSpPr>
        <p:spPr>
          <a:xfrm>
            <a:off x="-1" y="-3176"/>
            <a:ext cx="12191999" cy="6861176"/>
          </a:xfrm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fi-FI"/>
              <a:t>Lisää kuva napsauttamalla kuvaketta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C6FBD2F-78C5-22ED-E02A-292471D1E7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36128" y="992347"/>
            <a:ext cx="6450905" cy="2082061"/>
          </a:xfrm>
        </p:spPr>
        <p:txBody>
          <a:bodyPr anchor="b" anchorCtr="0">
            <a:noAutofit/>
          </a:bodyPr>
          <a:lstStyle>
            <a:lvl1pPr algn="l">
              <a:defRPr sz="6000" baseline="0">
                <a:solidFill>
                  <a:schemeClr val="bg1"/>
                </a:solidFill>
              </a:defRPr>
            </a:lvl1pPr>
          </a:lstStyle>
          <a:p>
            <a:r>
              <a:rPr lang="fi-FI"/>
              <a:t>Muokkaa ots. perustyyl. napsautt.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0C36335-EF82-375C-FF38-45A0A82B4FB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36128" y="3251029"/>
            <a:ext cx="5068649" cy="66113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baseline="0">
                <a:solidFill>
                  <a:schemeClr val="bg1"/>
                </a:solidFill>
              </a:defRPr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fi-FI"/>
              <a:t>Muokkaa alaotsikon perustyyliä napsautt.</a:t>
            </a:r>
          </a:p>
        </p:txBody>
      </p:sp>
      <p:pic>
        <p:nvPicPr>
          <p:cNvPr id="8" name="Picture 7" descr="Shape, icon, arrow&#10;&#10;Description automatically generated">
            <a:extLst>
              <a:ext uri="{FF2B5EF4-FFF2-40B4-BE49-F238E27FC236}">
                <a16:creationId xmlns:a16="http://schemas.microsoft.com/office/drawing/2014/main" id="{D52A32F9-B3AA-7D6F-0B22-6C9B1BB0DD6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-938" r="4649"/>
          <a:stretch/>
        </p:blipFill>
        <p:spPr>
          <a:xfrm>
            <a:off x="9104243" y="0"/>
            <a:ext cx="3087755" cy="6858000"/>
          </a:xfrm>
          <a:prstGeom prst="rect">
            <a:avLst/>
          </a:prstGeom>
        </p:spPr>
      </p:pic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8EF48B8A-162C-B199-CF88-34500A83B11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335259" y="4751866"/>
            <a:ext cx="1384300" cy="1790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493340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Otsikko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BC0CD5-BF3B-FC4A-BDC7-DD3344272B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2DA0FE-D8C8-B14E-BA13-A6E9F81C45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6C92EE-DC5E-9142-B105-E379F319F6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5EDEB-1447-2245-AC24-1810F05F8ECB}" type="slidenum">
              <a:rPr lang="fi-FI" smtClean="0"/>
              <a:t>‹#›</a:t>
            </a:fld>
            <a:endParaRPr lang="fi-FI"/>
          </a:p>
        </p:txBody>
      </p:sp>
      <p:sp>
        <p:nvSpPr>
          <p:cNvPr id="7" name="Picture Placeholder 2">
            <a:extLst>
              <a:ext uri="{FF2B5EF4-FFF2-40B4-BE49-F238E27FC236}">
                <a16:creationId xmlns:a16="http://schemas.microsoft.com/office/drawing/2014/main" id="{92269D01-80EC-014A-3D94-5608B35F9F8C}"/>
              </a:ext>
            </a:extLst>
          </p:cNvPr>
          <p:cNvSpPr>
            <a:spLocks noGrp="1"/>
          </p:cNvSpPr>
          <p:nvPr>
            <p:ph type="pic" idx="13"/>
          </p:nvPr>
        </p:nvSpPr>
        <p:spPr>
          <a:xfrm>
            <a:off x="-1" y="-3176"/>
            <a:ext cx="12191999" cy="6861176"/>
          </a:xfrm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fi-FI"/>
              <a:t>Lisää kuva napsauttamalla kuvaketta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C6FBD2F-78C5-22ED-E02A-292471D1E7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36128" y="992347"/>
            <a:ext cx="6450905" cy="2082061"/>
          </a:xfrm>
        </p:spPr>
        <p:txBody>
          <a:bodyPr anchor="b" anchorCtr="0">
            <a:noAutofit/>
          </a:bodyPr>
          <a:lstStyle>
            <a:lvl1pPr algn="l">
              <a:defRPr sz="6000" baseline="0">
                <a:solidFill>
                  <a:srgbClr val="005396"/>
                </a:solidFill>
              </a:defRPr>
            </a:lvl1pPr>
          </a:lstStyle>
          <a:p>
            <a:r>
              <a:rPr lang="fi-FI"/>
              <a:t>Muokkaa ots. perustyyl. napsautt.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0C36335-EF82-375C-FF38-45A0A82B4FB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36128" y="3251029"/>
            <a:ext cx="5068649" cy="66113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baseline="0">
                <a:solidFill>
                  <a:srgbClr val="005396"/>
                </a:solidFill>
              </a:defRPr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fi-FI"/>
              <a:t>Muokkaa alaotsikon perustyyliä napsautt.</a:t>
            </a:r>
          </a:p>
        </p:txBody>
      </p:sp>
      <p:pic>
        <p:nvPicPr>
          <p:cNvPr id="8" name="Picture 7" descr="Shape, icon, arrow&#10;&#10;Description automatically generated">
            <a:extLst>
              <a:ext uri="{FF2B5EF4-FFF2-40B4-BE49-F238E27FC236}">
                <a16:creationId xmlns:a16="http://schemas.microsoft.com/office/drawing/2014/main" id="{D52A32F9-B3AA-7D6F-0B22-6C9B1BB0DD6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-938" r="4649"/>
          <a:stretch/>
        </p:blipFill>
        <p:spPr>
          <a:xfrm>
            <a:off x="9104243" y="0"/>
            <a:ext cx="3087755" cy="6858000"/>
          </a:xfrm>
          <a:prstGeom prst="rect">
            <a:avLst/>
          </a:prstGeom>
        </p:spPr>
      </p:pic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8EF48B8A-162C-B199-CF88-34500A83B11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335259" y="4751866"/>
            <a:ext cx="1384300" cy="1790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390712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Kuva ja teksti 1 palsta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C672941F-538C-AF35-9F1A-31C84B3BFF9F}"/>
              </a:ext>
            </a:extLst>
          </p:cNvPr>
          <p:cNvSpPr/>
          <p:nvPr userDrawn="1"/>
        </p:nvSpPr>
        <p:spPr>
          <a:xfrm>
            <a:off x="0" y="0"/>
            <a:ext cx="4099560" cy="6858000"/>
          </a:xfrm>
          <a:prstGeom prst="rect">
            <a:avLst/>
          </a:prstGeom>
          <a:gradFill flip="none" rotWithShape="1">
            <a:gsLst>
              <a:gs pos="3000">
                <a:schemeClr val="bg1"/>
              </a:gs>
              <a:gs pos="100000">
                <a:srgbClr val="88C8E3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 sz="1351">
              <a:ln>
                <a:noFill/>
              </a:ln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EBC601-8BB9-754D-BDAF-092FB43629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991171C-9153-6044-AFD1-62202D85F1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5" name="Picture Placeholder 2">
            <a:extLst>
              <a:ext uri="{FF2B5EF4-FFF2-40B4-BE49-F238E27FC236}">
                <a16:creationId xmlns:a16="http://schemas.microsoft.com/office/drawing/2014/main" id="{148BAE47-24ED-CA15-32D0-2198B14AF4E7}"/>
              </a:ext>
            </a:extLst>
          </p:cNvPr>
          <p:cNvSpPr>
            <a:spLocks noGrp="1"/>
          </p:cNvSpPr>
          <p:nvPr>
            <p:ph type="pic" idx="13"/>
          </p:nvPr>
        </p:nvSpPr>
        <p:spPr>
          <a:xfrm>
            <a:off x="-1" y="-3176"/>
            <a:ext cx="4099559" cy="6858000"/>
          </a:xfrm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fi-FI"/>
              <a:t>Lisää kuva napsauttamalla kuvaketta</a:t>
            </a:r>
          </a:p>
        </p:txBody>
      </p:sp>
      <p:pic>
        <p:nvPicPr>
          <p:cNvPr id="9" name="Picture 8" descr="Shape, icon, arrow&#10;&#10;Description automatically generated">
            <a:extLst>
              <a:ext uri="{FF2B5EF4-FFF2-40B4-BE49-F238E27FC236}">
                <a16:creationId xmlns:a16="http://schemas.microsoft.com/office/drawing/2014/main" id="{65C855DE-079B-6B15-BD3A-7CCC3EF79BD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-938" r="4649"/>
          <a:stretch/>
        </p:blipFill>
        <p:spPr>
          <a:xfrm>
            <a:off x="1233230" y="0"/>
            <a:ext cx="3087755" cy="6858000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0170EC77-5F95-8349-98D2-6A27C33F1E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0985" y="589691"/>
            <a:ext cx="5788215" cy="1131145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fi-FI"/>
              <a:t>Muokkaa ots. perustyyl. napsautt.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14729188-496A-4C46-A94A-2C3B836185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20985" y="1890169"/>
            <a:ext cx="5788215" cy="4527552"/>
          </a:xfrm>
        </p:spPr>
        <p:txBody>
          <a:bodyPr>
            <a:normAutofit/>
          </a:bodyPr>
          <a:lstStyle>
            <a:lvl1pPr>
              <a:defRPr sz="1700"/>
            </a:lvl1pPr>
            <a:lvl2pPr>
              <a:defRPr sz="1700"/>
            </a:lvl2pPr>
            <a:lvl3pPr>
              <a:defRPr sz="1700"/>
            </a:lvl3pPr>
            <a:lvl4pPr>
              <a:defRPr sz="1700"/>
            </a:lvl4pPr>
            <a:lvl5pPr>
              <a:defRPr sz="1700"/>
            </a:lvl5pPr>
          </a:lstStyle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85C2EE89-FF6B-6E26-3F9B-D95FE8BBE5C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76954" y="6441499"/>
            <a:ext cx="590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rgbClr val="005396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9045EDEB-1447-2245-AC24-1810F05F8ECB}" type="slidenum">
              <a:rPr lang="fi-FI" smtClean="0"/>
              <a:pPr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14762663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i ja ku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8BD547B-ABBE-F9C0-5B7C-A7E0D7A8F044}"/>
              </a:ext>
            </a:extLst>
          </p:cNvPr>
          <p:cNvSpPr/>
          <p:nvPr userDrawn="1"/>
        </p:nvSpPr>
        <p:spPr>
          <a:xfrm>
            <a:off x="3649132" y="1"/>
            <a:ext cx="8139213" cy="6858000"/>
          </a:xfrm>
          <a:prstGeom prst="rect">
            <a:avLst/>
          </a:prstGeom>
          <a:gradFill flip="none" rotWithShape="1">
            <a:gsLst>
              <a:gs pos="42000">
                <a:schemeClr val="bg1"/>
              </a:gs>
              <a:gs pos="100000">
                <a:srgbClr val="ABD9EB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 sz="1351">
              <a:ln>
                <a:noFill/>
              </a:ln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EBC601-8BB9-754D-BDAF-092FB43629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991171C-9153-6044-AFD1-62202D85F1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0170EC77-5F95-8349-98D2-6A27C33F1E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89691"/>
            <a:ext cx="8133967" cy="1163952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fi-FI"/>
              <a:t>Muokkaa ots. perustyyl. napsautt.</a:t>
            </a:r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DF3833B8-F940-E011-8E0B-EC90699CF8EF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4467673" y="1988360"/>
            <a:ext cx="4504494" cy="4074911"/>
          </a:xfrm>
        </p:spPr>
        <p:txBody>
          <a:bodyPr>
            <a:normAutofit/>
          </a:bodyPr>
          <a:lstStyle>
            <a:lvl1pPr>
              <a:defRPr sz="1700"/>
            </a:lvl1pPr>
            <a:lvl2pPr>
              <a:defRPr sz="1700"/>
            </a:lvl2pPr>
            <a:lvl3pPr>
              <a:defRPr sz="1700"/>
            </a:lvl3pPr>
            <a:lvl4pPr>
              <a:defRPr sz="1700"/>
            </a:lvl4pPr>
            <a:lvl5pPr>
              <a:defRPr sz="17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i-FI"/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3DBB4662-2766-B589-A0EA-5C5ED657AF69}"/>
              </a:ext>
            </a:extLst>
          </p:cNvPr>
          <p:cNvGrpSpPr/>
          <p:nvPr userDrawn="1"/>
        </p:nvGrpSpPr>
        <p:grpSpPr>
          <a:xfrm>
            <a:off x="9104243" y="0"/>
            <a:ext cx="3087755" cy="6858000"/>
            <a:chOff x="9104243" y="0"/>
            <a:chExt cx="3087755" cy="6858000"/>
          </a:xfrm>
        </p:grpSpPr>
        <p:pic>
          <p:nvPicPr>
            <p:cNvPr id="9" name="Picture 8" descr="Shape, icon, arrow&#10;&#10;Description automatically generated">
              <a:extLst>
                <a:ext uri="{FF2B5EF4-FFF2-40B4-BE49-F238E27FC236}">
                  <a16:creationId xmlns:a16="http://schemas.microsoft.com/office/drawing/2014/main" id="{BA870632-631E-D171-D733-AC1BAB627764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/>
            <a:srcRect l="-938" r="4649"/>
            <a:stretch/>
          </p:blipFill>
          <p:spPr>
            <a:xfrm>
              <a:off x="9104243" y="0"/>
              <a:ext cx="3087755" cy="6858000"/>
            </a:xfrm>
            <a:prstGeom prst="rect">
              <a:avLst/>
            </a:prstGeom>
          </p:spPr>
        </p:pic>
        <p:pic>
          <p:nvPicPr>
            <p:cNvPr id="10" name="Content Placeholder 8">
              <a:extLst>
                <a:ext uri="{FF2B5EF4-FFF2-40B4-BE49-F238E27FC236}">
                  <a16:creationId xmlns:a16="http://schemas.microsoft.com/office/drawing/2014/main" id="{FA676FE3-00CA-19E0-AC32-623FFACC5851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10335259" y="4751866"/>
              <a:ext cx="1384300" cy="1790700"/>
            </a:xfrm>
            <a:prstGeom prst="rect">
              <a:avLst/>
            </a:prstGeom>
          </p:spPr>
        </p:pic>
      </p:grpSp>
      <p:sp>
        <p:nvSpPr>
          <p:cNvPr id="8" name="Picture Placeholder 2">
            <a:extLst>
              <a:ext uri="{FF2B5EF4-FFF2-40B4-BE49-F238E27FC236}">
                <a16:creationId xmlns:a16="http://schemas.microsoft.com/office/drawing/2014/main" id="{1A06318D-CCDF-C6AD-709E-CFF27D8F625F}"/>
              </a:ext>
            </a:extLst>
          </p:cNvPr>
          <p:cNvSpPr>
            <a:spLocks noGrp="1"/>
          </p:cNvSpPr>
          <p:nvPr>
            <p:ph type="pic" idx="14"/>
          </p:nvPr>
        </p:nvSpPr>
        <p:spPr>
          <a:xfrm>
            <a:off x="0" y="2068140"/>
            <a:ext cx="4265155" cy="3731246"/>
          </a:xfrm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fi-FI"/>
              <a:t>Lisää kuva napsauttamalla kuvaketta</a:t>
            </a:r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A12789C9-AF6E-D5F7-A749-B167CE14A10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76954" y="6441499"/>
            <a:ext cx="590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rgbClr val="005396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9045EDEB-1447-2245-AC24-1810F05F8ECB}" type="slidenum">
              <a:rPr lang="fi-FI" smtClean="0"/>
              <a:pPr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43369359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eksti 2 palstaa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C1C0FDC1-DBFB-B74F-9D40-119B167B3FC6}"/>
              </a:ext>
            </a:extLst>
          </p:cNvPr>
          <p:cNvSpPr/>
          <p:nvPr userDrawn="1"/>
        </p:nvSpPr>
        <p:spPr>
          <a:xfrm>
            <a:off x="3649132" y="1"/>
            <a:ext cx="8139213" cy="6858000"/>
          </a:xfrm>
          <a:prstGeom prst="rect">
            <a:avLst/>
          </a:prstGeom>
          <a:gradFill flip="none" rotWithShape="1">
            <a:gsLst>
              <a:gs pos="42000">
                <a:schemeClr val="bg1"/>
              </a:gs>
              <a:gs pos="100000">
                <a:srgbClr val="ABD9EB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 sz="1351">
              <a:ln>
                <a:noFill/>
              </a:ln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EBC601-8BB9-754D-BDAF-092FB43629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991171C-9153-6044-AFD1-62202D85F1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0170EC77-5F95-8349-98D2-6A27C33F1E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89691"/>
            <a:ext cx="8266043" cy="1163954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fi-FI"/>
              <a:t>Muokkaa ots. perustyyl. napsautt.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14729188-496A-4C46-A94A-2C3B836185E9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838199" y="1890168"/>
            <a:ext cx="4097867" cy="4133090"/>
          </a:xfrm>
        </p:spPr>
        <p:txBody>
          <a:bodyPr>
            <a:normAutofit/>
          </a:bodyPr>
          <a:lstStyle>
            <a:lvl1pPr>
              <a:defRPr sz="1700"/>
            </a:lvl1pPr>
            <a:lvl2pPr>
              <a:defRPr sz="1700"/>
            </a:lvl2pPr>
            <a:lvl3pPr>
              <a:defRPr sz="1700"/>
            </a:lvl3pPr>
            <a:lvl4pPr>
              <a:defRPr sz="1700"/>
            </a:lvl4pPr>
            <a:lvl5pPr>
              <a:defRPr sz="17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i-FI"/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DF3833B8-F940-E011-8E0B-EC90699CF8EF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5006376" y="1890168"/>
            <a:ext cx="4097867" cy="4133089"/>
          </a:xfrm>
        </p:spPr>
        <p:txBody>
          <a:bodyPr>
            <a:normAutofit/>
          </a:bodyPr>
          <a:lstStyle>
            <a:lvl1pPr>
              <a:defRPr sz="1700"/>
            </a:lvl1pPr>
            <a:lvl2pPr>
              <a:defRPr sz="1700"/>
            </a:lvl2pPr>
            <a:lvl3pPr>
              <a:defRPr sz="1700"/>
            </a:lvl3pPr>
            <a:lvl4pPr>
              <a:defRPr sz="1700"/>
            </a:lvl4pPr>
            <a:lvl5pPr>
              <a:defRPr sz="17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i-FI"/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3DBB4662-2766-B589-A0EA-5C5ED657AF69}"/>
              </a:ext>
            </a:extLst>
          </p:cNvPr>
          <p:cNvGrpSpPr/>
          <p:nvPr userDrawn="1"/>
        </p:nvGrpSpPr>
        <p:grpSpPr>
          <a:xfrm>
            <a:off x="9104243" y="0"/>
            <a:ext cx="3087755" cy="6858000"/>
            <a:chOff x="9104243" y="0"/>
            <a:chExt cx="3087755" cy="6858000"/>
          </a:xfrm>
        </p:grpSpPr>
        <p:pic>
          <p:nvPicPr>
            <p:cNvPr id="9" name="Picture 8" descr="Shape, icon, arrow&#10;&#10;Description automatically generated">
              <a:extLst>
                <a:ext uri="{FF2B5EF4-FFF2-40B4-BE49-F238E27FC236}">
                  <a16:creationId xmlns:a16="http://schemas.microsoft.com/office/drawing/2014/main" id="{BA870632-631E-D171-D733-AC1BAB627764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/>
            <a:srcRect l="-938" r="4649"/>
            <a:stretch/>
          </p:blipFill>
          <p:spPr>
            <a:xfrm>
              <a:off x="9104243" y="0"/>
              <a:ext cx="3087755" cy="6858000"/>
            </a:xfrm>
            <a:prstGeom prst="rect">
              <a:avLst/>
            </a:prstGeom>
          </p:spPr>
        </p:pic>
        <p:pic>
          <p:nvPicPr>
            <p:cNvPr id="10" name="Content Placeholder 8">
              <a:extLst>
                <a:ext uri="{FF2B5EF4-FFF2-40B4-BE49-F238E27FC236}">
                  <a16:creationId xmlns:a16="http://schemas.microsoft.com/office/drawing/2014/main" id="{FA676FE3-00CA-19E0-AC32-623FFACC5851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10335259" y="4751866"/>
              <a:ext cx="1384300" cy="1790700"/>
            </a:xfrm>
            <a:prstGeom prst="rect">
              <a:avLst/>
            </a:prstGeom>
          </p:spPr>
        </p:pic>
      </p:grpSp>
      <p:sp>
        <p:nvSpPr>
          <p:cNvPr id="8" name="Slide Number Placeholder 4">
            <a:extLst>
              <a:ext uri="{FF2B5EF4-FFF2-40B4-BE49-F238E27FC236}">
                <a16:creationId xmlns:a16="http://schemas.microsoft.com/office/drawing/2014/main" id="{C89AB549-16A7-3D50-6D64-2E32DA7E32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23614" y="6441500"/>
            <a:ext cx="590973" cy="365125"/>
          </a:xfrm>
        </p:spPr>
        <p:txBody>
          <a:bodyPr/>
          <a:lstStyle/>
          <a:p>
            <a:fld id="{9045EDEB-1447-2245-AC24-1810F05F8ECB}" type="slidenum">
              <a:rPr lang="fi-FI" smtClean="0"/>
              <a:pPr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2916727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eksti 2 palstaa ja ku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C1C0FDC1-DBFB-B74F-9D40-119B167B3FC6}"/>
              </a:ext>
            </a:extLst>
          </p:cNvPr>
          <p:cNvSpPr/>
          <p:nvPr userDrawn="1"/>
        </p:nvSpPr>
        <p:spPr>
          <a:xfrm>
            <a:off x="3649132" y="1"/>
            <a:ext cx="8139213" cy="6858000"/>
          </a:xfrm>
          <a:prstGeom prst="rect">
            <a:avLst/>
          </a:prstGeom>
          <a:gradFill flip="none" rotWithShape="1">
            <a:gsLst>
              <a:gs pos="42000">
                <a:schemeClr val="bg1"/>
              </a:gs>
              <a:gs pos="100000">
                <a:srgbClr val="ABD9EB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 sz="1351">
              <a:ln>
                <a:noFill/>
              </a:ln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EBC601-8BB9-754D-BDAF-092FB43629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991171C-9153-6044-AFD1-62202D85F1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0170EC77-5F95-8349-98D2-6A27C33F1E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2278288"/>
            <a:ext cx="4097866" cy="1716471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fi-FI"/>
              <a:t>Muokkaa ots. perustyyl. napsautt.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14729188-496A-4C46-A94A-2C3B836185E9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838202" y="3994759"/>
            <a:ext cx="4097866" cy="2397319"/>
          </a:xfrm>
        </p:spPr>
        <p:txBody>
          <a:bodyPr>
            <a:normAutofit/>
          </a:bodyPr>
          <a:lstStyle>
            <a:lvl1pPr>
              <a:defRPr sz="1700"/>
            </a:lvl1pPr>
            <a:lvl2pPr>
              <a:defRPr sz="1700"/>
            </a:lvl2pPr>
            <a:lvl3pPr>
              <a:defRPr sz="1700"/>
            </a:lvl3pPr>
            <a:lvl4pPr>
              <a:defRPr sz="1700"/>
            </a:lvl4pPr>
            <a:lvl5pPr>
              <a:defRPr sz="17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i-FI"/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DF3833B8-F940-E011-8E0B-EC90699CF8EF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5006376" y="2326735"/>
            <a:ext cx="3441227" cy="4098295"/>
          </a:xfrm>
        </p:spPr>
        <p:txBody>
          <a:bodyPr>
            <a:normAutofit/>
          </a:bodyPr>
          <a:lstStyle>
            <a:lvl1pPr>
              <a:defRPr sz="1700"/>
            </a:lvl1pPr>
            <a:lvl2pPr>
              <a:defRPr sz="1700"/>
            </a:lvl2pPr>
            <a:lvl3pPr>
              <a:defRPr sz="1700"/>
            </a:lvl3pPr>
            <a:lvl4pPr>
              <a:defRPr sz="1700"/>
            </a:lvl4pPr>
            <a:lvl5pPr>
              <a:defRPr sz="17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i-FI"/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3DBB4662-2766-B589-A0EA-5C5ED657AF69}"/>
              </a:ext>
            </a:extLst>
          </p:cNvPr>
          <p:cNvGrpSpPr/>
          <p:nvPr userDrawn="1"/>
        </p:nvGrpSpPr>
        <p:grpSpPr>
          <a:xfrm>
            <a:off x="9104243" y="0"/>
            <a:ext cx="3087755" cy="6858000"/>
            <a:chOff x="9104243" y="0"/>
            <a:chExt cx="3087755" cy="6858000"/>
          </a:xfrm>
        </p:grpSpPr>
        <p:pic>
          <p:nvPicPr>
            <p:cNvPr id="9" name="Picture 8" descr="Shape, icon, arrow&#10;&#10;Description automatically generated">
              <a:extLst>
                <a:ext uri="{FF2B5EF4-FFF2-40B4-BE49-F238E27FC236}">
                  <a16:creationId xmlns:a16="http://schemas.microsoft.com/office/drawing/2014/main" id="{BA870632-631E-D171-D733-AC1BAB627764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/>
            <a:srcRect l="-938" r="4649"/>
            <a:stretch/>
          </p:blipFill>
          <p:spPr>
            <a:xfrm>
              <a:off x="9104243" y="0"/>
              <a:ext cx="3087755" cy="6858000"/>
            </a:xfrm>
            <a:prstGeom prst="rect">
              <a:avLst/>
            </a:prstGeom>
          </p:spPr>
        </p:pic>
        <p:pic>
          <p:nvPicPr>
            <p:cNvPr id="10" name="Content Placeholder 8">
              <a:extLst>
                <a:ext uri="{FF2B5EF4-FFF2-40B4-BE49-F238E27FC236}">
                  <a16:creationId xmlns:a16="http://schemas.microsoft.com/office/drawing/2014/main" id="{FA676FE3-00CA-19E0-AC32-623FFACC5851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10335259" y="4751866"/>
              <a:ext cx="1384300" cy="1790700"/>
            </a:xfrm>
            <a:prstGeom prst="rect">
              <a:avLst/>
            </a:prstGeom>
          </p:spPr>
        </p:pic>
      </p:grpSp>
      <p:sp>
        <p:nvSpPr>
          <p:cNvPr id="8" name="Slide Number Placeholder 4">
            <a:extLst>
              <a:ext uri="{FF2B5EF4-FFF2-40B4-BE49-F238E27FC236}">
                <a16:creationId xmlns:a16="http://schemas.microsoft.com/office/drawing/2014/main" id="{C89AB549-16A7-3D50-6D64-2E32DA7E32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23614" y="6441500"/>
            <a:ext cx="590973" cy="365125"/>
          </a:xfrm>
        </p:spPr>
        <p:txBody>
          <a:bodyPr/>
          <a:lstStyle/>
          <a:p>
            <a:fld id="{9045EDEB-1447-2245-AC24-1810F05F8ECB}" type="slidenum">
              <a:rPr lang="fi-FI" smtClean="0"/>
              <a:pPr/>
              <a:t>‹#›</a:t>
            </a:fld>
            <a:endParaRPr lang="fi-FI"/>
          </a:p>
        </p:txBody>
      </p:sp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2C429F8B-5C10-F3E9-108F-75AB0672E049}"/>
              </a:ext>
            </a:extLst>
          </p:cNvPr>
          <p:cNvSpPr>
            <a:spLocks noGrp="1"/>
          </p:cNvSpPr>
          <p:nvPr>
            <p:ph type="pic" idx="14"/>
          </p:nvPr>
        </p:nvSpPr>
        <p:spPr>
          <a:xfrm>
            <a:off x="914400" y="-1"/>
            <a:ext cx="7422292" cy="2030290"/>
          </a:xfrm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fi-FI"/>
              <a:t>Lisää kuva napsauttamalla kuvaketta</a:t>
            </a:r>
          </a:p>
        </p:txBody>
      </p:sp>
    </p:spTree>
    <p:extLst>
      <p:ext uri="{BB962C8B-B14F-4D97-AF65-F5344CB8AC3E}">
        <p14:creationId xmlns:p14="http://schemas.microsoft.com/office/powerpoint/2010/main" val="260034751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eksti 2 palstaa ja ku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C1C0FDC1-DBFB-B74F-9D40-119B167B3FC6}"/>
              </a:ext>
            </a:extLst>
          </p:cNvPr>
          <p:cNvSpPr/>
          <p:nvPr userDrawn="1"/>
        </p:nvSpPr>
        <p:spPr>
          <a:xfrm>
            <a:off x="3649132" y="1"/>
            <a:ext cx="8139213" cy="6858000"/>
          </a:xfrm>
          <a:prstGeom prst="rect">
            <a:avLst/>
          </a:prstGeom>
          <a:gradFill flip="none" rotWithShape="1">
            <a:gsLst>
              <a:gs pos="42000">
                <a:schemeClr val="bg1"/>
              </a:gs>
              <a:gs pos="100000">
                <a:srgbClr val="ABD9EB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 sz="1351">
              <a:ln>
                <a:noFill/>
              </a:ln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EBC601-8BB9-754D-BDAF-092FB43629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991171C-9153-6044-AFD1-62202D85F1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0170EC77-5F95-8349-98D2-6A27C33F1E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98344" y="786036"/>
            <a:ext cx="5232918" cy="1540699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fi-FI"/>
              <a:t>Muokkaa ots. perustyyl. napsautt.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14729188-496A-4C46-A94A-2C3B836185E9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838202" y="2850293"/>
            <a:ext cx="3890317" cy="3541786"/>
          </a:xfrm>
        </p:spPr>
        <p:txBody>
          <a:bodyPr>
            <a:normAutofit/>
          </a:bodyPr>
          <a:lstStyle>
            <a:lvl1pPr>
              <a:defRPr sz="1700"/>
            </a:lvl1pPr>
            <a:lvl2pPr>
              <a:defRPr sz="1700"/>
            </a:lvl2pPr>
            <a:lvl3pPr>
              <a:defRPr sz="1700"/>
            </a:lvl3pPr>
            <a:lvl4pPr>
              <a:defRPr sz="1700"/>
            </a:lvl4pPr>
            <a:lvl5pPr>
              <a:defRPr sz="17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i-FI"/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DF3833B8-F940-E011-8E0B-EC90699CF8EF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4917990" y="2850293"/>
            <a:ext cx="3529614" cy="3574737"/>
          </a:xfrm>
        </p:spPr>
        <p:txBody>
          <a:bodyPr>
            <a:normAutofit/>
          </a:bodyPr>
          <a:lstStyle>
            <a:lvl1pPr>
              <a:defRPr sz="1700"/>
            </a:lvl1pPr>
            <a:lvl2pPr>
              <a:defRPr sz="1700"/>
            </a:lvl2pPr>
            <a:lvl3pPr>
              <a:defRPr sz="1700"/>
            </a:lvl3pPr>
            <a:lvl4pPr>
              <a:defRPr sz="1700"/>
            </a:lvl4pPr>
            <a:lvl5pPr>
              <a:defRPr sz="17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i-FI"/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3DBB4662-2766-B589-A0EA-5C5ED657AF69}"/>
              </a:ext>
            </a:extLst>
          </p:cNvPr>
          <p:cNvGrpSpPr/>
          <p:nvPr userDrawn="1"/>
        </p:nvGrpSpPr>
        <p:grpSpPr>
          <a:xfrm>
            <a:off x="9104243" y="0"/>
            <a:ext cx="3087755" cy="6858000"/>
            <a:chOff x="9104243" y="0"/>
            <a:chExt cx="3087755" cy="6858000"/>
          </a:xfrm>
        </p:grpSpPr>
        <p:pic>
          <p:nvPicPr>
            <p:cNvPr id="9" name="Picture 8" descr="Shape, icon, arrow&#10;&#10;Description automatically generated">
              <a:extLst>
                <a:ext uri="{FF2B5EF4-FFF2-40B4-BE49-F238E27FC236}">
                  <a16:creationId xmlns:a16="http://schemas.microsoft.com/office/drawing/2014/main" id="{BA870632-631E-D171-D733-AC1BAB627764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/>
            <a:srcRect l="-938" r="4649"/>
            <a:stretch/>
          </p:blipFill>
          <p:spPr>
            <a:xfrm>
              <a:off x="9104243" y="0"/>
              <a:ext cx="3087755" cy="6858000"/>
            </a:xfrm>
            <a:prstGeom prst="rect">
              <a:avLst/>
            </a:prstGeom>
          </p:spPr>
        </p:pic>
        <p:pic>
          <p:nvPicPr>
            <p:cNvPr id="10" name="Content Placeholder 8">
              <a:extLst>
                <a:ext uri="{FF2B5EF4-FFF2-40B4-BE49-F238E27FC236}">
                  <a16:creationId xmlns:a16="http://schemas.microsoft.com/office/drawing/2014/main" id="{FA676FE3-00CA-19E0-AC32-623FFACC5851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10335259" y="4751866"/>
              <a:ext cx="1384300" cy="1790700"/>
            </a:xfrm>
            <a:prstGeom prst="rect">
              <a:avLst/>
            </a:prstGeom>
          </p:spPr>
        </p:pic>
      </p:grpSp>
      <p:sp>
        <p:nvSpPr>
          <p:cNvPr id="8" name="Slide Number Placeholder 4">
            <a:extLst>
              <a:ext uri="{FF2B5EF4-FFF2-40B4-BE49-F238E27FC236}">
                <a16:creationId xmlns:a16="http://schemas.microsoft.com/office/drawing/2014/main" id="{C89AB549-16A7-3D50-6D64-2E32DA7E32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23614" y="6441500"/>
            <a:ext cx="590973" cy="365125"/>
          </a:xfrm>
        </p:spPr>
        <p:txBody>
          <a:bodyPr/>
          <a:lstStyle/>
          <a:p>
            <a:fld id="{9045EDEB-1447-2245-AC24-1810F05F8ECB}" type="slidenum">
              <a:rPr lang="fi-FI" smtClean="0"/>
              <a:pPr/>
              <a:t>‹#›</a:t>
            </a:fld>
            <a:endParaRPr lang="fi-FI"/>
          </a:p>
        </p:txBody>
      </p:sp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2C429F8B-5C10-F3E9-108F-75AB0672E049}"/>
              </a:ext>
            </a:extLst>
          </p:cNvPr>
          <p:cNvSpPr>
            <a:spLocks noGrp="1"/>
          </p:cNvSpPr>
          <p:nvPr>
            <p:ph type="pic" idx="14"/>
          </p:nvPr>
        </p:nvSpPr>
        <p:spPr>
          <a:xfrm>
            <a:off x="0" y="0"/>
            <a:ext cx="2619633" cy="2384371"/>
          </a:xfrm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fi-FI"/>
              <a:t>Lisää kuva napsauttamalla kuvaketta</a:t>
            </a:r>
          </a:p>
        </p:txBody>
      </p:sp>
    </p:spTree>
    <p:extLst>
      <p:ext uri="{BB962C8B-B14F-4D97-AF65-F5344CB8AC3E}">
        <p14:creationId xmlns:p14="http://schemas.microsoft.com/office/powerpoint/2010/main" val="64786440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26F438-2082-F948-936E-974CF26A92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4721F-F97D-074C-8434-2A46A6F91554}" type="datetime1">
              <a:rPr lang="fi-FI" smtClean="0"/>
              <a:t>11.9.2026</a:t>
            </a:fld>
            <a:endParaRPr lang="fi-FI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305069-CBC3-1E41-85F0-8312557854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i-FI"/>
              <a:t>www.lempaala.fi</a:t>
            </a:r>
          </a:p>
        </p:txBody>
      </p:sp>
      <p:pic>
        <p:nvPicPr>
          <p:cNvPr id="2" name="Content Placeholder 8">
            <a:extLst>
              <a:ext uri="{FF2B5EF4-FFF2-40B4-BE49-F238E27FC236}">
                <a16:creationId xmlns:a16="http://schemas.microsoft.com/office/drawing/2014/main" id="{DC02B44D-94CD-0346-C405-913BB722523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335259" y="4751866"/>
            <a:ext cx="1384300" cy="1790700"/>
          </a:xfrm>
          <a:prstGeom prst="rect">
            <a:avLst/>
          </a:prstGeom>
        </p:spPr>
      </p:pic>
      <p:sp>
        <p:nvSpPr>
          <p:cNvPr id="7" name="Slide Number Placeholder 4">
            <a:extLst>
              <a:ext uri="{FF2B5EF4-FFF2-40B4-BE49-F238E27FC236}">
                <a16:creationId xmlns:a16="http://schemas.microsoft.com/office/drawing/2014/main" id="{B7C3DEA2-9825-C842-B031-B463509E00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23614" y="6441500"/>
            <a:ext cx="590973" cy="365125"/>
          </a:xfrm>
        </p:spPr>
        <p:txBody>
          <a:bodyPr/>
          <a:lstStyle/>
          <a:p>
            <a:fld id="{9045EDEB-1447-2245-AC24-1810F05F8ECB}" type="slidenum">
              <a:rPr lang="fi-FI" smtClean="0"/>
              <a:pPr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209584787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Loppu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4389D213-E6C6-486C-5DB9-4FE7213A091C}"/>
              </a:ext>
            </a:extLst>
          </p:cNvPr>
          <p:cNvSpPr>
            <a:spLocks noGrp="1"/>
          </p:cNvSpPr>
          <p:nvPr>
            <p:ph type="pic" idx="13"/>
          </p:nvPr>
        </p:nvSpPr>
        <p:spPr>
          <a:xfrm>
            <a:off x="-1" y="-3176"/>
            <a:ext cx="12191999" cy="6861176"/>
          </a:xfrm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fi-FI"/>
              <a:t>Lisää kuva napsauttamalla kuvaketta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BC0CD5-BF3B-FC4A-BDC7-DD3344272B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2DA0FE-D8C8-B14E-BA13-A6E9F81C45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pic>
        <p:nvPicPr>
          <p:cNvPr id="8" name="Picture 7" descr="Shape, icon, arrow&#10;&#10;Description automatically generated">
            <a:extLst>
              <a:ext uri="{FF2B5EF4-FFF2-40B4-BE49-F238E27FC236}">
                <a16:creationId xmlns:a16="http://schemas.microsoft.com/office/drawing/2014/main" id="{D52A32F9-B3AA-7D6F-0B22-6C9B1BB0DD6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-938" r="4649"/>
          <a:stretch/>
        </p:blipFill>
        <p:spPr>
          <a:xfrm>
            <a:off x="9104243" y="0"/>
            <a:ext cx="3087755" cy="6858000"/>
          </a:xfrm>
          <a:prstGeom prst="rect">
            <a:avLst/>
          </a:prstGeom>
        </p:spPr>
      </p:pic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8EF48B8A-162C-B199-CF88-34500A83B11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335259" y="4751866"/>
            <a:ext cx="1384300" cy="1790700"/>
          </a:xfrm>
          <a:prstGeom prst="rect">
            <a:avLst/>
          </a:prstGeom>
        </p:spPr>
      </p:pic>
      <p:pic>
        <p:nvPicPr>
          <p:cNvPr id="19" name="Picture 18" descr="Icon&#10;&#10;Description automatically generated">
            <a:extLst>
              <a:ext uri="{FF2B5EF4-FFF2-40B4-BE49-F238E27FC236}">
                <a16:creationId xmlns:a16="http://schemas.microsoft.com/office/drawing/2014/main" id="{8591DC5B-D350-6989-E564-D64B9BF68119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4133872" y="5488126"/>
            <a:ext cx="622347" cy="622347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67B8A7F8-E458-E007-38AC-53530DB389CA}"/>
              </a:ext>
            </a:extLst>
          </p:cNvPr>
          <p:cNvSpPr txBox="1"/>
          <p:nvPr userDrawn="1"/>
        </p:nvSpPr>
        <p:spPr>
          <a:xfrm>
            <a:off x="5942562" y="5688766"/>
            <a:ext cx="23046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FI" sz="1800" b="1">
                <a:solidFill>
                  <a:srgbClr val="005396"/>
                </a:solidFill>
                <a:latin typeface="Arial" panose="020B0604020202020204" pitchFamily="34" charset="0"/>
              </a:rPr>
              <a:t>www.lempaala.fi</a:t>
            </a:r>
          </a:p>
        </p:txBody>
      </p:sp>
      <p:pic>
        <p:nvPicPr>
          <p:cNvPr id="3" name="Picture 14" descr="Icon&#10;&#10;Description automatically generated">
            <a:extLst>
              <a:ext uri="{FF2B5EF4-FFF2-40B4-BE49-F238E27FC236}">
                <a16:creationId xmlns:a16="http://schemas.microsoft.com/office/drawing/2014/main" id="{2AD9B2D0-1633-47CF-85DB-708011898506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3604814" y="5489649"/>
            <a:ext cx="622347" cy="616155"/>
          </a:xfrm>
          <a:prstGeom prst="rect">
            <a:avLst/>
          </a:prstGeom>
        </p:spPr>
      </p:pic>
      <p:pic>
        <p:nvPicPr>
          <p:cNvPr id="12" name="Kuva 11" descr="Kuva, joka sisältää kohteen logo, Grafiikka, Fontti, symboli&#10;&#10;Kuvaus luotu automaattisesti">
            <a:extLst>
              <a:ext uri="{FF2B5EF4-FFF2-40B4-BE49-F238E27FC236}">
                <a16:creationId xmlns:a16="http://schemas.microsoft.com/office/drawing/2014/main" id="{93CBD08D-9A0E-25C0-D5F3-AC15DA37D5F3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4822468" y="5480879"/>
            <a:ext cx="579397" cy="579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799018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Otsikko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A4AAF976-9250-D5C1-3D4C-3751B60C289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i-FI"/>
              <a:t>Muokkaa ots. perustyyl. napsautt.</a:t>
            </a:r>
          </a:p>
        </p:txBody>
      </p:sp>
      <p:sp>
        <p:nvSpPr>
          <p:cNvPr id="3" name="Alaotsikko 2">
            <a:extLst>
              <a:ext uri="{FF2B5EF4-FFF2-40B4-BE49-F238E27FC236}">
                <a16:creationId xmlns:a16="http://schemas.microsoft.com/office/drawing/2014/main" id="{6916BF0F-F852-73FC-1E5D-D78CEE8FDA8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i-FI"/>
              <a:t>Muokkaa alaotsikon perustyyliä napsautt.</a:t>
            </a:r>
          </a:p>
        </p:txBody>
      </p:sp>
      <p:sp>
        <p:nvSpPr>
          <p:cNvPr id="4" name="Päivämäärän paikkamerkki 3">
            <a:extLst>
              <a:ext uri="{FF2B5EF4-FFF2-40B4-BE49-F238E27FC236}">
                <a16:creationId xmlns:a16="http://schemas.microsoft.com/office/drawing/2014/main" id="{ED32C70B-E849-A3D5-EC09-6A42370E0B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1EE250-3C0B-48C9-B49F-9748976822DC}" type="datetimeFigureOut">
              <a:rPr lang="fi-FI" smtClean="0"/>
              <a:t>11.9.2026</a:t>
            </a:fld>
            <a:endParaRPr lang="fi-FI"/>
          </a:p>
        </p:txBody>
      </p:sp>
      <p:sp>
        <p:nvSpPr>
          <p:cNvPr id="5" name="Alatunnisteen paikkamerkki 4">
            <a:extLst>
              <a:ext uri="{FF2B5EF4-FFF2-40B4-BE49-F238E27FC236}">
                <a16:creationId xmlns:a16="http://schemas.microsoft.com/office/drawing/2014/main" id="{4720ECA9-4620-6330-D31D-D9B26F36B4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Dian numeron paikkamerkki 5">
            <a:extLst>
              <a:ext uri="{FF2B5EF4-FFF2-40B4-BE49-F238E27FC236}">
                <a16:creationId xmlns:a16="http://schemas.microsoft.com/office/drawing/2014/main" id="{FC5F499B-A4AD-DBEC-4438-C059F6ECA6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9A59B-ECB1-4EBA-AEBF-5F7550429138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30954276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Otsikko ja sisält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C4548C19-F8A2-D98C-430A-D901453B20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/>
              <a:t>Muokkaa ots. perustyyl. napsautt.</a:t>
            </a:r>
          </a:p>
        </p:txBody>
      </p:sp>
      <p:sp>
        <p:nvSpPr>
          <p:cNvPr id="3" name="Sisällön paikkamerkki 2">
            <a:extLst>
              <a:ext uri="{FF2B5EF4-FFF2-40B4-BE49-F238E27FC236}">
                <a16:creationId xmlns:a16="http://schemas.microsoft.com/office/drawing/2014/main" id="{42062255-68D6-D9A4-CC39-58B7918B7C5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4" name="Päivämäärän paikkamerkki 3">
            <a:extLst>
              <a:ext uri="{FF2B5EF4-FFF2-40B4-BE49-F238E27FC236}">
                <a16:creationId xmlns:a16="http://schemas.microsoft.com/office/drawing/2014/main" id="{C0264434-4203-C237-6B40-D9ABC4B757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1EE250-3C0B-48C9-B49F-9748976822DC}" type="datetimeFigureOut">
              <a:rPr lang="fi-FI" smtClean="0"/>
              <a:t>11.9.2026</a:t>
            </a:fld>
            <a:endParaRPr lang="fi-FI"/>
          </a:p>
        </p:txBody>
      </p:sp>
      <p:sp>
        <p:nvSpPr>
          <p:cNvPr id="5" name="Alatunnisteen paikkamerkki 4">
            <a:extLst>
              <a:ext uri="{FF2B5EF4-FFF2-40B4-BE49-F238E27FC236}">
                <a16:creationId xmlns:a16="http://schemas.microsoft.com/office/drawing/2014/main" id="{31F01DF0-C3CD-B6A7-F97D-DFBA48DFA5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Dian numeron paikkamerkki 5">
            <a:extLst>
              <a:ext uri="{FF2B5EF4-FFF2-40B4-BE49-F238E27FC236}">
                <a16:creationId xmlns:a16="http://schemas.microsoft.com/office/drawing/2014/main" id="{2F5102A6-53B7-1580-9A57-6227AEAFC7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9A59B-ECB1-4EBA-AEBF-5F7550429138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17211196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Osan ylätunnis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15AA488E-9635-F76F-9AB7-2CFB890A16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i-FI"/>
              <a:t>Muokkaa ots. perustyyl. napsautt.</a:t>
            </a:r>
          </a:p>
        </p:txBody>
      </p:sp>
      <p:sp>
        <p:nvSpPr>
          <p:cNvPr id="3" name="Tekstin paikkamerkki 2">
            <a:extLst>
              <a:ext uri="{FF2B5EF4-FFF2-40B4-BE49-F238E27FC236}">
                <a16:creationId xmlns:a16="http://schemas.microsoft.com/office/drawing/2014/main" id="{358ECBEC-97D9-2968-3B22-7741CAA7E6A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i-FI"/>
              <a:t>Muokkaa tekstin perustyylejä napsauttamalla</a:t>
            </a:r>
          </a:p>
        </p:txBody>
      </p:sp>
      <p:sp>
        <p:nvSpPr>
          <p:cNvPr id="4" name="Päivämäärän paikkamerkki 3">
            <a:extLst>
              <a:ext uri="{FF2B5EF4-FFF2-40B4-BE49-F238E27FC236}">
                <a16:creationId xmlns:a16="http://schemas.microsoft.com/office/drawing/2014/main" id="{61DB6B64-1511-FDD6-4906-DEFCEB87C1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1EE250-3C0B-48C9-B49F-9748976822DC}" type="datetimeFigureOut">
              <a:rPr lang="fi-FI" smtClean="0"/>
              <a:t>11.9.2026</a:t>
            </a:fld>
            <a:endParaRPr lang="fi-FI"/>
          </a:p>
        </p:txBody>
      </p:sp>
      <p:sp>
        <p:nvSpPr>
          <p:cNvPr id="5" name="Alatunnisteen paikkamerkki 4">
            <a:extLst>
              <a:ext uri="{FF2B5EF4-FFF2-40B4-BE49-F238E27FC236}">
                <a16:creationId xmlns:a16="http://schemas.microsoft.com/office/drawing/2014/main" id="{8FF37400-3F4D-0888-1DE6-F9671CA9AD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Dian numeron paikkamerkki 5">
            <a:extLst>
              <a:ext uri="{FF2B5EF4-FFF2-40B4-BE49-F238E27FC236}">
                <a16:creationId xmlns:a16="http://schemas.microsoft.com/office/drawing/2014/main" id="{B1103541-69C7-A592-1C1A-60AFDD615D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9A59B-ECB1-4EBA-AEBF-5F7550429138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37772037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Kaksi sisältökohdet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76CC05C9-1CBA-31A7-1F82-836CB2D638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/>
              <a:t>Muokkaa ots. perustyyl. napsautt.</a:t>
            </a:r>
          </a:p>
        </p:txBody>
      </p:sp>
      <p:sp>
        <p:nvSpPr>
          <p:cNvPr id="3" name="Sisällön paikkamerkki 2">
            <a:extLst>
              <a:ext uri="{FF2B5EF4-FFF2-40B4-BE49-F238E27FC236}">
                <a16:creationId xmlns:a16="http://schemas.microsoft.com/office/drawing/2014/main" id="{7468D1B4-FA8D-4983-B7AB-D8B73E38F28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4" name="Sisällön paikkamerkki 3">
            <a:extLst>
              <a:ext uri="{FF2B5EF4-FFF2-40B4-BE49-F238E27FC236}">
                <a16:creationId xmlns:a16="http://schemas.microsoft.com/office/drawing/2014/main" id="{92279487-8E0E-ACD1-E463-BDACEE5D7F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5" name="Päivämäärän paikkamerkki 4">
            <a:extLst>
              <a:ext uri="{FF2B5EF4-FFF2-40B4-BE49-F238E27FC236}">
                <a16:creationId xmlns:a16="http://schemas.microsoft.com/office/drawing/2014/main" id="{0D1E0DBC-9B5F-8AC7-8B9D-54F414264E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1EE250-3C0B-48C9-B49F-9748976822DC}" type="datetimeFigureOut">
              <a:rPr lang="fi-FI" smtClean="0"/>
              <a:t>11.9.2026</a:t>
            </a:fld>
            <a:endParaRPr lang="fi-FI"/>
          </a:p>
        </p:txBody>
      </p:sp>
      <p:sp>
        <p:nvSpPr>
          <p:cNvPr id="6" name="Alatunnisteen paikkamerkki 5">
            <a:extLst>
              <a:ext uri="{FF2B5EF4-FFF2-40B4-BE49-F238E27FC236}">
                <a16:creationId xmlns:a16="http://schemas.microsoft.com/office/drawing/2014/main" id="{9716112D-86C3-3276-DB79-D2235D1E7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7" name="Dian numeron paikkamerkki 6">
            <a:extLst>
              <a:ext uri="{FF2B5EF4-FFF2-40B4-BE49-F238E27FC236}">
                <a16:creationId xmlns:a16="http://schemas.microsoft.com/office/drawing/2014/main" id="{3228966C-40A6-CAF1-0663-0450E704DD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9A59B-ECB1-4EBA-AEBF-5F7550429138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250999748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tai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06F917BC-4869-1FC9-508D-7145E44628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i-FI"/>
              <a:t>Muokkaa ots. perustyyl. napsautt.</a:t>
            </a:r>
          </a:p>
        </p:txBody>
      </p:sp>
      <p:sp>
        <p:nvSpPr>
          <p:cNvPr id="3" name="Tekstin paikkamerkki 2">
            <a:extLst>
              <a:ext uri="{FF2B5EF4-FFF2-40B4-BE49-F238E27FC236}">
                <a16:creationId xmlns:a16="http://schemas.microsoft.com/office/drawing/2014/main" id="{6D968EB4-4ED4-FC6A-4F40-5107FCE0DEE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/>
              <a:t>Muokkaa tekstin perustyylejä napsauttamalla</a:t>
            </a:r>
          </a:p>
        </p:txBody>
      </p:sp>
      <p:sp>
        <p:nvSpPr>
          <p:cNvPr id="4" name="Sisällön paikkamerkki 3">
            <a:extLst>
              <a:ext uri="{FF2B5EF4-FFF2-40B4-BE49-F238E27FC236}">
                <a16:creationId xmlns:a16="http://schemas.microsoft.com/office/drawing/2014/main" id="{B12AB4DB-62F8-47A1-E5DA-AACA64DA5A8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5" name="Tekstin paikkamerkki 4">
            <a:extLst>
              <a:ext uri="{FF2B5EF4-FFF2-40B4-BE49-F238E27FC236}">
                <a16:creationId xmlns:a16="http://schemas.microsoft.com/office/drawing/2014/main" id="{EEA05E7A-E2ED-6D81-1EF2-E5EB1194344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/>
              <a:t>Muokkaa tekstin perustyylejä napsauttamalla</a:t>
            </a:r>
          </a:p>
        </p:txBody>
      </p:sp>
      <p:sp>
        <p:nvSpPr>
          <p:cNvPr id="6" name="Sisällön paikkamerkki 5">
            <a:extLst>
              <a:ext uri="{FF2B5EF4-FFF2-40B4-BE49-F238E27FC236}">
                <a16:creationId xmlns:a16="http://schemas.microsoft.com/office/drawing/2014/main" id="{439B6722-A8CB-A4E4-7733-B3D432E500B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7" name="Päivämäärän paikkamerkki 6">
            <a:extLst>
              <a:ext uri="{FF2B5EF4-FFF2-40B4-BE49-F238E27FC236}">
                <a16:creationId xmlns:a16="http://schemas.microsoft.com/office/drawing/2014/main" id="{1964EAF0-02D8-03C3-6DC7-AF59AAA6B5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1EE250-3C0B-48C9-B49F-9748976822DC}" type="datetimeFigureOut">
              <a:rPr lang="fi-FI" smtClean="0"/>
              <a:t>11.9.2026</a:t>
            </a:fld>
            <a:endParaRPr lang="fi-FI"/>
          </a:p>
        </p:txBody>
      </p:sp>
      <p:sp>
        <p:nvSpPr>
          <p:cNvPr id="8" name="Alatunnisteen paikkamerkki 7">
            <a:extLst>
              <a:ext uri="{FF2B5EF4-FFF2-40B4-BE49-F238E27FC236}">
                <a16:creationId xmlns:a16="http://schemas.microsoft.com/office/drawing/2014/main" id="{F79B96F2-AA76-B02F-D1C0-82499FEB9D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9" name="Dian numeron paikkamerkki 8">
            <a:extLst>
              <a:ext uri="{FF2B5EF4-FFF2-40B4-BE49-F238E27FC236}">
                <a16:creationId xmlns:a16="http://schemas.microsoft.com/office/drawing/2014/main" id="{C71C28BF-E5FE-C8C6-3BDF-29E23C67A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9A59B-ECB1-4EBA-AEBF-5F7550429138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2768553979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Vain otsikk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38C86566-1408-8AB2-091A-091B5C39E8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/>
              <a:t>Muokkaa ots. perustyyl. napsautt.</a:t>
            </a:r>
          </a:p>
        </p:txBody>
      </p:sp>
      <p:sp>
        <p:nvSpPr>
          <p:cNvPr id="3" name="Päivämäärän paikkamerkki 2">
            <a:extLst>
              <a:ext uri="{FF2B5EF4-FFF2-40B4-BE49-F238E27FC236}">
                <a16:creationId xmlns:a16="http://schemas.microsoft.com/office/drawing/2014/main" id="{3DD60303-9937-F58A-8530-56962C1C1E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1EE250-3C0B-48C9-B49F-9748976822DC}" type="datetimeFigureOut">
              <a:rPr lang="fi-FI" smtClean="0"/>
              <a:t>11.9.2026</a:t>
            </a:fld>
            <a:endParaRPr lang="fi-FI"/>
          </a:p>
        </p:txBody>
      </p:sp>
      <p:sp>
        <p:nvSpPr>
          <p:cNvPr id="4" name="Alatunnisteen paikkamerkki 3">
            <a:extLst>
              <a:ext uri="{FF2B5EF4-FFF2-40B4-BE49-F238E27FC236}">
                <a16:creationId xmlns:a16="http://schemas.microsoft.com/office/drawing/2014/main" id="{2E6A2012-34FB-78F3-A106-3FD503F628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5" name="Dian numeron paikkamerkki 4">
            <a:extLst>
              <a:ext uri="{FF2B5EF4-FFF2-40B4-BE49-F238E27FC236}">
                <a16:creationId xmlns:a16="http://schemas.microsoft.com/office/drawing/2014/main" id="{5F2B42C2-D292-3374-9719-8185426022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9A59B-ECB1-4EBA-AEBF-5F7550429138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427132971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yhjä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äivämäärän paikkamerkki 1">
            <a:extLst>
              <a:ext uri="{FF2B5EF4-FFF2-40B4-BE49-F238E27FC236}">
                <a16:creationId xmlns:a16="http://schemas.microsoft.com/office/drawing/2014/main" id="{3E1CA73D-9708-BCE6-A409-746466ABBC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1EE250-3C0B-48C9-B49F-9748976822DC}" type="datetimeFigureOut">
              <a:rPr lang="fi-FI" smtClean="0"/>
              <a:t>11.9.2026</a:t>
            </a:fld>
            <a:endParaRPr lang="fi-FI"/>
          </a:p>
        </p:txBody>
      </p:sp>
      <p:sp>
        <p:nvSpPr>
          <p:cNvPr id="3" name="Alatunnisteen paikkamerkki 2">
            <a:extLst>
              <a:ext uri="{FF2B5EF4-FFF2-40B4-BE49-F238E27FC236}">
                <a16:creationId xmlns:a16="http://schemas.microsoft.com/office/drawing/2014/main" id="{1B9085DE-FEA1-4519-949D-6715F9D08E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4" name="Dian numeron paikkamerkki 3">
            <a:extLst>
              <a:ext uri="{FF2B5EF4-FFF2-40B4-BE49-F238E27FC236}">
                <a16:creationId xmlns:a16="http://schemas.microsoft.com/office/drawing/2014/main" id="{692FB12F-344B-06FE-3FC8-76AFAC09B0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9A59B-ECB1-4EBA-AEBF-5F7550429138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60087793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Kuvatekstillinen sisält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D74BA04F-BF1C-3B2B-37C0-DDEA8AEFEC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i-FI"/>
              <a:t>Muokkaa ots. perustyyl. napsautt.</a:t>
            </a:r>
          </a:p>
        </p:txBody>
      </p:sp>
      <p:sp>
        <p:nvSpPr>
          <p:cNvPr id="3" name="Sisällön paikkamerkki 2">
            <a:extLst>
              <a:ext uri="{FF2B5EF4-FFF2-40B4-BE49-F238E27FC236}">
                <a16:creationId xmlns:a16="http://schemas.microsoft.com/office/drawing/2014/main" id="{1B5A8C4B-6F98-6AAF-97FB-1E50FED865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4" name="Tekstin paikkamerkki 3">
            <a:extLst>
              <a:ext uri="{FF2B5EF4-FFF2-40B4-BE49-F238E27FC236}">
                <a16:creationId xmlns:a16="http://schemas.microsoft.com/office/drawing/2014/main" id="{8D0E1F2A-AF35-B39F-BB1E-CA0568362B5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i-FI"/>
              <a:t>Muokkaa tekstin perustyylejä napsauttamalla</a:t>
            </a:r>
          </a:p>
        </p:txBody>
      </p:sp>
      <p:sp>
        <p:nvSpPr>
          <p:cNvPr id="5" name="Päivämäärän paikkamerkki 4">
            <a:extLst>
              <a:ext uri="{FF2B5EF4-FFF2-40B4-BE49-F238E27FC236}">
                <a16:creationId xmlns:a16="http://schemas.microsoft.com/office/drawing/2014/main" id="{85A5403D-65F2-41DE-6A9A-C07A2D872D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1EE250-3C0B-48C9-B49F-9748976822DC}" type="datetimeFigureOut">
              <a:rPr lang="fi-FI" smtClean="0"/>
              <a:t>11.9.2026</a:t>
            </a:fld>
            <a:endParaRPr lang="fi-FI"/>
          </a:p>
        </p:txBody>
      </p:sp>
      <p:sp>
        <p:nvSpPr>
          <p:cNvPr id="6" name="Alatunnisteen paikkamerkki 5">
            <a:extLst>
              <a:ext uri="{FF2B5EF4-FFF2-40B4-BE49-F238E27FC236}">
                <a16:creationId xmlns:a16="http://schemas.microsoft.com/office/drawing/2014/main" id="{95E42C80-5ECE-44B8-F58D-FB9163D45A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7" name="Dian numeron paikkamerkki 6">
            <a:extLst>
              <a:ext uri="{FF2B5EF4-FFF2-40B4-BE49-F238E27FC236}">
                <a16:creationId xmlns:a16="http://schemas.microsoft.com/office/drawing/2014/main" id="{4893A4FE-BD5F-C33C-40FF-FD22F9F3D5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9A59B-ECB1-4EBA-AEBF-5F7550429138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046558919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uvatekstillinen ku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1E977D97-8C82-43BA-0851-D23ABC7EC1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i-FI"/>
              <a:t>Muokkaa ots. perustyyl. napsautt.</a:t>
            </a:r>
          </a:p>
        </p:txBody>
      </p:sp>
      <p:sp>
        <p:nvSpPr>
          <p:cNvPr id="3" name="Kuvan paikkamerkki 2">
            <a:extLst>
              <a:ext uri="{FF2B5EF4-FFF2-40B4-BE49-F238E27FC236}">
                <a16:creationId xmlns:a16="http://schemas.microsoft.com/office/drawing/2014/main" id="{16FF56D8-7ABF-000B-B433-E8B0DDB4BFE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i-FI"/>
          </a:p>
        </p:txBody>
      </p:sp>
      <p:sp>
        <p:nvSpPr>
          <p:cNvPr id="4" name="Tekstin paikkamerkki 3">
            <a:extLst>
              <a:ext uri="{FF2B5EF4-FFF2-40B4-BE49-F238E27FC236}">
                <a16:creationId xmlns:a16="http://schemas.microsoft.com/office/drawing/2014/main" id="{1B695C4C-3A5A-0D42-E71D-19AF01522E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i-FI"/>
              <a:t>Muokkaa tekstin perustyylejä napsauttamalla</a:t>
            </a:r>
          </a:p>
        </p:txBody>
      </p:sp>
      <p:sp>
        <p:nvSpPr>
          <p:cNvPr id="5" name="Päivämäärän paikkamerkki 4">
            <a:extLst>
              <a:ext uri="{FF2B5EF4-FFF2-40B4-BE49-F238E27FC236}">
                <a16:creationId xmlns:a16="http://schemas.microsoft.com/office/drawing/2014/main" id="{1A24C473-02ED-3D17-EDC3-CCE3B5D16E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1EE250-3C0B-48C9-B49F-9748976822DC}" type="datetimeFigureOut">
              <a:rPr lang="fi-FI" smtClean="0"/>
              <a:t>11.9.2026</a:t>
            </a:fld>
            <a:endParaRPr lang="fi-FI"/>
          </a:p>
        </p:txBody>
      </p:sp>
      <p:sp>
        <p:nvSpPr>
          <p:cNvPr id="6" name="Alatunnisteen paikkamerkki 5">
            <a:extLst>
              <a:ext uri="{FF2B5EF4-FFF2-40B4-BE49-F238E27FC236}">
                <a16:creationId xmlns:a16="http://schemas.microsoft.com/office/drawing/2014/main" id="{8355A3C3-6EB9-CDC8-6C77-D73FB4C54A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7" name="Dian numeron paikkamerkki 6">
            <a:extLst>
              <a:ext uri="{FF2B5EF4-FFF2-40B4-BE49-F238E27FC236}">
                <a16:creationId xmlns:a16="http://schemas.microsoft.com/office/drawing/2014/main" id="{7DB66658-1656-D669-7F4E-10E99CA08B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9A59B-ECB1-4EBA-AEBF-5F7550429138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60066065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Otsikko ja pystysuora tek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4F40775C-AFE4-3D62-994D-EBCCBFC290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/>
              <a:t>Muokkaa ots. perustyyl. napsautt.</a:t>
            </a:r>
          </a:p>
        </p:txBody>
      </p:sp>
      <p:sp>
        <p:nvSpPr>
          <p:cNvPr id="3" name="Pystysuoran tekstin paikkamerkki 2">
            <a:extLst>
              <a:ext uri="{FF2B5EF4-FFF2-40B4-BE49-F238E27FC236}">
                <a16:creationId xmlns:a16="http://schemas.microsoft.com/office/drawing/2014/main" id="{9D3ABCDA-191A-7DE0-4041-7092125A3C6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4" name="Päivämäärän paikkamerkki 3">
            <a:extLst>
              <a:ext uri="{FF2B5EF4-FFF2-40B4-BE49-F238E27FC236}">
                <a16:creationId xmlns:a16="http://schemas.microsoft.com/office/drawing/2014/main" id="{C5052E44-3AB4-3A2E-43C9-C0A4F9DEF5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1EE250-3C0B-48C9-B49F-9748976822DC}" type="datetimeFigureOut">
              <a:rPr lang="fi-FI" smtClean="0"/>
              <a:t>11.9.2026</a:t>
            </a:fld>
            <a:endParaRPr lang="fi-FI"/>
          </a:p>
        </p:txBody>
      </p:sp>
      <p:sp>
        <p:nvSpPr>
          <p:cNvPr id="5" name="Alatunnisteen paikkamerkki 4">
            <a:extLst>
              <a:ext uri="{FF2B5EF4-FFF2-40B4-BE49-F238E27FC236}">
                <a16:creationId xmlns:a16="http://schemas.microsoft.com/office/drawing/2014/main" id="{81C878E6-3105-BFB3-BC3F-38965D789D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Dian numeron paikkamerkki 5">
            <a:extLst>
              <a:ext uri="{FF2B5EF4-FFF2-40B4-BE49-F238E27FC236}">
                <a16:creationId xmlns:a16="http://schemas.microsoft.com/office/drawing/2014/main" id="{FF338300-26C4-F9B1-5107-DB938E3997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9A59B-ECB1-4EBA-AEBF-5F7550429138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2338242283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Pystysuora otsikko ja tek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ystysuora otsikko 1">
            <a:extLst>
              <a:ext uri="{FF2B5EF4-FFF2-40B4-BE49-F238E27FC236}">
                <a16:creationId xmlns:a16="http://schemas.microsoft.com/office/drawing/2014/main" id="{3FBD77DB-4329-79B1-E024-297AF80DDEE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i-FI"/>
              <a:t>Muokkaa ots. perustyyl. napsautt.</a:t>
            </a:r>
          </a:p>
        </p:txBody>
      </p:sp>
      <p:sp>
        <p:nvSpPr>
          <p:cNvPr id="3" name="Pystysuoran tekstin paikkamerkki 2">
            <a:extLst>
              <a:ext uri="{FF2B5EF4-FFF2-40B4-BE49-F238E27FC236}">
                <a16:creationId xmlns:a16="http://schemas.microsoft.com/office/drawing/2014/main" id="{F5A9756A-89B0-64DD-4E80-98CDF0D260D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4" name="Päivämäärän paikkamerkki 3">
            <a:extLst>
              <a:ext uri="{FF2B5EF4-FFF2-40B4-BE49-F238E27FC236}">
                <a16:creationId xmlns:a16="http://schemas.microsoft.com/office/drawing/2014/main" id="{CB2AC0D5-ABB8-7E1C-8446-13E9202D7F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1EE250-3C0B-48C9-B49F-9748976822DC}" type="datetimeFigureOut">
              <a:rPr lang="fi-FI" smtClean="0"/>
              <a:t>11.9.2026</a:t>
            </a:fld>
            <a:endParaRPr lang="fi-FI"/>
          </a:p>
        </p:txBody>
      </p:sp>
      <p:sp>
        <p:nvSpPr>
          <p:cNvPr id="5" name="Alatunnisteen paikkamerkki 4">
            <a:extLst>
              <a:ext uri="{FF2B5EF4-FFF2-40B4-BE49-F238E27FC236}">
                <a16:creationId xmlns:a16="http://schemas.microsoft.com/office/drawing/2014/main" id="{6869DF4F-02A0-5800-BB5D-41EA69B480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6" name="Dian numeron paikkamerkki 5">
            <a:extLst>
              <a:ext uri="{FF2B5EF4-FFF2-40B4-BE49-F238E27FC236}">
                <a16:creationId xmlns:a16="http://schemas.microsoft.com/office/drawing/2014/main" id="{58D3A671-26EB-5F00-A273-8AC45BAD25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9A59B-ECB1-4EBA-AEBF-5F7550429138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5066239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7.xml"/><Relationship Id="rId3" Type="http://schemas.openxmlformats.org/officeDocument/2006/relationships/slideLayout" Target="../slideLayouts/slideLayout32.xml"/><Relationship Id="rId7" Type="http://schemas.openxmlformats.org/officeDocument/2006/relationships/slideLayout" Target="../slideLayouts/slideLayout36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31.xml"/><Relationship Id="rId1" Type="http://schemas.openxmlformats.org/officeDocument/2006/relationships/slideLayout" Target="../slideLayouts/slideLayout30.xml"/><Relationship Id="rId6" Type="http://schemas.openxmlformats.org/officeDocument/2006/relationships/slideLayout" Target="../slideLayouts/slideLayout35.xml"/><Relationship Id="rId11" Type="http://schemas.openxmlformats.org/officeDocument/2006/relationships/slideLayout" Target="../slideLayouts/slideLayout40.xml"/><Relationship Id="rId5" Type="http://schemas.openxmlformats.org/officeDocument/2006/relationships/slideLayout" Target="../slideLayouts/slideLayout34.xml"/><Relationship Id="rId10" Type="http://schemas.openxmlformats.org/officeDocument/2006/relationships/slideLayout" Target="../slideLayouts/slideLayout39.xml"/><Relationship Id="rId4" Type="http://schemas.openxmlformats.org/officeDocument/2006/relationships/slideLayout" Target="../slideLayouts/slideLayout33.xml"/><Relationship Id="rId9" Type="http://schemas.openxmlformats.org/officeDocument/2006/relationships/slideLayout" Target="../slideLayouts/slideLayout3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D62828B-6922-8744-BE2E-EF7D471245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28321"/>
            <a:ext cx="7052733" cy="112109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i-FI"/>
              <a:t>Muokkaa ots. perustyyl. napsautt.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6756F45-7214-F44E-8FE7-23D05D8AA7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649413"/>
            <a:ext cx="7052733" cy="43418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056F601-0676-EB4A-8C83-2C3F435A8F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716107" y="6356351"/>
            <a:ext cx="138345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fi-FI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BF54168-8D3A-3548-9E74-C9A287F90A8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429174" y="6356351"/>
            <a:ext cx="128693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fi-FI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7FBB11E-0472-564C-908E-752DCBACBBE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8200" y="6356351"/>
            <a:ext cx="590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rgbClr val="005396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9045EDEB-1447-2245-AC24-1810F05F8ECB}" type="slidenum">
              <a:rPr lang="fi-FI" smtClean="0"/>
              <a:pPr/>
              <a:t>‹#›</a:t>
            </a:fld>
            <a:endParaRPr lang="fi-FI"/>
          </a:p>
        </p:txBody>
      </p:sp>
      <p:pic>
        <p:nvPicPr>
          <p:cNvPr id="7" name="Content Placeholder 8">
            <a:extLst>
              <a:ext uri="{FF2B5EF4-FFF2-40B4-BE49-F238E27FC236}">
                <a16:creationId xmlns:a16="http://schemas.microsoft.com/office/drawing/2014/main" id="{E184364A-7490-A04E-A760-DE753AA48CE5}"/>
              </a:ext>
            </a:extLst>
          </p:cNvPr>
          <p:cNvPicPr>
            <a:picLocks noChangeAspect="1"/>
          </p:cNvPicPr>
          <p:nvPr userDrawn="1"/>
        </p:nvPicPr>
        <p:blipFill>
          <a:blip r:embed="rId31"/>
          <a:stretch>
            <a:fillRect/>
          </a:stretch>
        </p:blipFill>
        <p:spPr>
          <a:xfrm>
            <a:off x="10335259" y="4751866"/>
            <a:ext cx="1384300" cy="1790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72645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72" r:id="rId2"/>
    <p:sldLayoutId id="2147483676" r:id="rId3"/>
    <p:sldLayoutId id="2147483727" r:id="rId4"/>
    <p:sldLayoutId id="2147483675" r:id="rId5"/>
    <p:sldLayoutId id="2147483706" r:id="rId6"/>
    <p:sldLayoutId id="2147483678" r:id="rId7"/>
    <p:sldLayoutId id="2147483679" r:id="rId8"/>
    <p:sldLayoutId id="2147483680" r:id="rId9"/>
    <p:sldLayoutId id="2147483682" r:id="rId10"/>
    <p:sldLayoutId id="2147483683" r:id="rId11"/>
    <p:sldLayoutId id="2147483677" r:id="rId12"/>
    <p:sldLayoutId id="2147483707" r:id="rId13"/>
    <p:sldLayoutId id="2147483666" r:id="rId14"/>
    <p:sldLayoutId id="2147483708" r:id="rId15"/>
    <p:sldLayoutId id="2147483684" r:id="rId16"/>
    <p:sldLayoutId id="2147483726" r:id="rId17"/>
    <p:sldLayoutId id="2147483702" r:id="rId18"/>
    <p:sldLayoutId id="2147483700" r:id="rId19"/>
    <p:sldLayoutId id="2147483705" r:id="rId20"/>
    <p:sldLayoutId id="2147483688" r:id="rId21"/>
    <p:sldLayoutId id="2147483689" r:id="rId22"/>
    <p:sldLayoutId id="2147483690" r:id="rId23"/>
    <p:sldLayoutId id="2147483691" r:id="rId24"/>
    <p:sldLayoutId id="2147483694" r:id="rId25"/>
    <p:sldLayoutId id="2147483695" r:id="rId26"/>
    <p:sldLayoutId id="2147483696" r:id="rId27"/>
    <p:sldLayoutId id="2147483697" r:id="rId28"/>
    <p:sldLayoutId id="2147483698" r:id="rId29"/>
  </p:sldLayoutIdLst>
  <p:hf hdr="0" ftr="0" dt="0"/>
  <p:txStyles>
    <p:titleStyle>
      <a:lvl1pPr algn="l" defTabSz="914377" rtl="0" eaLnBrk="1" latinLnBrk="0" hangingPunct="1">
        <a:lnSpc>
          <a:spcPct val="90000"/>
        </a:lnSpc>
        <a:spcBef>
          <a:spcPct val="0"/>
        </a:spcBef>
        <a:buNone/>
        <a:defRPr sz="3000" b="1" i="0" kern="1200">
          <a:solidFill>
            <a:srgbClr val="005396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594" indent="-228594" algn="l" defTabSz="914377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000" b="0" i="0" kern="1200">
          <a:solidFill>
            <a:srgbClr val="005396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78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b="0" i="0" kern="1200">
          <a:solidFill>
            <a:srgbClr val="005396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2971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b="0" i="0" kern="1200">
          <a:solidFill>
            <a:srgbClr val="005396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160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b="0" i="0" kern="1200">
          <a:solidFill>
            <a:srgbClr val="005396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349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b="0" i="0" kern="1200">
          <a:solidFill>
            <a:srgbClr val="005396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i-FI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on paikkamerkki 1">
            <a:extLst>
              <a:ext uri="{FF2B5EF4-FFF2-40B4-BE49-F238E27FC236}">
                <a16:creationId xmlns:a16="http://schemas.microsoft.com/office/drawing/2014/main" id="{72D90164-3B20-EC53-4D2B-056AF3A86A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i-FI"/>
              <a:t>Muokkaa ots. perustyyl. napsautt.</a:t>
            </a:r>
          </a:p>
        </p:txBody>
      </p:sp>
      <p:sp>
        <p:nvSpPr>
          <p:cNvPr id="3" name="Tekstin paikkamerkki 2">
            <a:extLst>
              <a:ext uri="{FF2B5EF4-FFF2-40B4-BE49-F238E27FC236}">
                <a16:creationId xmlns:a16="http://schemas.microsoft.com/office/drawing/2014/main" id="{B2D55FF7-0682-8BE4-DCAC-162B93C05A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4" name="Päivämäärän paikkamerkki 3">
            <a:extLst>
              <a:ext uri="{FF2B5EF4-FFF2-40B4-BE49-F238E27FC236}">
                <a16:creationId xmlns:a16="http://schemas.microsoft.com/office/drawing/2014/main" id="{9130EB7F-770F-F593-3FC0-160A5284F34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1EE250-3C0B-48C9-B49F-9748976822DC}" type="datetimeFigureOut">
              <a:rPr lang="fi-FI" smtClean="0"/>
              <a:t>11.9.2026</a:t>
            </a:fld>
            <a:endParaRPr lang="fi-FI"/>
          </a:p>
        </p:txBody>
      </p:sp>
      <p:sp>
        <p:nvSpPr>
          <p:cNvPr id="5" name="Alatunnisteen paikkamerkki 4">
            <a:extLst>
              <a:ext uri="{FF2B5EF4-FFF2-40B4-BE49-F238E27FC236}">
                <a16:creationId xmlns:a16="http://schemas.microsoft.com/office/drawing/2014/main" id="{77D43355-F749-FF9E-0007-AA745C9359B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i-FI"/>
          </a:p>
        </p:txBody>
      </p:sp>
      <p:sp>
        <p:nvSpPr>
          <p:cNvPr id="6" name="Dian numeron paikkamerkki 5">
            <a:extLst>
              <a:ext uri="{FF2B5EF4-FFF2-40B4-BE49-F238E27FC236}">
                <a16:creationId xmlns:a16="http://schemas.microsoft.com/office/drawing/2014/main" id="{0BC66B4C-F9A3-7B86-9008-CBB0A5EE581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69A59B-ECB1-4EBA-AEBF-5F7550429138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3210639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  <p:sldLayoutId id="2147483723" r:id="rId10"/>
    <p:sldLayoutId id="214748372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i-FI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empaala.fi/kasvatus-ja-opetus/esi-ja-perusopetus/opetussuunnitelma/" TargetMode="External"/><Relationship Id="rId2" Type="http://schemas.openxmlformats.org/officeDocument/2006/relationships/hyperlink" Target="https://eperusteet.opintopolku.fi/#/fi/opetussuunnitelma/29062229/perusopetus/tiedot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tampereenseutu.sharepoint.com/:b:/s/www.lempaala.fi/EQuEeAAlRPZNolZ2V4IqSRABbA2OQiH7v1Q_LGNxHWq11Q?e=IELNJa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file:///C:\Users\peltsiru\AppData\Local\Microsoft\Windows\INetCache\Content.Outlook\B91J26LP\Wilma2026.pdf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lempaala.fi/wp-content/uploads/2024/12/koulupoissaoloihin-puuttumisen-malli-1.pdf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avoitteet.fi/fi/lempaala/opetussuunnitelma/29062229/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ometurva.fi/" TargetMode="External"/><Relationship Id="rId2" Type="http://schemas.openxmlformats.org/officeDocument/2006/relationships/hyperlink" Target="https://www.lempaala.fi/kasvatus-ja-opetus/esi-ja-perusopetus/oppimisen-ja-koulunkaynnin-tukipalvelut/kiusaamisen-ennaltaehkaisy-ja-lempaalan-sopu-malli/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tsikko 2">
            <a:extLst>
              <a:ext uri="{FF2B5EF4-FFF2-40B4-BE49-F238E27FC236}">
                <a16:creationId xmlns:a16="http://schemas.microsoft.com/office/drawing/2014/main" id="{B62FCAC5-4382-82DD-4F9E-689CDF1F286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i-FI" sz="2000" dirty="0">
                <a:latin typeface="Arial"/>
                <a:cs typeface="Arial"/>
              </a:rPr>
              <a:t>Lempäälän kunnan esi- ja perusopetuksen</a:t>
            </a:r>
            <a:r>
              <a:rPr lang="fi-FI" sz="4000" dirty="0">
                <a:latin typeface="Arial"/>
                <a:cs typeface="Arial"/>
              </a:rPr>
              <a:t> Vanhempainilt</a:t>
            </a:r>
            <a:r>
              <a:rPr lang="fi-FI" sz="4000">
                <a:latin typeface="Arial"/>
                <a:cs typeface="Arial"/>
              </a:rPr>
              <a:t>a 2026</a:t>
            </a:r>
            <a:endParaRPr lang="fi-FI" sz="4000" dirty="0"/>
          </a:p>
        </p:txBody>
      </p:sp>
    </p:spTree>
    <p:extLst>
      <p:ext uri="{BB962C8B-B14F-4D97-AF65-F5344CB8AC3E}">
        <p14:creationId xmlns:p14="http://schemas.microsoft.com/office/powerpoint/2010/main" val="1620630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3A2CC8-0851-F811-92C6-0FBFD1EB70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FAB795A-646E-5F6B-462F-C4E6032043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5EDEB-1447-2245-AC24-1810F05F8ECB}" type="slidenum">
              <a:rPr lang="fi-FI" smtClean="0"/>
              <a:pPr/>
              <a:t>2</a:t>
            </a:fld>
            <a:endParaRPr lang="fi-FI"/>
          </a:p>
        </p:txBody>
      </p:sp>
      <p:sp>
        <p:nvSpPr>
          <p:cNvPr id="6" name="Sisällön paikkamerkki 5">
            <a:extLst>
              <a:ext uri="{FF2B5EF4-FFF2-40B4-BE49-F238E27FC236}">
                <a16:creationId xmlns:a16="http://schemas.microsoft.com/office/drawing/2014/main" id="{74220FD6-B693-4F75-0740-0C223B8EE3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20985" y="2271250"/>
            <a:ext cx="5788215" cy="4158842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227965" indent="-227965"/>
            <a:r>
              <a:rPr lang="fi-FI" sz="2000" dirty="0">
                <a:latin typeface="Arial"/>
                <a:cs typeface="Arial"/>
                <a:hlinkClick r:id="rId2"/>
              </a:rPr>
              <a:t>Lempäälän kunta, perusopetuksen opetussuunnitelma - ePerusteet</a:t>
            </a:r>
            <a:endParaRPr lang="fi-FI" sz="2000" dirty="0">
              <a:latin typeface="Arial"/>
              <a:cs typeface="Arial"/>
            </a:endParaRPr>
          </a:p>
          <a:p>
            <a:pPr marL="227965" indent="-227965"/>
            <a:endParaRPr lang="fi-FI" sz="2000" dirty="0">
              <a:latin typeface="Arial"/>
              <a:cs typeface="Arial"/>
            </a:endParaRPr>
          </a:p>
          <a:p>
            <a:pPr marL="227965" indent="-227965"/>
            <a:r>
              <a:rPr lang="fi-FI" sz="2000">
                <a:latin typeface="Arial"/>
                <a:cs typeface="Arial"/>
              </a:rPr>
              <a:t>Opetussuunnnitelmaa täydentävä materiaali </a:t>
            </a:r>
            <a:br>
              <a:rPr lang="fi-FI" sz="2000" dirty="0">
                <a:latin typeface="Arial"/>
                <a:cs typeface="Arial"/>
              </a:rPr>
            </a:br>
            <a:r>
              <a:rPr lang="fi-FI" sz="2000" dirty="0">
                <a:latin typeface="Arial"/>
                <a:cs typeface="Arial"/>
                <a:hlinkClick r:id="rId3"/>
              </a:rPr>
              <a:t>Opetussuunnitelma - Lempäälä</a:t>
            </a:r>
            <a:endParaRPr lang="fi-FI" sz="2000" dirty="0">
              <a:latin typeface="Arial"/>
              <a:cs typeface="Arial"/>
            </a:endParaRPr>
          </a:p>
          <a:p>
            <a:pPr marL="227965" indent="-227965"/>
            <a:endParaRPr lang="fi-FI" sz="2000" dirty="0">
              <a:latin typeface="Arial"/>
              <a:cs typeface="Arial"/>
            </a:endParaRPr>
          </a:p>
          <a:p>
            <a:pPr marL="227965" indent="-227965"/>
            <a:r>
              <a:rPr lang="fi-FI" sz="2000">
                <a:latin typeface="Arial"/>
                <a:cs typeface="Arial"/>
              </a:rPr>
              <a:t>Liikunnallisen elämäntavan edistäminen esi- ja perusopetuksessa</a:t>
            </a:r>
            <a:br>
              <a:rPr lang="fi-FI" sz="2000" dirty="0">
                <a:latin typeface="Arial"/>
                <a:cs typeface="Arial"/>
              </a:rPr>
            </a:br>
            <a:br>
              <a:rPr lang="fi-FI" sz="2000" dirty="0">
                <a:latin typeface="Arial"/>
                <a:cs typeface="Arial"/>
              </a:rPr>
            </a:br>
            <a:r>
              <a:rPr lang="fi-FI" sz="1400">
                <a:highlight>
                  <a:srgbClr val="FFFFFF"/>
                </a:highlight>
                <a:latin typeface="Arial"/>
                <a:cs typeface="Arial"/>
              </a:rPr>
              <a:t>Koulupäivän aikana tapahtuvan liikkumisen hyödyistä oppimiselle ja hyvinvoinnille on vahvaa kansallista ja kansainvälistä tutkimusnäyttöä. Sillä voidaan vaikuttaa myönteisesti keskittymiseen, oppimiseen, käyttäytymiseen ja kouluviihtyvyyteen.</a:t>
            </a:r>
            <a:endParaRPr lang="fi-FI" sz="1400" dirty="0">
              <a:latin typeface="Arial"/>
              <a:cs typeface="Arial"/>
            </a:endParaRPr>
          </a:p>
          <a:p>
            <a:pPr marL="227965" indent="-227965"/>
            <a:endParaRPr lang="fi-FI" sz="2000" dirty="0">
              <a:latin typeface="Arial"/>
              <a:cs typeface="Arial"/>
            </a:endParaRPr>
          </a:p>
          <a:p>
            <a:pPr marL="227965" indent="-227965"/>
            <a:endParaRPr lang="fi-FI" sz="2000" dirty="0">
              <a:latin typeface="Arial"/>
              <a:ea typeface="Calibri"/>
              <a:cs typeface="Arial"/>
            </a:endParaRPr>
          </a:p>
        </p:txBody>
      </p:sp>
      <p:sp>
        <p:nvSpPr>
          <p:cNvPr id="8" name="Otsikko 7">
            <a:extLst>
              <a:ext uri="{FF2B5EF4-FFF2-40B4-BE49-F238E27FC236}">
                <a16:creationId xmlns:a16="http://schemas.microsoft.com/office/drawing/2014/main" id="{187F6CC8-229A-1D7F-576A-7D5099F315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>
                <a:latin typeface="Arial"/>
                <a:cs typeface="Arial"/>
              </a:rPr>
              <a:t>Opetussuunnitelma </a:t>
            </a:r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9730607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86971C-2B3B-508B-A1F2-9B2D79EF6F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9B77EE0-C128-18C7-0D05-977E2753BA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5EDEB-1447-2245-AC24-1810F05F8ECB}" type="slidenum">
              <a:rPr lang="fi-FI" smtClean="0"/>
              <a:pPr/>
              <a:t>3</a:t>
            </a:fld>
            <a:endParaRPr lang="fi-FI"/>
          </a:p>
        </p:txBody>
      </p:sp>
      <p:sp>
        <p:nvSpPr>
          <p:cNvPr id="6" name="Sisällön paikkamerkki 5">
            <a:extLst>
              <a:ext uri="{FF2B5EF4-FFF2-40B4-BE49-F238E27FC236}">
                <a16:creationId xmlns:a16="http://schemas.microsoft.com/office/drawing/2014/main" id="{4738C034-B443-AE15-C0BB-775CF032233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227965" indent="-227965"/>
            <a:endParaRPr lang="fi-FI" sz="2000" dirty="0">
              <a:latin typeface="Arial"/>
              <a:cs typeface="Arial"/>
            </a:endParaRPr>
          </a:p>
          <a:p>
            <a:pPr marL="0" indent="0">
              <a:buNone/>
            </a:pPr>
            <a:endParaRPr lang="fi-FI" sz="2000" dirty="0">
              <a:latin typeface="Arial"/>
              <a:cs typeface="Arial"/>
            </a:endParaRPr>
          </a:p>
          <a:p>
            <a:pPr marL="227965" indent="-227965"/>
            <a:r>
              <a:rPr lang="fi-FI" sz="2000" dirty="0">
                <a:latin typeface="Arial"/>
                <a:cs typeface="Arial"/>
                <a:hlinkClick r:id="rId2"/>
              </a:rPr>
              <a:t>Lempäälä esi- ja perusopetuksen järjestyssäännöt_2024</a:t>
            </a:r>
            <a:br>
              <a:rPr lang="fi-FI" sz="2000" dirty="0">
                <a:latin typeface="Arial"/>
                <a:cs typeface="Arial"/>
              </a:rPr>
            </a:br>
            <a:endParaRPr lang="fi-FI" sz="2000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fi-FI" sz="1800">
                <a:latin typeface="Arial"/>
                <a:cs typeface="Arial"/>
              </a:rPr>
              <a:t>Huom! Lakimuutoksen myötä:</a:t>
            </a:r>
          </a:p>
          <a:p>
            <a:pPr marL="227965" indent="-227965"/>
            <a:r>
              <a:rPr lang="fi-FI" sz="1800" dirty="0">
                <a:latin typeface="Arial"/>
                <a:cs typeface="Arial"/>
              </a:rPr>
              <a:t>Matkapuhelimet ja kellopuhelimet pidetään koulupäivän ajan äänettömällä repussa.</a:t>
            </a:r>
          </a:p>
          <a:p>
            <a:pPr marL="227965" indent="-227965"/>
            <a:r>
              <a:rPr lang="fi-FI" sz="1800" dirty="0">
                <a:latin typeface="Arial"/>
                <a:cs typeface="Arial"/>
              </a:rPr>
              <a:t>Puhelinta ja muita viestintävälineitä saa koulupäivän aikana käyttää vain opettajan luvalla.</a:t>
            </a:r>
          </a:p>
        </p:txBody>
      </p:sp>
      <p:sp>
        <p:nvSpPr>
          <p:cNvPr id="8" name="Otsikko 7">
            <a:extLst>
              <a:ext uri="{FF2B5EF4-FFF2-40B4-BE49-F238E27FC236}">
                <a16:creationId xmlns:a16="http://schemas.microsoft.com/office/drawing/2014/main" id="{40CC1303-7520-5F71-C03D-470F3EF159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>
                <a:latin typeface="Arial"/>
                <a:cs typeface="Arial"/>
              </a:rPr>
              <a:t>Järjestyssäännöt</a:t>
            </a:r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6268669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F8A1DDDD-5418-F07E-BB0E-7E3E4520FE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5EDEB-1447-2245-AC24-1810F05F8ECB}" type="slidenum">
              <a:rPr lang="fi-FI" smtClean="0"/>
              <a:pPr/>
              <a:t>4</a:t>
            </a:fld>
            <a:endParaRPr lang="fi-FI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FA17B58-A063-226A-7915-96B66A1B58C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37096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3BC8168-EA83-FD7D-A11A-7BA50A642F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6871F16-1E3A-0FD5-D27F-3D16FDD18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5EDEB-1447-2245-AC24-1810F05F8ECB}" type="slidenum">
              <a:rPr lang="fi-FI" smtClean="0"/>
              <a:pPr/>
              <a:t>5</a:t>
            </a:fld>
            <a:endParaRPr lang="fi-FI"/>
          </a:p>
        </p:txBody>
      </p:sp>
      <p:sp>
        <p:nvSpPr>
          <p:cNvPr id="6" name="Sisällön paikkamerkki 5">
            <a:extLst>
              <a:ext uri="{FF2B5EF4-FFF2-40B4-BE49-F238E27FC236}">
                <a16:creationId xmlns:a16="http://schemas.microsoft.com/office/drawing/2014/main" id="{1A2AFC41-368F-9FEB-1E43-A65518BED93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fontScale="92500" lnSpcReduction="20000"/>
          </a:bodyPr>
          <a:lstStyle/>
          <a:p>
            <a:pPr marL="227965" indent="-227965"/>
            <a:r>
              <a:rPr lang="fi-FI" sz="1600">
                <a:latin typeface="Arial"/>
                <a:cs typeface="Arial"/>
              </a:rPr>
              <a:t>Lempäälän kunnan kouluissa on käytössä SMS-tekstiviestit poikkeus- ja kriisiviestintään osana kouluturvallisuutta</a:t>
            </a:r>
            <a:endParaRPr lang="fi-FI" sz="1600"/>
          </a:p>
          <a:p>
            <a:pPr marL="227965" indent="-227965"/>
            <a:r>
              <a:rPr lang="fi-FI" sz="1600">
                <a:highlight>
                  <a:srgbClr val="FFFFFF"/>
                </a:highlight>
                <a:latin typeface="Arial"/>
                <a:cs typeface="Arial"/>
              </a:rPr>
              <a:t>Yhteystietoja tarvitaan kodin ja koulun välisessä viestinnässä</a:t>
            </a:r>
          </a:p>
          <a:p>
            <a:pPr marL="227965" indent="-227965"/>
            <a:r>
              <a:rPr lang="fi-FI" sz="1600">
                <a:highlight>
                  <a:srgbClr val="FFFFFF"/>
                </a:highlight>
                <a:latin typeface="Arial"/>
                <a:cs typeface="Arial"/>
              </a:rPr>
              <a:t>Wilma lähettää automaattisia ilmoituksia esimerkiksi uusista viesteistä, tuntimerkinnöistä ja tiedotteista</a:t>
            </a:r>
          </a:p>
          <a:p>
            <a:pPr marL="0" indent="0">
              <a:buNone/>
            </a:pPr>
            <a:r>
              <a:rPr lang="fi-FI" sz="1800">
                <a:solidFill>
                  <a:srgbClr val="FF0000"/>
                </a:solidFill>
                <a:highlight>
                  <a:srgbClr val="FFFFFF"/>
                </a:highlight>
                <a:latin typeface="Arial"/>
                <a:cs typeface="Arial"/>
              </a:rPr>
              <a:t>Oppilaan turvallisuuden kannalta on siis erityisen tärkeää, </a:t>
            </a:r>
            <a:r>
              <a:rPr lang="fi-FI" sz="1800" dirty="0">
                <a:solidFill>
                  <a:srgbClr val="FF0000"/>
                </a:solidFill>
                <a:highlight>
                  <a:srgbClr val="FFFFFF"/>
                </a:highlight>
                <a:latin typeface="Arial"/>
                <a:cs typeface="Arial"/>
              </a:rPr>
              <a:t>että Wilmassa kaikki yhteystiedot ovat ajantasaiset.</a:t>
            </a:r>
            <a:br>
              <a:rPr lang="fi-FI" sz="1800" dirty="0">
                <a:highlight>
                  <a:srgbClr val="FFFFFF"/>
                </a:highlight>
                <a:latin typeface="Arial"/>
                <a:cs typeface="Arial"/>
              </a:rPr>
            </a:br>
            <a:r>
              <a:rPr lang="fi-FI" sz="1800" dirty="0">
                <a:solidFill>
                  <a:srgbClr val="FF0000"/>
                </a:solidFill>
                <a:highlight>
                  <a:srgbClr val="FFFFFF"/>
                </a:highlight>
                <a:latin typeface="Arial"/>
                <a:cs typeface="Arial"/>
              </a:rPr>
              <a:t>Huoltaja, huolehdithan tietojen tarkistamisesta.</a:t>
            </a:r>
            <a:endParaRPr lang="fi-FI" sz="1800"/>
          </a:p>
          <a:p>
            <a:pPr marL="227965" indent="-227965"/>
            <a:r>
              <a:rPr lang="fi-FI" sz="1400">
                <a:highlight>
                  <a:srgbClr val="FFFFFF"/>
                </a:highlight>
                <a:latin typeface="Arial"/>
                <a:cs typeface="Arial"/>
              </a:rPr>
              <a:t>Sähköpostiosoitteen, puhelinnumeron ja ilmoitusasetusten päivittäminen onnistuu Wilmassa Asetukset-painikkeen kautta (kuvakkeena henkilöhahmo ja ratas). </a:t>
            </a:r>
            <a:endParaRPr lang="fi-FI" sz="1400">
              <a:highlight>
                <a:srgbClr val="FFFFFF"/>
              </a:highlight>
            </a:endParaRPr>
          </a:p>
          <a:p>
            <a:pPr marL="227965" indent="-227965"/>
            <a:r>
              <a:rPr lang="fi-FI" sz="1400">
                <a:highlight>
                  <a:srgbClr val="FFFFFF"/>
                </a:highlight>
                <a:latin typeface="Arial"/>
                <a:cs typeface="Arial"/>
              </a:rPr>
              <a:t>Valitse avautuvasta valikosta Ilmoitusasetukset ja Yhteystiedot ilmoituksia varten.</a:t>
            </a:r>
            <a:br>
              <a:rPr lang="fi-FI" sz="1800" dirty="0">
                <a:highlight>
                  <a:srgbClr val="FFFFFF"/>
                </a:highlight>
                <a:latin typeface="Arial"/>
                <a:cs typeface="Arial"/>
              </a:rPr>
            </a:br>
            <a:endParaRPr lang="fi-FI" sz="1800">
              <a:highlight>
                <a:srgbClr val="FFFFFF"/>
              </a:highlight>
            </a:endParaRPr>
          </a:p>
          <a:p>
            <a:pPr marL="0" indent="0">
              <a:buNone/>
            </a:pPr>
            <a:r>
              <a:rPr lang="fi-FI" sz="1800">
                <a:latin typeface="Arial"/>
                <a:cs typeface="Arial"/>
              </a:rPr>
              <a:t>Hyvä viestintä luo luottamusta ja yhteistyötä koululaisen parhaaksi</a:t>
            </a:r>
            <a:endParaRPr lang="fi-FI" sz="1800"/>
          </a:p>
          <a:p>
            <a:pPr marL="227965" indent="-227965"/>
            <a:r>
              <a:rPr lang="fi-FI" sz="1800">
                <a:latin typeface="Arial"/>
                <a:cs typeface="Arial"/>
              </a:rPr>
              <a:t>Puhutaan ja wilmaillaan koululaisen tueksi</a:t>
            </a:r>
            <a:br>
              <a:rPr lang="fi-FI" sz="1800" dirty="0">
                <a:latin typeface="Arial"/>
                <a:cs typeface="Arial"/>
              </a:rPr>
            </a:br>
            <a:r>
              <a:rPr lang="fi-FI" sz="2000" dirty="0">
                <a:latin typeface="Arial"/>
                <a:cs typeface="Arial"/>
                <a:hlinkClick r:id="rId2"/>
              </a:rPr>
              <a:t>Wilma2026.pdf</a:t>
            </a:r>
            <a:br>
              <a:rPr lang="fi-FI" sz="2000" dirty="0">
                <a:solidFill>
                  <a:srgbClr val="FF0000"/>
                </a:solidFill>
                <a:latin typeface="Arial"/>
                <a:cs typeface="Arial"/>
              </a:rPr>
            </a:br>
            <a:endParaRPr lang="fi-FI" sz="2000">
              <a:latin typeface="Arial"/>
              <a:cs typeface="Arial"/>
            </a:endParaRPr>
          </a:p>
        </p:txBody>
      </p:sp>
      <p:sp>
        <p:nvSpPr>
          <p:cNvPr id="8" name="Otsikko 7">
            <a:extLst>
              <a:ext uri="{FF2B5EF4-FFF2-40B4-BE49-F238E27FC236}">
                <a16:creationId xmlns:a16="http://schemas.microsoft.com/office/drawing/2014/main" id="{3D5D0CC3-809D-575C-8F3D-ACD5D406CC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>
                <a:latin typeface="Arial"/>
                <a:cs typeface="Arial"/>
              </a:rPr>
              <a:t>Wilma</a:t>
            </a:r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4193273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AF61B8-DA38-F424-33C7-1E14411363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9813B5B-1A0A-F3AE-FA75-878E4122EE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5EDEB-1447-2245-AC24-1810F05F8ECB}" type="slidenum">
              <a:rPr lang="fi-FI" smtClean="0"/>
              <a:pPr/>
              <a:t>6</a:t>
            </a:fld>
            <a:endParaRPr lang="fi-FI"/>
          </a:p>
        </p:txBody>
      </p:sp>
      <p:sp>
        <p:nvSpPr>
          <p:cNvPr id="6" name="Sisällön paikkamerkki 5">
            <a:extLst>
              <a:ext uri="{FF2B5EF4-FFF2-40B4-BE49-F238E27FC236}">
                <a16:creationId xmlns:a16="http://schemas.microsoft.com/office/drawing/2014/main" id="{559B04E1-6A74-D89F-2C0F-2F2E73D37D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20985" y="2344992"/>
            <a:ext cx="5788215" cy="4085100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227965" indent="-227965"/>
            <a:r>
              <a:rPr lang="fi-FI" sz="2000" dirty="0">
                <a:latin typeface="Arial"/>
                <a:cs typeface="Arial"/>
                <a:hlinkClick r:id="rId2"/>
              </a:rPr>
              <a:t>koulupoissaoloihin-puuttumisen-malli-1.pdf</a:t>
            </a:r>
            <a:endParaRPr lang="fi-FI" sz="2000">
              <a:latin typeface="Arial"/>
              <a:cs typeface="Arial"/>
            </a:endParaRPr>
          </a:p>
        </p:txBody>
      </p:sp>
      <p:sp>
        <p:nvSpPr>
          <p:cNvPr id="8" name="Otsikko 7">
            <a:extLst>
              <a:ext uri="{FF2B5EF4-FFF2-40B4-BE49-F238E27FC236}">
                <a16:creationId xmlns:a16="http://schemas.microsoft.com/office/drawing/2014/main" id="{CFE69994-D738-FC14-B150-562F667200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>
                <a:latin typeface="Arial"/>
                <a:cs typeface="Arial"/>
              </a:rPr>
              <a:t>Poissaolot</a:t>
            </a:r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27670235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351A0F-B9CE-9742-2C23-2A6B163FDA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90B823F-10BB-AF3D-DD26-EB45384EED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5EDEB-1447-2245-AC24-1810F05F8ECB}" type="slidenum">
              <a:rPr lang="fi-FI" smtClean="0"/>
              <a:pPr/>
              <a:t>7</a:t>
            </a:fld>
            <a:endParaRPr lang="fi-FI"/>
          </a:p>
        </p:txBody>
      </p:sp>
      <p:sp>
        <p:nvSpPr>
          <p:cNvPr id="6" name="Sisällön paikkamerkki 5">
            <a:extLst>
              <a:ext uri="{FF2B5EF4-FFF2-40B4-BE49-F238E27FC236}">
                <a16:creationId xmlns:a16="http://schemas.microsoft.com/office/drawing/2014/main" id="{D6377890-C590-DEE9-2D47-49304D50D9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20985" y="2160637"/>
            <a:ext cx="5788215" cy="3482875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227965" indent="-227965"/>
            <a:r>
              <a:rPr lang="fi-FI" dirty="0">
                <a:latin typeface="Arial"/>
                <a:cs typeface="Arial"/>
              </a:rPr>
              <a:t>Lempäälän kunta mahdollistaa kaikkien esi- ja perusopetusikäisten oppilaiden uimahallikäynnit kolme </a:t>
            </a:r>
            <a:r>
              <a:rPr lang="fi-FI">
                <a:latin typeface="Arial"/>
                <a:cs typeface="Arial"/>
              </a:rPr>
              <a:t>kertaa lukuvuoden aikana Vesimaailma Louhessa.</a:t>
            </a:r>
            <a:br>
              <a:rPr lang="fi-FI" dirty="0">
                <a:latin typeface="Arial"/>
                <a:cs typeface="Arial"/>
              </a:rPr>
            </a:br>
            <a:r>
              <a:rPr lang="fi-FI">
                <a:latin typeface="Arial"/>
                <a:cs typeface="Arial"/>
              </a:rPr>
              <a:t>Lisäksi ekaluokkalaiset saavat kolme lisäuintikertaa.</a:t>
            </a:r>
            <a:endParaRPr lang="fi-FI" dirty="0">
              <a:latin typeface="Arial"/>
              <a:cs typeface="Arial"/>
            </a:endParaRPr>
          </a:p>
          <a:p>
            <a:pPr marL="227965" indent="-227965"/>
            <a:r>
              <a:rPr lang="fi-FI">
                <a:latin typeface="Arial"/>
                <a:cs typeface="Arial"/>
              </a:rPr>
              <a:t>Kaikkien esi-6.luokkalaisten uimahallikäynteihin sisältyy uimaopetus. Lisäksi opettajan arvion mukaan oppilaan tarpeen vaatiessa järjestetään uinnin lisäopetusta.</a:t>
            </a:r>
            <a:endParaRPr lang="fi-FI" dirty="0"/>
          </a:p>
          <a:p>
            <a:pPr marL="227965" indent="-227965"/>
            <a:r>
              <a:rPr lang="fi-FI">
                <a:latin typeface="Arial"/>
                <a:cs typeface="Arial"/>
              </a:rPr>
              <a:t>Opettajan arvion mukaan tarpeen vaatiessa myös 7.-9.luokkalaiselle järjestetään uimaopetusta.</a:t>
            </a:r>
            <a:endParaRPr lang="fi-FI"/>
          </a:p>
        </p:txBody>
      </p:sp>
      <p:sp>
        <p:nvSpPr>
          <p:cNvPr id="8" name="Otsikko 7">
            <a:extLst>
              <a:ext uri="{FF2B5EF4-FFF2-40B4-BE49-F238E27FC236}">
                <a16:creationId xmlns:a16="http://schemas.microsoft.com/office/drawing/2014/main" id="{EC8C9C8B-3B50-5F38-314E-E2AD70B753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dirty="0">
                <a:latin typeface="Arial"/>
                <a:cs typeface="Arial"/>
              </a:rPr>
              <a:t>Uimaopetus</a:t>
            </a:r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30027356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59495C-D6AD-F263-2B6A-EC23329B3A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>
                <a:latin typeface="Arial"/>
                <a:cs typeface="Arial"/>
              </a:rPr>
              <a:t>Arviointi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4BF8AB-08EB-EEA3-970D-44DE244395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20985" y="2222089"/>
            <a:ext cx="5788215" cy="4208003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227965" indent="-227965"/>
            <a:r>
              <a:rPr lang="en-US" sz="2400" dirty="0">
                <a:solidFill>
                  <a:srgbClr val="000000"/>
                </a:solidFill>
                <a:latin typeface="Calibri"/>
                <a:ea typeface="Calibri"/>
                <a:cs typeface="Arial"/>
                <a:hlinkClick r:id="rId2"/>
              </a:rPr>
              <a:t>https://www.tavoitteet.fi/fi/lempaala/opetussuunnitelma/29062229/</a:t>
            </a:r>
            <a:endParaRPr lang="en-US" sz="2400">
              <a:latin typeface="Calibri"/>
              <a:ea typeface="Calibri"/>
              <a:cs typeface="Arial"/>
            </a:endParaRPr>
          </a:p>
          <a:p>
            <a:pPr marL="227965" indent="-227965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47116B6-F35B-8D4D-9F3F-619C1D2EEE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5EDEB-1447-2245-AC24-1810F05F8ECB}" type="slidenum">
              <a:rPr lang="fi-FI" smtClean="0"/>
              <a:pPr/>
              <a:t>8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4597417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375CF9C-D7C6-1D6C-24A9-B54F73830E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D73480D-BC76-046C-FAC1-5997400942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5EDEB-1447-2245-AC24-1810F05F8ECB}" type="slidenum">
              <a:rPr lang="fi-FI" smtClean="0"/>
              <a:pPr/>
              <a:t>9</a:t>
            </a:fld>
            <a:endParaRPr lang="fi-FI"/>
          </a:p>
        </p:txBody>
      </p:sp>
      <p:sp>
        <p:nvSpPr>
          <p:cNvPr id="6" name="Sisällön paikkamerkki 5">
            <a:extLst>
              <a:ext uri="{FF2B5EF4-FFF2-40B4-BE49-F238E27FC236}">
                <a16:creationId xmlns:a16="http://schemas.microsoft.com/office/drawing/2014/main" id="{D29A32CC-A992-7D31-7020-E3F9DC4B0A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20985" y="2332702"/>
            <a:ext cx="5788215" cy="4097390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fi-FI" sz="2400" b="1" dirty="0">
                <a:latin typeface="Calibri"/>
                <a:ea typeface="Calibri"/>
                <a:cs typeface="Calibri"/>
              </a:rPr>
              <a:t>SOPUMALLI</a:t>
            </a:r>
          </a:p>
          <a:p>
            <a:pPr marL="227965" indent="-227965"/>
            <a:r>
              <a:rPr lang="fi-FI" sz="2000" u="sng" dirty="0">
                <a:latin typeface="Calibri"/>
                <a:ea typeface="Calibri"/>
                <a:cs typeface="Calibri"/>
                <a:hlinkClick r:id="rId2"/>
              </a:rPr>
              <a:t>Kiusaamisen ennaltaehkäisy ja Lempäälän SOPU-malli - Lempäälä (lempaala.fi)</a:t>
            </a:r>
            <a:endParaRPr lang="fi-FI">
              <a:ea typeface="Calibri"/>
            </a:endParaRPr>
          </a:p>
          <a:p>
            <a:pPr marL="227965" indent="-227965"/>
            <a:endParaRPr lang="fi-FI" sz="2000" u="sng" dirty="0">
              <a:latin typeface="Calibri"/>
              <a:ea typeface="Calibri"/>
              <a:cs typeface="Calibri"/>
            </a:endParaRPr>
          </a:p>
          <a:p>
            <a:pPr marL="0" indent="0">
              <a:buNone/>
            </a:pPr>
            <a:r>
              <a:rPr lang="fi-FI" sz="2400" b="1" dirty="0">
                <a:latin typeface="Calibri"/>
                <a:ea typeface="Calibri"/>
                <a:cs typeface="Calibri"/>
              </a:rPr>
              <a:t>SOMETURVA</a:t>
            </a:r>
          </a:p>
          <a:p>
            <a:pPr marL="342900" indent="-342900"/>
            <a:r>
              <a:rPr lang="fi-FI" sz="2000" dirty="0">
                <a:latin typeface="Calibri"/>
                <a:ea typeface="Calibri"/>
                <a:cs typeface="Calibri"/>
                <a:hlinkClick r:id="rId3"/>
              </a:rPr>
              <a:t>Turvaamme sinut sosiaalisessa mediassa. | Someturva</a:t>
            </a:r>
            <a:endParaRPr lang="fi-FI" sz="2000" b="1" dirty="0">
              <a:latin typeface="Calibri"/>
              <a:ea typeface="Calibri"/>
              <a:cs typeface="Calibri"/>
            </a:endParaRPr>
          </a:p>
        </p:txBody>
      </p:sp>
      <p:sp>
        <p:nvSpPr>
          <p:cNvPr id="8" name="Otsikko 7">
            <a:extLst>
              <a:ext uri="{FF2B5EF4-FFF2-40B4-BE49-F238E27FC236}">
                <a16:creationId xmlns:a16="http://schemas.microsoft.com/office/drawing/2014/main" id="{3CF038DC-B970-16A6-4BEF-06CD4FB753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i-FI" sz="2800">
                <a:latin typeface="Arial"/>
                <a:cs typeface="Arial"/>
              </a:rPr>
              <a:t>Kiusaamiseen puututaan aina</a:t>
            </a:r>
            <a:endParaRPr lang="fi-FI" sz="2800"/>
          </a:p>
        </p:txBody>
      </p:sp>
    </p:spTree>
    <p:extLst>
      <p:ext uri="{BB962C8B-B14F-4D97-AF65-F5344CB8AC3E}">
        <p14:creationId xmlns:p14="http://schemas.microsoft.com/office/powerpoint/2010/main" val="21604922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uvan paikkamerkki 1">
            <a:extLst>
              <a:ext uri="{FF2B5EF4-FFF2-40B4-BE49-F238E27FC236}">
                <a16:creationId xmlns:a16="http://schemas.microsoft.com/office/drawing/2014/main" id="{6243BF1F-9113-43E6-B214-D579DB674439}"/>
              </a:ext>
            </a:extLst>
          </p:cNvPr>
          <p:cNvSpPr>
            <a:spLocks noGrp="1"/>
          </p:cNvSpPr>
          <p:nvPr>
            <p:ph type="pic" idx="13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Otsikko 2">
            <a:extLst>
              <a:ext uri="{FF2B5EF4-FFF2-40B4-BE49-F238E27FC236}">
                <a16:creationId xmlns:a16="http://schemas.microsoft.com/office/drawing/2014/main" id="{8FF1048C-CCD7-FAB9-A176-8E9731698A0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84113" y="665858"/>
            <a:ext cx="8457352" cy="2142578"/>
          </a:xfrm>
        </p:spPr>
        <p:txBody>
          <a:bodyPr/>
          <a:lstStyle/>
          <a:p>
            <a:r>
              <a:rPr lang="fi-FI" sz="4000">
                <a:latin typeface="Arial"/>
                <a:cs typeface="Arial"/>
              </a:rPr>
              <a:t>Turvallista ja liikunnallista </a:t>
            </a:r>
            <a:br>
              <a:rPr lang="fi-FI" sz="4000" dirty="0">
                <a:latin typeface="Arial"/>
                <a:cs typeface="Arial"/>
              </a:rPr>
            </a:br>
            <a:r>
              <a:rPr lang="fi-FI" sz="4000">
                <a:latin typeface="Arial"/>
                <a:cs typeface="Arial"/>
              </a:rPr>
              <a:t>alkavaa </a:t>
            </a:r>
            <a:r>
              <a:rPr lang="fi-FI" sz="4000" dirty="0">
                <a:latin typeface="Arial"/>
                <a:cs typeface="Arial"/>
              </a:rPr>
              <a:t>kouluvuotta!</a:t>
            </a:r>
            <a:endParaRPr lang="fi-FI" sz="4000"/>
          </a:p>
        </p:txBody>
      </p:sp>
    </p:spTree>
    <p:extLst>
      <p:ext uri="{BB962C8B-B14F-4D97-AF65-F5344CB8AC3E}">
        <p14:creationId xmlns:p14="http://schemas.microsoft.com/office/powerpoint/2010/main" val="31286440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eema">
  <a:themeElements>
    <a:clrScheme name="Lempaala_varit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005493"/>
      </a:accent1>
      <a:accent2>
        <a:srgbClr val="00AED9"/>
      </a:accent2>
      <a:accent3>
        <a:srgbClr val="7BBF4F"/>
      </a:accent3>
      <a:accent4>
        <a:srgbClr val="0080BB"/>
      </a:accent4>
      <a:accent5>
        <a:srgbClr val="ADD0EA"/>
      </a:accent5>
      <a:accent6>
        <a:srgbClr val="A9D89C"/>
      </a:accent6>
      <a:hlink>
        <a:srgbClr val="0563C1"/>
      </a:hlink>
      <a:folHlink>
        <a:srgbClr val="D67525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trategiakuvilla ppt pohjat päivitys16.4.2024.pptx" id="{CE1D6625-DBF7-428C-A08F-CE5EAE5EE4E9}" vid="{99FA4714-4438-4CCA-B53F-6C6BCA5EB768}"/>
    </a:ext>
  </a:extLst>
</a:theme>
</file>

<file path=ppt/theme/theme2.xml><?xml version="1.0" encoding="utf-8"?>
<a:theme xmlns:a="http://schemas.openxmlformats.org/drawingml/2006/main" name="Mukautettu suunnittelumalli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trategiakuvilla ppt pohjat päivitys16.4.2024.pptx" id="{CE1D6625-DBF7-428C-A08F-CE5EAE5EE4E9}" vid="{35782E5D-10F6-425B-B61D-DA7BE68141D3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Asiakirja" ma:contentTypeID="0x01010003481749F2C7DB4DB4A73DE8EAD2B2E2" ma:contentTypeVersion="12" ma:contentTypeDescription="Luo uusi asiakirja." ma:contentTypeScope="" ma:versionID="94f7a9d6290cd8da25a5a78d77249995">
  <xsd:schema xmlns:xsd="http://www.w3.org/2001/XMLSchema" xmlns:xs="http://www.w3.org/2001/XMLSchema" xmlns:p="http://schemas.microsoft.com/office/2006/metadata/properties" xmlns:ns2="acc30c60-485a-4f0d-b206-f2b877073392" xmlns:ns3="ba8b37cd-16b2-42e6-bbb1-7baa73b8cac6" targetNamespace="http://schemas.microsoft.com/office/2006/metadata/properties" ma:root="true" ma:fieldsID="7c2e0e75471cc58b74aef7e15681c06f" ns2:_="" ns3:_="">
    <xsd:import namespace="acc30c60-485a-4f0d-b206-f2b877073392"/>
    <xsd:import namespace="ba8b37cd-16b2-42e6-bbb1-7baa73b8cac6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cc30c60-485a-4f0d-b206-f2b87707339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4" nillable="true" ma:taxonomy="true" ma:internalName="lcf76f155ced4ddcb4097134ff3c332f" ma:taxonomyFieldName="MediaServiceImageTags" ma:displayName="Kuvien tunnisteet" ma:readOnly="false" ma:fieldId="{5cf76f15-5ced-4ddc-b409-7134ff3c332f}" ma:taxonomyMulti="true" ma:sspId="ca21971b-e04b-4e31-9f45-cf2f6b61fcc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a8b37cd-16b2-42e6-bbb1-7baa73b8cac6" elementFormDefault="qualified">
    <xsd:import namespace="http://schemas.microsoft.com/office/2006/documentManagement/types"/>
    <xsd:import namespace="http://schemas.microsoft.com/office/infopath/2007/PartnerControls"/>
    <xsd:element name="SharedWithUsers" ma:index="11" nillable="true" ma:displayName="Jaettu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2" nillable="true" ma:displayName="Jakamisen tiedot" ma:internalName="SharedWithDetails" ma:readOnly="true">
      <xsd:simpleType>
        <xsd:restriction base="dms:Note">
          <xsd:maxLength value="255"/>
        </xsd:restriction>
      </xsd:simpleType>
    </xsd:element>
    <xsd:element name="TaxCatchAll" ma:index="15" nillable="true" ma:displayName="Taxonomy Catch All Column" ma:hidden="true" ma:list="{2484807a-d9c0-42a2-89d9-296437ac4704}" ma:internalName="TaxCatchAll" ma:showField="CatchAllData" ma:web="ba8b37cd-16b2-42e6-bbb1-7baa73b8cac6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Sisältölaji"/>
        <xsd:element ref="dc:title" minOccurs="0" maxOccurs="1" ma:index="4" ma:displayName="Otsikk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cc30c60-485a-4f0d-b206-f2b877073392">
      <Terms xmlns="http://schemas.microsoft.com/office/infopath/2007/PartnerControls"/>
    </lcf76f155ced4ddcb4097134ff3c332f>
    <TaxCatchAll xmlns="ba8b37cd-16b2-42e6-bbb1-7baa73b8cac6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8B65155C-8B60-41E5-AC5B-C524CE5E740F}">
  <ds:schemaRefs>
    <ds:schemaRef ds:uri="acc30c60-485a-4f0d-b206-f2b877073392"/>
    <ds:schemaRef ds:uri="ba8b37cd-16b2-42e6-bbb1-7baa73b8cac6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28BF2C5D-EA51-4013-B5EB-8A84B3B7144B}">
  <ds:schemaRefs>
    <ds:schemaRef ds:uri="acc30c60-485a-4f0d-b206-f2b877073392"/>
    <ds:schemaRef ds:uri="ba8b37cd-16b2-42e6-bbb1-7baa73b8cac6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25F6E944-8892-42DA-B811-272F8B077AA0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0</TotalTime>
  <Words>305</Words>
  <Application>Microsoft Office PowerPoint</Application>
  <PresentationFormat>Laajakuva</PresentationFormat>
  <Paragraphs>46</Paragraphs>
  <Slides>10</Slides>
  <Notes>0</Notes>
  <HiddenSlides>0</HiddenSlides>
  <MMClips>0</MMClips>
  <ScaleCrop>false</ScaleCrop>
  <HeadingPairs>
    <vt:vector size="6" baseType="variant">
      <vt:variant>
        <vt:lpstr>Käytetyt fontit</vt:lpstr>
      </vt:variant>
      <vt:variant>
        <vt:i4>3</vt:i4>
      </vt:variant>
      <vt:variant>
        <vt:lpstr>Teema</vt:lpstr>
      </vt:variant>
      <vt:variant>
        <vt:i4>2</vt:i4>
      </vt:variant>
      <vt:variant>
        <vt:lpstr>Dian otsikot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Office-teema</vt:lpstr>
      <vt:lpstr>Mukautettu suunnittelumalli</vt:lpstr>
      <vt:lpstr>Lempäälän kunnan esi- ja perusopetuksen Vanhempainilta 2026</vt:lpstr>
      <vt:lpstr>Opetussuunnitelma </vt:lpstr>
      <vt:lpstr>Järjestyssäännöt</vt:lpstr>
      <vt:lpstr>PowerPoint-esitys</vt:lpstr>
      <vt:lpstr>Wilma</vt:lpstr>
      <vt:lpstr>Poissaolot</vt:lpstr>
      <vt:lpstr>Uimaopetus</vt:lpstr>
      <vt:lpstr>Arviointi</vt:lpstr>
      <vt:lpstr>Kiusaamiseen puututaan aina</vt:lpstr>
      <vt:lpstr>Turvallista ja liikunnallista  alkavaa kouluvuotta!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Peltonen Siru</dc:creator>
  <cp:lastModifiedBy>Marttila Kristiina</cp:lastModifiedBy>
  <cp:revision>455</cp:revision>
  <dcterms:created xsi:type="dcterms:W3CDTF">2025-07-29T08:16:56Z</dcterms:created>
  <dcterms:modified xsi:type="dcterms:W3CDTF">2026-09-11T08:11:27Z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0x01010003481749F2C7DB4DB4A73DE8EAD2B2E2</vt:lpwstr>
  </property>
  <property fmtid="{D5CDD505-2E9C-101B-9397-08002B2CF9AE}" pid="3" name="MediaServiceImageTags">
    <vt:lpwstr/>
  </property>
  <property fmtid="{D5CDD505-2E9C-101B-9397-08002B2CF9AE}" pid="4" name="MSIP_Label_3b623b29-abd1-4de3-a20c-27566d79b7c7_Enabled">
    <vt:lpwstr>true</vt:lpwstr>
  </property>
  <property fmtid="{D5CDD505-2E9C-101B-9397-08002B2CF9AE}" pid="5" name="MSIP_Label_3b623b29-abd1-4de3-a20c-27566d79b7c7_SetDate">
    <vt:lpwstr>2024-04-18T11:21:49Z</vt:lpwstr>
  </property>
  <property fmtid="{D5CDD505-2E9C-101B-9397-08002B2CF9AE}" pid="6" name="MSIP_Label_3b623b29-abd1-4de3-a20c-27566d79b7c7_Method">
    <vt:lpwstr>Standard</vt:lpwstr>
  </property>
  <property fmtid="{D5CDD505-2E9C-101B-9397-08002B2CF9AE}" pid="7" name="MSIP_Label_3b623b29-abd1-4de3-a20c-27566d79b7c7_Name">
    <vt:lpwstr>3b623b29-abd1-4de3-a20c-27566d79b7c7</vt:lpwstr>
  </property>
  <property fmtid="{D5CDD505-2E9C-101B-9397-08002B2CF9AE}" pid="8" name="MSIP_Label_3b623b29-abd1-4de3-a20c-27566d79b7c7_SiteId">
    <vt:lpwstr>cbede638-a3d9-459f-8f4e-24ced73b4e5e</vt:lpwstr>
  </property>
  <property fmtid="{D5CDD505-2E9C-101B-9397-08002B2CF9AE}" pid="9" name="MSIP_Label_3b623b29-abd1-4de3-a20c-27566d79b7c7_ActionId">
    <vt:lpwstr>ce249125-e232-4aca-9273-16ad6772a786</vt:lpwstr>
  </property>
  <property fmtid="{D5CDD505-2E9C-101B-9397-08002B2CF9AE}" pid="10" name="MSIP_Label_3b623b29-abd1-4de3-a20c-27566d79b7c7_ContentBits">
    <vt:lpwstr>0</vt:lpwstr>
  </property>
</Properties>
</file>