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  <p:sldMasterId id="2147483798" r:id="rId2"/>
    <p:sldMasterId id="2147483692" r:id="rId3"/>
    <p:sldMasterId id="2147483722" r:id="rId4"/>
    <p:sldMasterId id="2147483648" r:id="rId5"/>
  </p:sldMasterIdLst>
  <p:notesMasterIdLst>
    <p:notesMasterId r:id="rId21"/>
  </p:notesMasterIdLst>
  <p:sldIdLst>
    <p:sldId id="287" r:id="rId6"/>
    <p:sldId id="290" r:id="rId7"/>
    <p:sldId id="289" r:id="rId8"/>
    <p:sldId id="261" r:id="rId9"/>
    <p:sldId id="291" r:id="rId10"/>
    <p:sldId id="264" r:id="rId11"/>
    <p:sldId id="265" r:id="rId12"/>
    <p:sldId id="298" r:id="rId13"/>
    <p:sldId id="293" r:id="rId14"/>
    <p:sldId id="300" r:id="rId15"/>
    <p:sldId id="299" r:id="rId16"/>
    <p:sldId id="297" r:id="rId17"/>
    <p:sldId id="273" r:id="rId18"/>
    <p:sldId id="296" r:id="rId19"/>
    <p:sldId id="271" r:id="rId20"/>
  </p:sldIdLst>
  <p:sldSz cx="12192000" cy="6858000"/>
  <p:notesSz cx="6888163" cy="100203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6D13C-3B1A-4CF9-95B0-9DACA6F2067A}" v="8" dt="2024-09-12T09:54:3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9C22399C-1344-491E-939C-EB157A98D216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3A3B172-E8AF-40AB-8863-1B6B114FE1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E1EE-F6D5-476B-4378-1FA70D04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72AA380-45CD-5173-6F9B-180874B09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C645C6A-5895-16E7-0968-011E96348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842858-C05E-3BC7-E07C-63A746B82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618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E1EE-F6D5-476B-4378-1FA70D04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72AA380-45CD-5173-6F9B-180874B09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C645C6A-5895-16E7-0968-011E96348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842858-C05E-3BC7-E07C-63A746B82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2648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9E1EE-F6D5-476B-4378-1FA70D04B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572AA380-45CD-5173-6F9B-180874B09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C645C6A-5895-16E7-0968-011E96348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3842858-C05E-3BC7-E07C-63A746B82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31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o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"/>
          <p:cNvGrpSpPr>
            <a:grpSpLocks noChangeAspect="1"/>
          </p:cNvGrpSpPr>
          <p:nvPr userDrawn="1"/>
        </p:nvGrpSpPr>
        <p:grpSpPr bwMode="auto">
          <a:xfrm>
            <a:off x="-3703135" y="2529007"/>
            <a:ext cx="20772184" cy="4140914"/>
            <a:chOff x="0" y="2598"/>
            <a:chExt cx="7680" cy="1531"/>
          </a:xfrm>
        </p:grpSpPr>
        <p:sp>
          <p:nvSpPr>
            <p:cNvPr id="4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2598"/>
              <a:ext cx="7680" cy="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5"/>
            <p:cNvSpPr>
              <a:spLocks/>
            </p:cNvSpPr>
            <p:nvPr userDrawn="1"/>
          </p:nvSpPr>
          <p:spPr bwMode="auto">
            <a:xfrm>
              <a:off x="602" y="2619"/>
              <a:ext cx="569" cy="985"/>
            </a:xfrm>
            <a:custGeom>
              <a:avLst/>
              <a:gdLst>
                <a:gd name="T0" fmla="*/ 1138 w 1138"/>
                <a:gd name="T1" fmla="*/ 993 h 1972"/>
                <a:gd name="T2" fmla="*/ 564 w 1138"/>
                <a:gd name="T3" fmla="*/ 0 h 1972"/>
                <a:gd name="T4" fmla="*/ 0 w 1138"/>
                <a:gd name="T5" fmla="*/ 979 h 1972"/>
                <a:gd name="T6" fmla="*/ 573 w 1138"/>
                <a:gd name="T7" fmla="*/ 1972 h 1972"/>
                <a:gd name="T8" fmla="*/ 1138 w 1138"/>
                <a:gd name="T9" fmla="*/ 993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8" h="1972">
                  <a:moveTo>
                    <a:pt x="1138" y="993"/>
                  </a:moveTo>
                  <a:lnTo>
                    <a:pt x="564" y="0"/>
                  </a:lnTo>
                  <a:lnTo>
                    <a:pt x="0" y="979"/>
                  </a:lnTo>
                  <a:lnTo>
                    <a:pt x="573" y="1972"/>
                  </a:lnTo>
                  <a:lnTo>
                    <a:pt x="1138" y="993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6"/>
            <p:cNvSpPr>
              <a:spLocks/>
            </p:cNvSpPr>
            <p:nvPr userDrawn="1"/>
          </p:nvSpPr>
          <p:spPr bwMode="auto">
            <a:xfrm>
              <a:off x="1171" y="2781"/>
              <a:ext cx="382" cy="661"/>
            </a:xfrm>
            <a:custGeom>
              <a:avLst/>
              <a:gdLst>
                <a:gd name="T0" fmla="*/ 764 w 764"/>
                <a:gd name="T1" fmla="*/ 653 h 1320"/>
                <a:gd name="T2" fmla="*/ 386 w 764"/>
                <a:gd name="T3" fmla="*/ 0 h 1320"/>
                <a:gd name="T4" fmla="*/ 0 w 764"/>
                <a:gd name="T5" fmla="*/ 667 h 1320"/>
                <a:gd name="T6" fmla="*/ 378 w 764"/>
                <a:gd name="T7" fmla="*/ 1320 h 1320"/>
                <a:gd name="T8" fmla="*/ 764 w 764"/>
                <a:gd name="T9" fmla="*/ 653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4" h="1320">
                  <a:moveTo>
                    <a:pt x="764" y="653"/>
                  </a:moveTo>
                  <a:lnTo>
                    <a:pt x="386" y="0"/>
                  </a:lnTo>
                  <a:lnTo>
                    <a:pt x="0" y="667"/>
                  </a:lnTo>
                  <a:lnTo>
                    <a:pt x="378" y="1320"/>
                  </a:lnTo>
                  <a:lnTo>
                    <a:pt x="764" y="653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18" y="3108"/>
              <a:ext cx="1342" cy="1011"/>
            </a:xfrm>
            <a:custGeom>
              <a:avLst/>
              <a:gdLst>
                <a:gd name="T0" fmla="*/ 2306 w 2684"/>
                <a:gd name="T1" fmla="*/ 14 h 2021"/>
                <a:gd name="T2" fmla="*/ 1741 w 2684"/>
                <a:gd name="T3" fmla="*/ 993 h 2021"/>
                <a:gd name="T4" fmla="*/ 1168 w 2684"/>
                <a:gd name="T5" fmla="*/ 0 h 2021"/>
                <a:gd name="T6" fmla="*/ 0 w 2684"/>
                <a:gd name="T7" fmla="*/ 2021 h 2021"/>
                <a:gd name="T8" fmla="*/ 1147 w 2684"/>
                <a:gd name="T9" fmla="*/ 2021 h 2021"/>
                <a:gd name="T10" fmla="*/ 1902 w 2684"/>
                <a:gd name="T11" fmla="*/ 2021 h 2021"/>
                <a:gd name="T12" fmla="*/ 2118 w 2684"/>
                <a:gd name="T13" fmla="*/ 1646 h 2021"/>
                <a:gd name="T14" fmla="*/ 2684 w 2684"/>
                <a:gd name="T15" fmla="*/ 667 h 2021"/>
                <a:gd name="T16" fmla="*/ 2306 w 2684"/>
                <a:gd name="T17" fmla="*/ 14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84" h="2021">
                  <a:moveTo>
                    <a:pt x="2306" y="14"/>
                  </a:moveTo>
                  <a:lnTo>
                    <a:pt x="1741" y="993"/>
                  </a:lnTo>
                  <a:lnTo>
                    <a:pt x="1168" y="0"/>
                  </a:lnTo>
                  <a:lnTo>
                    <a:pt x="0" y="2021"/>
                  </a:lnTo>
                  <a:lnTo>
                    <a:pt x="1147" y="2021"/>
                  </a:lnTo>
                  <a:lnTo>
                    <a:pt x="1902" y="2021"/>
                  </a:lnTo>
                  <a:lnTo>
                    <a:pt x="2118" y="1646"/>
                  </a:lnTo>
                  <a:lnTo>
                    <a:pt x="2684" y="667"/>
                  </a:lnTo>
                  <a:lnTo>
                    <a:pt x="2306" y="14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auto">
            <a:xfrm>
              <a:off x="3181" y="2781"/>
              <a:ext cx="384" cy="666"/>
            </a:xfrm>
            <a:custGeom>
              <a:avLst/>
              <a:gdLst>
                <a:gd name="T0" fmla="*/ 768 w 768"/>
                <a:gd name="T1" fmla="*/ 660 h 1330"/>
                <a:gd name="T2" fmla="*/ 388 w 768"/>
                <a:gd name="T3" fmla="*/ 0 h 1330"/>
                <a:gd name="T4" fmla="*/ 0 w 768"/>
                <a:gd name="T5" fmla="*/ 670 h 1330"/>
                <a:gd name="T6" fmla="*/ 381 w 768"/>
                <a:gd name="T7" fmla="*/ 1330 h 1330"/>
                <a:gd name="T8" fmla="*/ 768 w 768"/>
                <a:gd name="T9" fmla="*/ 660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8" h="1330">
                  <a:moveTo>
                    <a:pt x="768" y="660"/>
                  </a:moveTo>
                  <a:lnTo>
                    <a:pt x="388" y="0"/>
                  </a:lnTo>
                  <a:lnTo>
                    <a:pt x="0" y="670"/>
                  </a:lnTo>
                  <a:lnTo>
                    <a:pt x="381" y="1330"/>
                  </a:lnTo>
                  <a:lnTo>
                    <a:pt x="768" y="660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auto">
            <a:xfrm>
              <a:off x="4129" y="2781"/>
              <a:ext cx="382" cy="661"/>
            </a:xfrm>
            <a:custGeom>
              <a:avLst/>
              <a:gdLst>
                <a:gd name="T0" fmla="*/ 763 w 763"/>
                <a:gd name="T1" fmla="*/ 677 h 1320"/>
                <a:gd name="T2" fmla="*/ 370 w 763"/>
                <a:gd name="T3" fmla="*/ 0 h 1320"/>
                <a:gd name="T4" fmla="*/ 0 w 763"/>
                <a:gd name="T5" fmla="*/ 643 h 1320"/>
                <a:gd name="T6" fmla="*/ 391 w 763"/>
                <a:gd name="T7" fmla="*/ 1320 h 1320"/>
                <a:gd name="T8" fmla="*/ 763 w 763"/>
                <a:gd name="T9" fmla="*/ 677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3" h="1320">
                  <a:moveTo>
                    <a:pt x="763" y="677"/>
                  </a:moveTo>
                  <a:lnTo>
                    <a:pt x="370" y="0"/>
                  </a:lnTo>
                  <a:lnTo>
                    <a:pt x="0" y="643"/>
                  </a:lnTo>
                  <a:lnTo>
                    <a:pt x="391" y="1320"/>
                  </a:lnTo>
                  <a:lnTo>
                    <a:pt x="763" y="677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0"/>
            <p:cNvSpPr>
              <a:spLocks/>
            </p:cNvSpPr>
            <p:nvPr userDrawn="1"/>
          </p:nvSpPr>
          <p:spPr bwMode="auto">
            <a:xfrm>
              <a:off x="6138" y="2781"/>
              <a:ext cx="374" cy="649"/>
            </a:xfrm>
            <a:custGeom>
              <a:avLst/>
              <a:gdLst>
                <a:gd name="T0" fmla="*/ 747 w 747"/>
                <a:gd name="T1" fmla="*/ 653 h 1296"/>
                <a:gd name="T2" fmla="*/ 370 w 747"/>
                <a:gd name="T3" fmla="*/ 0 h 1296"/>
                <a:gd name="T4" fmla="*/ 0 w 747"/>
                <a:gd name="T5" fmla="*/ 643 h 1296"/>
                <a:gd name="T6" fmla="*/ 377 w 747"/>
                <a:gd name="T7" fmla="*/ 1296 h 1296"/>
                <a:gd name="T8" fmla="*/ 747 w 747"/>
                <a:gd name="T9" fmla="*/ 653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7" h="1296">
                  <a:moveTo>
                    <a:pt x="747" y="653"/>
                  </a:moveTo>
                  <a:lnTo>
                    <a:pt x="370" y="0"/>
                  </a:lnTo>
                  <a:lnTo>
                    <a:pt x="0" y="643"/>
                  </a:lnTo>
                  <a:lnTo>
                    <a:pt x="377" y="1296"/>
                  </a:lnTo>
                  <a:lnTo>
                    <a:pt x="747" y="653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auto">
            <a:xfrm>
              <a:off x="2128" y="2712"/>
              <a:ext cx="475" cy="822"/>
            </a:xfrm>
            <a:custGeom>
              <a:avLst/>
              <a:gdLst>
                <a:gd name="T0" fmla="*/ 950 w 950"/>
                <a:gd name="T1" fmla="*/ 816 h 1644"/>
                <a:gd name="T2" fmla="*/ 479 w 950"/>
                <a:gd name="T3" fmla="*/ 0 h 1644"/>
                <a:gd name="T4" fmla="*/ 0 w 950"/>
                <a:gd name="T5" fmla="*/ 828 h 1644"/>
                <a:gd name="T6" fmla="*/ 472 w 950"/>
                <a:gd name="T7" fmla="*/ 1644 h 1644"/>
                <a:gd name="T8" fmla="*/ 950 w 950"/>
                <a:gd name="T9" fmla="*/ 816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0" h="1644">
                  <a:moveTo>
                    <a:pt x="950" y="816"/>
                  </a:moveTo>
                  <a:lnTo>
                    <a:pt x="479" y="0"/>
                  </a:lnTo>
                  <a:lnTo>
                    <a:pt x="0" y="828"/>
                  </a:lnTo>
                  <a:lnTo>
                    <a:pt x="472" y="1644"/>
                  </a:lnTo>
                  <a:lnTo>
                    <a:pt x="950" y="816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2"/>
            <p:cNvSpPr>
              <a:spLocks/>
            </p:cNvSpPr>
            <p:nvPr userDrawn="1"/>
          </p:nvSpPr>
          <p:spPr bwMode="auto">
            <a:xfrm>
              <a:off x="5090" y="2712"/>
              <a:ext cx="475" cy="822"/>
            </a:xfrm>
            <a:custGeom>
              <a:avLst/>
              <a:gdLst>
                <a:gd name="T0" fmla="*/ 950 w 950"/>
                <a:gd name="T1" fmla="*/ 832 h 1644"/>
                <a:gd name="T2" fmla="*/ 470 w 950"/>
                <a:gd name="T3" fmla="*/ 0 h 1644"/>
                <a:gd name="T4" fmla="*/ 0 w 950"/>
                <a:gd name="T5" fmla="*/ 813 h 1644"/>
                <a:gd name="T6" fmla="*/ 481 w 950"/>
                <a:gd name="T7" fmla="*/ 1644 h 1644"/>
                <a:gd name="T8" fmla="*/ 950 w 950"/>
                <a:gd name="T9" fmla="*/ 832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0" h="1644">
                  <a:moveTo>
                    <a:pt x="950" y="832"/>
                  </a:moveTo>
                  <a:lnTo>
                    <a:pt x="470" y="0"/>
                  </a:lnTo>
                  <a:lnTo>
                    <a:pt x="0" y="813"/>
                  </a:lnTo>
                  <a:lnTo>
                    <a:pt x="481" y="1644"/>
                  </a:lnTo>
                  <a:lnTo>
                    <a:pt x="950" y="832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auto">
            <a:xfrm>
              <a:off x="1553" y="2619"/>
              <a:ext cx="575" cy="997"/>
            </a:xfrm>
            <a:custGeom>
              <a:avLst/>
              <a:gdLst>
                <a:gd name="T0" fmla="*/ 1150 w 1150"/>
                <a:gd name="T1" fmla="*/ 1015 h 1994"/>
                <a:gd name="T2" fmla="*/ 564 w 1150"/>
                <a:gd name="T3" fmla="*/ 0 h 1994"/>
                <a:gd name="T4" fmla="*/ 0 w 1150"/>
                <a:gd name="T5" fmla="*/ 979 h 1994"/>
                <a:gd name="T6" fmla="*/ 584 w 1150"/>
                <a:gd name="T7" fmla="*/ 1994 h 1994"/>
                <a:gd name="T8" fmla="*/ 1150 w 1150"/>
                <a:gd name="T9" fmla="*/ 1015 h 1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1994">
                  <a:moveTo>
                    <a:pt x="1150" y="1015"/>
                  </a:moveTo>
                  <a:lnTo>
                    <a:pt x="564" y="0"/>
                  </a:lnTo>
                  <a:lnTo>
                    <a:pt x="0" y="979"/>
                  </a:lnTo>
                  <a:lnTo>
                    <a:pt x="584" y="1994"/>
                  </a:lnTo>
                  <a:lnTo>
                    <a:pt x="1150" y="1015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auto">
            <a:xfrm>
              <a:off x="1360" y="3108"/>
              <a:ext cx="1004" cy="1011"/>
            </a:xfrm>
            <a:custGeom>
              <a:avLst/>
              <a:gdLst>
                <a:gd name="T0" fmla="*/ 1536 w 2008"/>
                <a:gd name="T1" fmla="*/ 36 h 2021"/>
                <a:gd name="T2" fmla="*/ 970 w 2008"/>
                <a:gd name="T3" fmla="*/ 1015 h 2021"/>
                <a:gd name="T4" fmla="*/ 386 w 2008"/>
                <a:gd name="T5" fmla="*/ 0 h 2021"/>
                <a:gd name="T6" fmla="*/ 0 w 2008"/>
                <a:gd name="T7" fmla="*/ 667 h 2021"/>
                <a:gd name="T8" fmla="*/ 586 w 2008"/>
                <a:gd name="T9" fmla="*/ 1682 h 2021"/>
                <a:gd name="T10" fmla="*/ 782 w 2008"/>
                <a:gd name="T11" fmla="*/ 2021 h 2021"/>
                <a:gd name="T12" fmla="*/ 1332 w 2008"/>
                <a:gd name="T13" fmla="*/ 2021 h 2021"/>
                <a:gd name="T14" fmla="*/ 1444 w 2008"/>
                <a:gd name="T15" fmla="*/ 1833 h 2021"/>
                <a:gd name="T16" fmla="*/ 2008 w 2008"/>
                <a:gd name="T17" fmla="*/ 852 h 2021"/>
                <a:gd name="T18" fmla="*/ 1536 w 2008"/>
                <a:gd name="T19" fmla="*/ 36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8" h="2021">
                  <a:moveTo>
                    <a:pt x="1536" y="36"/>
                  </a:moveTo>
                  <a:lnTo>
                    <a:pt x="970" y="1015"/>
                  </a:lnTo>
                  <a:lnTo>
                    <a:pt x="386" y="0"/>
                  </a:lnTo>
                  <a:lnTo>
                    <a:pt x="0" y="667"/>
                  </a:lnTo>
                  <a:lnTo>
                    <a:pt x="586" y="1682"/>
                  </a:lnTo>
                  <a:lnTo>
                    <a:pt x="782" y="2021"/>
                  </a:lnTo>
                  <a:lnTo>
                    <a:pt x="1332" y="2021"/>
                  </a:lnTo>
                  <a:lnTo>
                    <a:pt x="1444" y="1833"/>
                  </a:lnTo>
                  <a:lnTo>
                    <a:pt x="2008" y="852"/>
                  </a:lnTo>
                  <a:lnTo>
                    <a:pt x="1536" y="36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auto">
            <a:xfrm>
              <a:off x="969" y="3442"/>
              <a:ext cx="782" cy="677"/>
            </a:xfrm>
            <a:custGeom>
              <a:avLst/>
              <a:gdLst>
                <a:gd name="T0" fmla="*/ 1368 w 1564"/>
                <a:gd name="T1" fmla="*/ 1015 h 1354"/>
                <a:gd name="T2" fmla="*/ 782 w 1564"/>
                <a:gd name="T3" fmla="*/ 0 h 1354"/>
                <a:gd name="T4" fmla="*/ 216 w 1564"/>
                <a:gd name="T5" fmla="*/ 979 h 1354"/>
                <a:gd name="T6" fmla="*/ 0 w 1564"/>
                <a:gd name="T7" fmla="*/ 1354 h 1354"/>
                <a:gd name="T8" fmla="*/ 434 w 1564"/>
                <a:gd name="T9" fmla="*/ 1354 h 1354"/>
                <a:gd name="T10" fmla="*/ 1171 w 1564"/>
                <a:gd name="T11" fmla="*/ 1354 h 1354"/>
                <a:gd name="T12" fmla="*/ 1564 w 1564"/>
                <a:gd name="T13" fmla="*/ 1354 h 1354"/>
                <a:gd name="T14" fmla="*/ 1368 w 1564"/>
                <a:gd name="T15" fmla="*/ 1015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4" h="1354">
                  <a:moveTo>
                    <a:pt x="1368" y="1015"/>
                  </a:moveTo>
                  <a:lnTo>
                    <a:pt x="782" y="0"/>
                  </a:lnTo>
                  <a:lnTo>
                    <a:pt x="216" y="979"/>
                  </a:lnTo>
                  <a:lnTo>
                    <a:pt x="0" y="1354"/>
                  </a:lnTo>
                  <a:lnTo>
                    <a:pt x="434" y="1354"/>
                  </a:lnTo>
                  <a:lnTo>
                    <a:pt x="1171" y="1354"/>
                  </a:lnTo>
                  <a:lnTo>
                    <a:pt x="1564" y="1354"/>
                  </a:lnTo>
                  <a:lnTo>
                    <a:pt x="1368" y="1015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auto">
            <a:xfrm>
              <a:off x="2603" y="2619"/>
              <a:ext cx="578" cy="1000"/>
            </a:xfrm>
            <a:custGeom>
              <a:avLst/>
              <a:gdLst>
                <a:gd name="T0" fmla="*/ 1156 w 1156"/>
                <a:gd name="T1" fmla="*/ 996 h 2001"/>
                <a:gd name="T2" fmla="*/ 580 w 1156"/>
                <a:gd name="T3" fmla="*/ 0 h 2001"/>
                <a:gd name="T4" fmla="*/ 0 w 1156"/>
                <a:gd name="T5" fmla="*/ 1003 h 2001"/>
                <a:gd name="T6" fmla="*/ 577 w 1156"/>
                <a:gd name="T7" fmla="*/ 2001 h 2001"/>
                <a:gd name="T8" fmla="*/ 1156 w 1156"/>
                <a:gd name="T9" fmla="*/ 996 h 2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2001">
                  <a:moveTo>
                    <a:pt x="1156" y="996"/>
                  </a:moveTo>
                  <a:lnTo>
                    <a:pt x="580" y="0"/>
                  </a:lnTo>
                  <a:lnTo>
                    <a:pt x="0" y="1003"/>
                  </a:lnTo>
                  <a:lnTo>
                    <a:pt x="577" y="2001"/>
                  </a:lnTo>
                  <a:lnTo>
                    <a:pt x="1156" y="996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7"/>
            <p:cNvSpPr>
              <a:spLocks/>
            </p:cNvSpPr>
            <p:nvPr userDrawn="1"/>
          </p:nvSpPr>
          <p:spPr bwMode="auto">
            <a:xfrm>
              <a:off x="2026" y="3534"/>
              <a:ext cx="676" cy="585"/>
            </a:xfrm>
            <a:custGeom>
              <a:avLst/>
              <a:gdLst>
                <a:gd name="T0" fmla="*/ 1252 w 1352"/>
                <a:gd name="T1" fmla="*/ 998 h 1169"/>
                <a:gd name="T2" fmla="*/ 676 w 1352"/>
                <a:gd name="T3" fmla="*/ 0 h 1169"/>
                <a:gd name="T4" fmla="*/ 112 w 1352"/>
                <a:gd name="T5" fmla="*/ 981 h 1169"/>
                <a:gd name="T6" fmla="*/ 0 w 1352"/>
                <a:gd name="T7" fmla="*/ 1169 h 1169"/>
                <a:gd name="T8" fmla="*/ 221 w 1352"/>
                <a:gd name="T9" fmla="*/ 1169 h 1169"/>
                <a:gd name="T10" fmla="*/ 1153 w 1352"/>
                <a:gd name="T11" fmla="*/ 1169 h 1169"/>
                <a:gd name="T12" fmla="*/ 1352 w 1352"/>
                <a:gd name="T13" fmla="*/ 1169 h 1169"/>
                <a:gd name="T14" fmla="*/ 1252 w 1352"/>
                <a:gd name="T15" fmla="*/ 998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2" h="1169">
                  <a:moveTo>
                    <a:pt x="1252" y="998"/>
                  </a:moveTo>
                  <a:lnTo>
                    <a:pt x="676" y="0"/>
                  </a:lnTo>
                  <a:lnTo>
                    <a:pt x="112" y="981"/>
                  </a:lnTo>
                  <a:lnTo>
                    <a:pt x="0" y="1169"/>
                  </a:lnTo>
                  <a:lnTo>
                    <a:pt x="221" y="1169"/>
                  </a:lnTo>
                  <a:lnTo>
                    <a:pt x="1153" y="1169"/>
                  </a:lnTo>
                  <a:lnTo>
                    <a:pt x="1352" y="1169"/>
                  </a:lnTo>
                  <a:lnTo>
                    <a:pt x="1252" y="998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auto">
            <a:xfrm>
              <a:off x="3565" y="2619"/>
              <a:ext cx="564" cy="977"/>
            </a:xfrm>
            <a:custGeom>
              <a:avLst/>
              <a:gdLst>
                <a:gd name="T0" fmla="*/ 1129 w 1129"/>
                <a:gd name="T1" fmla="*/ 969 h 1955"/>
                <a:gd name="T2" fmla="*/ 570 w 1129"/>
                <a:gd name="T3" fmla="*/ 0 h 1955"/>
                <a:gd name="T4" fmla="*/ 0 w 1129"/>
                <a:gd name="T5" fmla="*/ 986 h 1955"/>
                <a:gd name="T6" fmla="*/ 559 w 1129"/>
                <a:gd name="T7" fmla="*/ 1955 h 1955"/>
                <a:gd name="T8" fmla="*/ 1129 w 1129"/>
                <a:gd name="T9" fmla="*/ 969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9" h="1955">
                  <a:moveTo>
                    <a:pt x="1129" y="969"/>
                  </a:moveTo>
                  <a:lnTo>
                    <a:pt x="570" y="0"/>
                  </a:lnTo>
                  <a:lnTo>
                    <a:pt x="0" y="986"/>
                  </a:lnTo>
                  <a:lnTo>
                    <a:pt x="559" y="1955"/>
                  </a:lnTo>
                  <a:lnTo>
                    <a:pt x="1129" y="969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auto">
            <a:xfrm>
              <a:off x="3371" y="3103"/>
              <a:ext cx="954" cy="1016"/>
            </a:xfrm>
            <a:custGeom>
              <a:avLst/>
              <a:gdLst>
                <a:gd name="T0" fmla="*/ 1516 w 1907"/>
                <a:gd name="T1" fmla="*/ 0 h 2031"/>
                <a:gd name="T2" fmla="*/ 946 w 1907"/>
                <a:gd name="T3" fmla="*/ 986 h 2031"/>
                <a:gd name="T4" fmla="*/ 387 w 1907"/>
                <a:gd name="T5" fmla="*/ 17 h 2031"/>
                <a:gd name="T6" fmla="*/ 0 w 1907"/>
                <a:gd name="T7" fmla="*/ 687 h 2031"/>
                <a:gd name="T8" fmla="*/ 559 w 1907"/>
                <a:gd name="T9" fmla="*/ 1656 h 2031"/>
                <a:gd name="T10" fmla="*/ 777 w 1907"/>
                <a:gd name="T11" fmla="*/ 2031 h 2031"/>
                <a:gd name="T12" fmla="*/ 1125 w 1907"/>
                <a:gd name="T13" fmla="*/ 2031 h 2031"/>
                <a:gd name="T14" fmla="*/ 1337 w 1907"/>
                <a:gd name="T15" fmla="*/ 1663 h 2031"/>
                <a:gd name="T16" fmla="*/ 1907 w 1907"/>
                <a:gd name="T17" fmla="*/ 677 h 2031"/>
                <a:gd name="T18" fmla="*/ 1516 w 1907"/>
                <a:gd name="T19" fmla="*/ 0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7" h="2031">
                  <a:moveTo>
                    <a:pt x="1516" y="0"/>
                  </a:moveTo>
                  <a:lnTo>
                    <a:pt x="946" y="986"/>
                  </a:lnTo>
                  <a:lnTo>
                    <a:pt x="387" y="17"/>
                  </a:lnTo>
                  <a:lnTo>
                    <a:pt x="0" y="687"/>
                  </a:lnTo>
                  <a:lnTo>
                    <a:pt x="559" y="1656"/>
                  </a:lnTo>
                  <a:lnTo>
                    <a:pt x="777" y="2031"/>
                  </a:lnTo>
                  <a:lnTo>
                    <a:pt x="1125" y="2031"/>
                  </a:lnTo>
                  <a:lnTo>
                    <a:pt x="1337" y="1663"/>
                  </a:lnTo>
                  <a:lnTo>
                    <a:pt x="1907" y="677"/>
                  </a:lnTo>
                  <a:lnTo>
                    <a:pt x="1516" y="0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20"/>
            <p:cNvSpPr>
              <a:spLocks/>
            </p:cNvSpPr>
            <p:nvPr userDrawn="1"/>
          </p:nvSpPr>
          <p:spPr bwMode="auto">
            <a:xfrm>
              <a:off x="2983" y="3447"/>
              <a:ext cx="777" cy="672"/>
            </a:xfrm>
            <a:custGeom>
              <a:avLst/>
              <a:gdLst>
                <a:gd name="T0" fmla="*/ 1336 w 1554"/>
                <a:gd name="T1" fmla="*/ 969 h 1344"/>
                <a:gd name="T2" fmla="*/ 777 w 1554"/>
                <a:gd name="T3" fmla="*/ 0 h 1344"/>
                <a:gd name="T4" fmla="*/ 197 w 1554"/>
                <a:gd name="T5" fmla="*/ 1005 h 1344"/>
                <a:gd name="T6" fmla="*/ 0 w 1554"/>
                <a:gd name="T7" fmla="*/ 1344 h 1344"/>
                <a:gd name="T8" fmla="*/ 394 w 1554"/>
                <a:gd name="T9" fmla="*/ 1344 h 1344"/>
                <a:gd name="T10" fmla="*/ 1120 w 1554"/>
                <a:gd name="T11" fmla="*/ 1344 h 1344"/>
                <a:gd name="T12" fmla="*/ 1554 w 1554"/>
                <a:gd name="T13" fmla="*/ 1344 h 1344"/>
                <a:gd name="T14" fmla="*/ 1336 w 1554"/>
                <a:gd name="T15" fmla="*/ 96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4" h="1344">
                  <a:moveTo>
                    <a:pt x="1336" y="969"/>
                  </a:moveTo>
                  <a:lnTo>
                    <a:pt x="777" y="0"/>
                  </a:lnTo>
                  <a:lnTo>
                    <a:pt x="197" y="1005"/>
                  </a:lnTo>
                  <a:lnTo>
                    <a:pt x="0" y="1344"/>
                  </a:lnTo>
                  <a:lnTo>
                    <a:pt x="394" y="1344"/>
                  </a:lnTo>
                  <a:lnTo>
                    <a:pt x="1120" y="1344"/>
                  </a:lnTo>
                  <a:lnTo>
                    <a:pt x="1554" y="1344"/>
                  </a:lnTo>
                  <a:lnTo>
                    <a:pt x="1336" y="969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auto">
            <a:xfrm>
              <a:off x="4511" y="2619"/>
              <a:ext cx="579" cy="1002"/>
            </a:xfrm>
            <a:custGeom>
              <a:avLst/>
              <a:gdLst>
                <a:gd name="T0" fmla="*/ 1157 w 1157"/>
                <a:gd name="T1" fmla="*/ 1000 h 2004"/>
                <a:gd name="T2" fmla="*/ 580 w 1157"/>
                <a:gd name="T3" fmla="*/ 0 h 2004"/>
                <a:gd name="T4" fmla="*/ 0 w 1157"/>
                <a:gd name="T5" fmla="*/ 1003 h 2004"/>
                <a:gd name="T6" fmla="*/ 578 w 1157"/>
                <a:gd name="T7" fmla="*/ 2004 h 2004"/>
                <a:gd name="T8" fmla="*/ 1157 w 1157"/>
                <a:gd name="T9" fmla="*/ 100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7" h="2004">
                  <a:moveTo>
                    <a:pt x="1157" y="1000"/>
                  </a:moveTo>
                  <a:lnTo>
                    <a:pt x="580" y="0"/>
                  </a:lnTo>
                  <a:lnTo>
                    <a:pt x="0" y="1003"/>
                  </a:lnTo>
                  <a:lnTo>
                    <a:pt x="578" y="2004"/>
                  </a:lnTo>
                  <a:lnTo>
                    <a:pt x="1157" y="1000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22"/>
            <p:cNvSpPr>
              <a:spLocks/>
            </p:cNvSpPr>
            <p:nvPr userDrawn="1"/>
          </p:nvSpPr>
          <p:spPr bwMode="auto">
            <a:xfrm>
              <a:off x="4325" y="3118"/>
              <a:ext cx="1005" cy="1001"/>
            </a:xfrm>
            <a:custGeom>
              <a:avLst/>
              <a:gdLst>
                <a:gd name="T0" fmla="*/ 1529 w 2010"/>
                <a:gd name="T1" fmla="*/ 0 h 2000"/>
                <a:gd name="T2" fmla="*/ 950 w 2010"/>
                <a:gd name="T3" fmla="*/ 1004 h 2000"/>
                <a:gd name="T4" fmla="*/ 372 w 2010"/>
                <a:gd name="T5" fmla="*/ 3 h 2000"/>
                <a:gd name="T6" fmla="*/ 0 w 2010"/>
                <a:gd name="T7" fmla="*/ 646 h 2000"/>
                <a:gd name="T8" fmla="*/ 578 w 2010"/>
                <a:gd name="T9" fmla="*/ 1647 h 2000"/>
                <a:gd name="T10" fmla="*/ 783 w 2010"/>
                <a:gd name="T11" fmla="*/ 2000 h 2000"/>
                <a:gd name="T12" fmla="*/ 1334 w 2010"/>
                <a:gd name="T13" fmla="*/ 2000 h 2000"/>
                <a:gd name="T14" fmla="*/ 1430 w 2010"/>
                <a:gd name="T15" fmla="*/ 1836 h 2000"/>
                <a:gd name="T16" fmla="*/ 2010 w 2010"/>
                <a:gd name="T17" fmla="*/ 831 h 2000"/>
                <a:gd name="T18" fmla="*/ 1529 w 2010"/>
                <a:gd name="T19" fmla="*/ 0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0" h="2000">
                  <a:moveTo>
                    <a:pt x="1529" y="0"/>
                  </a:moveTo>
                  <a:lnTo>
                    <a:pt x="950" y="1004"/>
                  </a:lnTo>
                  <a:lnTo>
                    <a:pt x="372" y="3"/>
                  </a:lnTo>
                  <a:lnTo>
                    <a:pt x="0" y="646"/>
                  </a:lnTo>
                  <a:lnTo>
                    <a:pt x="578" y="1647"/>
                  </a:lnTo>
                  <a:lnTo>
                    <a:pt x="783" y="2000"/>
                  </a:lnTo>
                  <a:lnTo>
                    <a:pt x="1334" y="2000"/>
                  </a:lnTo>
                  <a:lnTo>
                    <a:pt x="1430" y="1836"/>
                  </a:lnTo>
                  <a:lnTo>
                    <a:pt x="2010" y="831"/>
                  </a:lnTo>
                  <a:lnTo>
                    <a:pt x="1529" y="0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auto">
            <a:xfrm>
              <a:off x="3934" y="3442"/>
              <a:ext cx="783" cy="677"/>
            </a:xfrm>
            <a:custGeom>
              <a:avLst/>
              <a:gdLst>
                <a:gd name="T0" fmla="*/ 1360 w 1565"/>
                <a:gd name="T1" fmla="*/ 1001 h 1354"/>
                <a:gd name="T2" fmla="*/ 782 w 1565"/>
                <a:gd name="T3" fmla="*/ 0 h 1354"/>
                <a:gd name="T4" fmla="*/ 212 w 1565"/>
                <a:gd name="T5" fmla="*/ 986 h 1354"/>
                <a:gd name="T6" fmla="*/ 0 w 1565"/>
                <a:gd name="T7" fmla="*/ 1354 h 1354"/>
                <a:gd name="T8" fmla="*/ 425 w 1565"/>
                <a:gd name="T9" fmla="*/ 1354 h 1354"/>
                <a:gd name="T10" fmla="*/ 1156 w 1565"/>
                <a:gd name="T11" fmla="*/ 1354 h 1354"/>
                <a:gd name="T12" fmla="*/ 1565 w 1565"/>
                <a:gd name="T13" fmla="*/ 1354 h 1354"/>
                <a:gd name="T14" fmla="*/ 1360 w 1565"/>
                <a:gd name="T15" fmla="*/ 1001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5" h="1354">
                  <a:moveTo>
                    <a:pt x="1360" y="1001"/>
                  </a:moveTo>
                  <a:lnTo>
                    <a:pt x="782" y="0"/>
                  </a:lnTo>
                  <a:lnTo>
                    <a:pt x="212" y="986"/>
                  </a:lnTo>
                  <a:lnTo>
                    <a:pt x="0" y="1354"/>
                  </a:lnTo>
                  <a:lnTo>
                    <a:pt x="425" y="1354"/>
                  </a:lnTo>
                  <a:lnTo>
                    <a:pt x="1156" y="1354"/>
                  </a:lnTo>
                  <a:lnTo>
                    <a:pt x="1565" y="1354"/>
                  </a:lnTo>
                  <a:lnTo>
                    <a:pt x="1360" y="1001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auto">
            <a:xfrm>
              <a:off x="5565" y="2619"/>
              <a:ext cx="573" cy="993"/>
            </a:xfrm>
            <a:custGeom>
              <a:avLst/>
              <a:gdLst>
                <a:gd name="T0" fmla="*/ 1148 w 1148"/>
                <a:gd name="T1" fmla="*/ 969 h 1987"/>
                <a:gd name="T2" fmla="*/ 589 w 1148"/>
                <a:gd name="T3" fmla="*/ 0 h 1987"/>
                <a:gd name="T4" fmla="*/ 0 w 1148"/>
                <a:gd name="T5" fmla="*/ 1019 h 1987"/>
                <a:gd name="T6" fmla="*/ 559 w 1148"/>
                <a:gd name="T7" fmla="*/ 1987 h 1987"/>
                <a:gd name="T8" fmla="*/ 1148 w 1148"/>
                <a:gd name="T9" fmla="*/ 96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8" h="1987">
                  <a:moveTo>
                    <a:pt x="1148" y="969"/>
                  </a:moveTo>
                  <a:lnTo>
                    <a:pt x="589" y="0"/>
                  </a:lnTo>
                  <a:lnTo>
                    <a:pt x="0" y="1019"/>
                  </a:lnTo>
                  <a:lnTo>
                    <a:pt x="559" y="1987"/>
                  </a:lnTo>
                  <a:lnTo>
                    <a:pt x="1148" y="969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auto">
            <a:xfrm>
              <a:off x="5330" y="3103"/>
              <a:ext cx="997" cy="1016"/>
            </a:xfrm>
            <a:custGeom>
              <a:avLst/>
              <a:gdLst>
                <a:gd name="T0" fmla="*/ 1617 w 1994"/>
                <a:gd name="T1" fmla="*/ 0 h 2031"/>
                <a:gd name="T2" fmla="*/ 1028 w 1994"/>
                <a:gd name="T3" fmla="*/ 1018 h 2031"/>
                <a:gd name="T4" fmla="*/ 469 w 1994"/>
                <a:gd name="T5" fmla="*/ 50 h 2031"/>
                <a:gd name="T6" fmla="*/ 0 w 1994"/>
                <a:gd name="T7" fmla="*/ 862 h 2031"/>
                <a:gd name="T8" fmla="*/ 559 w 1994"/>
                <a:gd name="T9" fmla="*/ 1831 h 2031"/>
                <a:gd name="T10" fmla="*/ 675 w 1994"/>
                <a:gd name="T11" fmla="*/ 2031 h 2031"/>
                <a:gd name="T12" fmla="*/ 1198 w 1994"/>
                <a:gd name="T13" fmla="*/ 2031 h 2031"/>
                <a:gd name="T14" fmla="*/ 1406 w 1994"/>
                <a:gd name="T15" fmla="*/ 1671 h 2031"/>
                <a:gd name="T16" fmla="*/ 1994 w 1994"/>
                <a:gd name="T17" fmla="*/ 653 h 2031"/>
                <a:gd name="T18" fmla="*/ 1617 w 1994"/>
                <a:gd name="T19" fmla="*/ 0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4" h="2031">
                  <a:moveTo>
                    <a:pt x="1617" y="0"/>
                  </a:moveTo>
                  <a:lnTo>
                    <a:pt x="1028" y="1018"/>
                  </a:lnTo>
                  <a:lnTo>
                    <a:pt x="469" y="50"/>
                  </a:lnTo>
                  <a:lnTo>
                    <a:pt x="0" y="862"/>
                  </a:lnTo>
                  <a:lnTo>
                    <a:pt x="559" y="1831"/>
                  </a:lnTo>
                  <a:lnTo>
                    <a:pt x="675" y="2031"/>
                  </a:lnTo>
                  <a:lnTo>
                    <a:pt x="1198" y="2031"/>
                  </a:lnTo>
                  <a:lnTo>
                    <a:pt x="1406" y="1671"/>
                  </a:lnTo>
                  <a:lnTo>
                    <a:pt x="1994" y="653"/>
                  </a:lnTo>
                  <a:lnTo>
                    <a:pt x="1617" y="0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26"/>
            <p:cNvSpPr>
              <a:spLocks/>
            </p:cNvSpPr>
            <p:nvPr userDrawn="1"/>
          </p:nvSpPr>
          <p:spPr bwMode="auto">
            <a:xfrm>
              <a:off x="4992" y="3534"/>
              <a:ext cx="676" cy="585"/>
            </a:xfrm>
            <a:custGeom>
              <a:avLst/>
              <a:gdLst>
                <a:gd name="T0" fmla="*/ 1235 w 1351"/>
                <a:gd name="T1" fmla="*/ 969 h 1169"/>
                <a:gd name="T2" fmla="*/ 676 w 1351"/>
                <a:gd name="T3" fmla="*/ 0 h 1169"/>
                <a:gd name="T4" fmla="*/ 96 w 1351"/>
                <a:gd name="T5" fmla="*/ 1005 h 1169"/>
                <a:gd name="T6" fmla="*/ 0 w 1351"/>
                <a:gd name="T7" fmla="*/ 1169 h 1169"/>
                <a:gd name="T8" fmla="*/ 190 w 1351"/>
                <a:gd name="T9" fmla="*/ 1169 h 1169"/>
                <a:gd name="T10" fmla="*/ 1118 w 1351"/>
                <a:gd name="T11" fmla="*/ 1169 h 1169"/>
                <a:gd name="T12" fmla="*/ 1351 w 1351"/>
                <a:gd name="T13" fmla="*/ 1169 h 1169"/>
                <a:gd name="T14" fmla="*/ 1235 w 1351"/>
                <a:gd name="T15" fmla="*/ 969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1" h="1169">
                  <a:moveTo>
                    <a:pt x="1235" y="969"/>
                  </a:moveTo>
                  <a:lnTo>
                    <a:pt x="676" y="0"/>
                  </a:lnTo>
                  <a:lnTo>
                    <a:pt x="96" y="1005"/>
                  </a:lnTo>
                  <a:lnTo>
                    <a:pt x="0" y="1169"/>
                  </a:lnTo>
                  <a:lnTo>
                    <a:pt x="190" y="1169"/>
                  </a:lnTo>
                  <a:lnTo>
                    <a:pt x="1118" y="1169"/>
                  </a:lnTo>
                  <a:lnTo>
                    <a:pt x="1351" y="1169"/>
                  </a:lnTo>
                  <a:lnTo>
                    <a:pt x="1235" y="969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27"/>
            <p:cNvSpPr>
              <a:spLocks/>
            </p:cNvSpPr>
            <p:nvPr userDrawn="1"/>
          </p:nvSpPr>
          <p:spPr bwMode="auto">
            <a:xfrm>
              <a:off x="6512" y="2619"/>
              <a:ext cx="567" cy="981"/>
            </a:xfrm>
            <a:custGeom>
              <a:avLst/>
              <a:gdLst>
                <a:gd name="T0" fmla="*/ 1134 w 1134"/>
                <a:gd name="T1" fmla="*/ 983 h 1963"/>
                <a:gd name="T2" fmla="*/ 566 w 1134"/>
                <a:gd name="T3" fmla="*/ 0 h 1963"/>
                <a:gd name="T4" fmla="*/ 0 w 1134"/>
                <a:gd name="T5" fmla="*/ 979 h 1963"/>
                <a:gd name="T6" fmla="*/ 568 w 1134"/>
                <a:gd name="T7" fmla="*/ 1963 h 1963"/>
                <a:gd name="T8" fmla="*/ 1134 w 1134"/>
                <a:gd name="T9" fmla="*/ 98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4" h="1963">
                  <a:moveTo>
                    <a:pt x="1134" y="983"/>
                  </a:moveTo>
                  <a:lnTo>
                    <a:pt x="566" y="0"/>
                  </a:lnTo>
                  <a:lnTo>
                    <a:pt x="0" y="979"/>
                  </a:lnTo>
                  <a:lnTo>
                    <a:pt x="568" y="1963"/>
                  </a:lnTo>
                  <a:lnTo>
                    <a:pt x="1134" y="983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28"/>
            <p:cNvSpPr>
              <a:spLocks/>
            </p:cNvSpPr>
            <p:nvPr userDrawn="1"/>
          </p:nvSpPr>
          <p:spPr bwMode="auto">
            <a:xfrm>
              <a:off x="5929" y="3430"/>
              <a:ext cx="796" cy="689"/>
            </a:xfrm>
            <a:custGeom>
              <a:avLst/>
              <a:gdLst>
                <a:gd name="T0" fmla="*/ 1364 w 1592"/>
                <a:gd name="T1" fmla="*/ 982 h 1378"/>
                <a:gd name="T2" fmla="*/ 796 w 1592"/>
                <a:gd name="T3" fmla="*/ 0 h 1378"/>
                <a:gd name="T4" fmla="*/ 208 w 1592"/>
                <a:gd name="T5" fmla="*/ 1018 h 1378"/>
                <a:gd name="T6" fmla="*/ 0 w 1592"/>
                <a:gd name="T7" fmla="*/ 1378 h 1378"/>
                <a:gd name="T8" fmla="*/ 417 w 1592"/>
                <a:gd name="T9" fmla="*/ 1378 h 1378"/>
                <a:gd name="T10" fmla="*/ 1134 w 1592"/>
                <a:gd name="T11" fmla="*/ 1378 h 1378"/>
                <a:gd name="T12" fmla="*/ 1592 w 1592"/>
                <a:gd name="T13" fmla="*/ 1378 h 1378"/>
                <a:gd name="T14" fmla="*/ 1364 w 1592"/>
                <a:gd name="T15" fmla="*/ 982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2" h="1378">
                  <a:moveTo>
                    <a:pt x="1364" y="982"/>
                  </a:moveTo>
                  <a:lnTo>
                    <a:pt x="796" y="0"/>
                  </a:lnTo>
                  <a:lnTo>
                    <a:pt x="208" y="1018"/>
                  </a:lnTo>
                  <a:lnTo>
                    <a:pt x="0" y="1378"/>
                  </a:lnTo>
                  <a:lnTo>
                    <a:pt x="417" y="1378"/>
                  </a:lnTo>
                  <a:lnTo>
                    <a:pt x="1134" y="1378"/>
                  </a:lnTo>
                  <a:lnTo>
                    <a:pt x="1592" y="1378"/>
                  </a:lnTo>
                  <a:lnTo>
                    <a:pt x="1364" y="982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29"/>
            <p:cNvSpPr>
              <a:spLocks/>
            </p:cNvSpPr>
            <p:nvPr userDrawn="1"/>
          </p:nvSpPr>
          <p:spPr bwMode="auto">
            <a:xfrm>
              <a:off x="2364" y="3117"/>
              <a:ext cx="1007" cy="1002"/>
            </a:xfrm>
            <a:custGeom>
              <a:avLst/>
              <a:gdLst>
                <a:gd name="T0" fmla="*/ 1634 w 2015"/>
                <a:gd name="T1" fmla="*/ 0 h 2004"/>
                <a:gd name="T2" fmla="*/ 1055 w 2015"/>
                <a:gd name="T3" fmla="*/ 1005 h 2004"/>
                <a:gd name="T4" fmla="*/ 478 w 2015"/>
                <a:gd name="T5" fmla="*/ 7 h 2004"/>
                <a:gd name="T6" fmla="*/ 0 w 2015"/>
                <a:gd name="T7" fmla="*/ 835 h 2004"/>
                <a:gd name="T8" fmla="*/ 576 w 2015"/>
                <a:gd name="T9" fmla="*/ 1833 h 2004"/>
                <a:gd name="T10" fmla="*/ 676 w 2015"/>
                <a:gd name="T11" fmla="*/ 2004 h 2004"/>
                <a:gd name="T12" fmla="*/ 1238 w 2015"/>
                <a:gd name="T13" fmla="*/ 2004 h 2004"/>
                <a:gd name="T14" fmla="*/ 1435 w 2015"/>
                <a:gd name="T15" fmla="*/ 1665 h 2004"/>
                <a:gd name="T16" fmla="*/ 2015 w 2015"/>
                <a:gd name="T17" fmla="*/ 660 h 2004"/>
                <a:gd name="T18" fmla="*/ 1634 w 2015"/>
                <a:gd name="T19" fmla="*/ 0 h 2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5" h="2004">
                  <a:moveTo>
                    <a:pt x="1634" y="0"/>
                  </a:moveTo>
                  <a:lnTo>
                    <a:pt x="1055" y="1005"/>
                  </a:lnTo>
                  <a:lnTo>
                    <a:pt x="478" y="7"/>
                  </a:lnTo>
                  <a:lnTo>
                    <a:pt x="0" y="835"/>
                  </a:lnTo>
                  <a:lnTo>
                    <a:pt x="576" y="1833"/>
                  </a:lnTo>
                  <a:lnTo>
                    <a:pt x="676" y="2004"/>
                  </a:lnTo>
                  <a:lnTo>
                    <a:pt x="1238" y="2004"/>
                  </a:lnTo>
                  <a:lnTo>
                    <a:pt x="1435" y="1665"/>
                  </a:lnTo>
                  <a:lnTo>
                    <a:pt x="2015" y="660"/>
                  </a:lnTo>
                  <a:lnTo>
                    <a:pt x="1634" y="0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30"/>
            <p:cNvSpPr>
              <a:spLocks/>
            </p:cNvSpPr>
            <p:nvPr userDrawn="1"/>
          </p:nvSpPr>
          <p:spPr bwMode="auto">
            <a:xfrm>
              <a:off x="6327" y="3108"/>
              <a:ext cx="1335" cy="1011"/>
            </a:xfrm>
            <a:custGeom>
              <a:avLst/>
              <a:gdLst>
                <a:gd name="T0" fmla="*/ 1504 w 2670"/>
                <a:gd name="T1" fmla="*/ 4 h 2021"/>
                <a:gd name="T2" fmla="*/ 938 w 2670"/>
                <a:gd name="T3" fmla="*/ 984 h 2021"/>
                <a:gd name="T4" fmla="*/ 370 w 2670"/>
                <a:gd name="T5" fmla="*/ 0 h 2021"/>
                <a:gd name="T6" fmla="*/ 0 w 2670"/>
                <a:gd name="T7" fmla="*/ 643 h 2021"/>
                <a:gd name="T8" fmla="*/ 568 w 2670"/>
                <a:gd name="T9" fmla="*/ 1625 h 2021"/>
                <a:gd name="T10" fmla="*/ 796 w 2670"/>
                <a:gd name="T11" fmla="*/ 2021 h 2021"/>
                <a:gd name="T12" fmla="*/ 1538 w 2670"/>
                <a:gd name="T13" fmla="*/ 2021 h 2021"/>
                <a:gd name="T14" fmla="*/ 2670 w 2670"/>
                <a:gd name="T15" fmla="*/ 2021 h 2021"/>
                <a:gd name="T16" fmla="*/ 1504 w 2670"/>
                <a:gd name="T17" fmla="*/ 4 h 2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0" h="2021">
                  <a:moveTo>
                    <a:pt x="1504" y="4"/>
                  </a:moveTo>
                  <a:lnTo>
                    <a:pt x="938" y="984"/>
                  </a:lnTo>
                  <a:lnTo>
                    <a:pt x="370" y="0"/>
                  </a:lnTo>
                  <a:lnTo>
                    <a:pt x="0" y="643"/>
                  </a:lnTo>
                  <a:lnTo>
                    <a:pt x="568" y="1625"/>
                  </a:lnTo>
                  <a:lnTo>
                    <a:pt x="796" y="2021"/>
                  </a:lnTo>
                  <a:lnTo>
                    <a:pt x="1538" y="2021"/>
                  </a:lnTo>
                  <a:lnTo>
                    <a:pt x="2670" y="2021"/>
                  </a:lnTo>
                  <a:lnTo>
                    <a:pt x="1504" y="4"/>
                  </a:lnTo>
                  <a:close/>
                </a:path>
              </a:pathLst>
            </a:custGeom>
            <a:noFill/>
            <a:ln w="33338">
              <a:solidFill>
                <a:srgbClr val="F2F2F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74" name="Group 4"/>
          <p:cNvGrpSpPr>
            <a:grpSpLocks noChangeAspect="1"/>
          </p:cNvGrpSpPr>
          <p:nvPr userDrawn="1"/>
        </p:nvGrpSpPr>
        <p:grpSpPr bwMode="auto">
          <a:xfrm>
            <a:off x="0" y="6643596"/>
            <a:ext cx="12192000" cy="214404"/>
            <a:chOff x="0" y="4121"/>
            <a:chExt cx="7680" cy="199"/>
          </a:xfrm>
        </p:grpSpPr>
        <p:sp>
          <p:nvSpPr>
            <p:cNvPr id="7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1"/>
              <a:ext cx="76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Rectangle 5"/>
            <p:cNvSpPr>
              <a:spLocks noChangeArrowheads="1"/>
            </p:cNvSpPr>
            <p:nvPr userDrawn="1"/>
          </p:nvSpPr>
          <p:spPr bwMode="auto">
            <a:xfrm>
              <a:off x="4573" y="4121"/>
              <a:ext cx="3107" cy="199"/>
            </a:xfrm>
            <a:prstGeom prst="rect">
              <a:avLst/>
            </a:prstGeom>
            <a:solidFill>
              <a:srgbClr val="FD8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Rectangle 6"/>
            <p:cNvSpPr>
              <a:spLocks noChangeArrowheads="1"/>
            </p:cNvSpPr>
            <p:nvPr userDrawn="1"/>
          </p:nvSpPr>
          <p:spPr bwMode="auto">
            <a:xfrm>
              <a:off x="0" y="4121"/>
              <a:ext cx="898" cy="199"/>
            </a:xfrm>
            <a:prstGeom prst="rect">
              <a:avLst/>
            </a:prstGeom>
            <a:solidFill>
              <a:srgbClr val="F16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Rectangle 7"/>
            <p:cNvSpPr>
              <a:spLocks noChangeArrowheads="1"/>
            </p:cNvSpPr>
            <p:nvPr userDrawn="1"/>
          </p:nvSpPr>
          <p:spPr bwMode="auto">
            <a:xfrm>
              <a:off x="898" y="4121"/>
              <a:ext cx="457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Rectangle 8"/>
            <p:cNvSpPr>
              <a:spLocks noChangeArrowheads="1"/>
            </p:cNvSpPr>
            <p:nvPr userDrawn="1"/>
          </p:nvSpPr>
          <p:spPr bwMode="auto">
            <a:xfrm>
              <a:off x="1357" y="4121"/>
              <a:ext cx="1068" cy="199"/>
            </a:xfrm>
            <a:prstGeom prst="rect">
              <a:avLst/>
            </a:prstGeom>
            <a:solidFill>
              <a:srgbClr val="82C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Rectangle 9"/>
            <p:cNvSpPr>
              <a:spLocks noChangeArrowheads="1"/>
            </p:cNvSpPr>
            <p:nvPr userDrawn="1"/>
          </p:nvSpPr>
          <p:spPr bwMode="auto">
            <a:xfrm>
              <a:off x="2424" y="4121"/>
              <a:ext cx="473" cy="199"/>
            </a:xfrm>
            <a:prstGeom prst="rect">
              <a:avLst/>
            </a:prstGeom>
            <a:solidFill>
              <a:srgbClr val="FDB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Rectangle 10"/>
            <p:cNvSpPr>
              <a:spLocks noChangeArrowheads="1"/>
            </p:cNvSpPr>
            <p:nvPr userDrawn="1"/>
          </p:nvSpPr>
          <p:spPr bwMode="auto">
            <a:xfrm>
              <a:off x="2896" y="4121"/>
              <a:ext cx="1259" cy="199"/>
            </a:xfrm>
            <a:prstGeom prst="rect">
              <a:avLst/>
            </a:prstGeom>
            <a:solidFill>
              <a:srgbClr val="1DB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Rectangle 11"/>
            <p:cNvSpPr>
              <a:spLocks noChangeArrowheads="1"/>
            </p:cNvSpPr>
            <p:nvPr userDrawn="1"/>
          </p:nvSpPr>
          <p:spPr bwMode="auto">
            <a:xfrm>
              <a:off x="4154" y="4121"/>
              <a:ext cx="428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17C613-D083-F744-9E5B-0339F3BEC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345" y="2856205"/>
            <a:ext cx="9019310" cy="1734409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F16022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0A61E-0A01-3643-AC84-E07DD5F6F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6345" y="4682690"/>
            <a:ext cx="9019310" cy="7799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615612" y="1175609"/>
            <a:ext cx="4960776" cy="882611"/>
            <a:chOff x="5834" y="3716"/>
            <a:chExt cx="1585" cy="28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834" y="3716"/>
              <a:ext cx="158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6301" y="3718"/>
              <a:ext cx="78" cy="108"/>
            </a:xfrm>
            <a:custGeom>
              <a:avLst/>
              <a:gdLst>
                <a:gd name="T0" fmla="*/ 235 w 235"/>
                <a:gd name="T1" fmla="*/ 211 h 324"/>
                <a:gd name="T2" fmla="*/ 235 w 235"/>
                <a:gd name="T3" fmla="*/ 211 h 324"/>
                <a:gd name="T4" fmla="*/ 235 w 235"/>
                <a:gd name="T5" fmla="*/ 224 h 324"/>
                <a:gd name="T6" fmla="*/ 233 w 235"/>
                <a:gd name="T7" fmla="*/ 236 h 324"/>
                <a:gd name="T8" fmla="*/ 231 w 235"/>
                <a:gd name="T9" fmla="*/ 247 h 324"/>
                <a:gd name="T10" fmla="*/ 227 w 235"/>
                <a:gd name="T11" fmla="*/ 256 h 324"/>
                <a:gd name="T12" fmla="*/ 222 w 235"/>
                <a:gd name="T13" fmla="*/ 267 h 324"/>
                <a:gd name="T14" fmla="*/ 216 w 235"/>
                <a:gd name="T15" fmla="*/ 277 h 324"/>
                <a:gd name="T16" fmla="*/ 210 w 235"/>
                <a:gd name="T17" fmla="*/ 285 h 324"/>
                <a:gd name="T18" fmla="*/ 201 w 235"/>
                <a:gd name="T19" fmla="*/ 293 h 324"/>
                <a:gd name="T20" fmla="*/ 201 w 235"/>
                <a:gd name="T21" fmla="*/ 293 h 324"/>
                <a:gd name="T22" fmla="*/ 193 w 235"/>
                <a:gd name="T23" fmla="*/ 300 h 324"/>
                <a:gd name="T24" fmla="*/ 184 w 235"/>
                <a:gd name="T25" fmla="*/ 306 h 324"/>
                <a:gd name="T26" fmla="*/ 174 w 235"/>
                <a:gd name="T27" fmla="*/ 312 h 324"/>
                <a:gd name="T28" fmla="*/ 163 w 235"/>
                <a:gd name="T29" fmla="*/ 316 h 324"/>
                <a:gd name="T30" fmla="*/ 152 w 235"/>
                <a:gd name="T31" fmla="*/ 319 h 324"/>
                <a:gd name="T32" fmla="*/ 141 w 235"/>
                <a:gd name="T33" fmla="*/ 321 h 324"/>
                <a:gd name="T34" fmla="*/ 129 w 235"/>
                <a:gd name="T35" fmla="*/ 323 h 324"/>
                <a:gd name="T36" fmla="*/ 117 w 235"/>
                <a:gd name="T37" fmla="*/ 324 h 324"/>
                <a:gd name="T38" fmla="*/ 117 w 235"/>
                <a:gd name="T39" fmla="*/ 324 h 324"/>
                <a:gd name="T40" fmla="*/ 105 w 235"/>
                <a:gd name="T41" fmla="*/ 323 h 324"/>
                <a:gd name="T42" fmla="*/ 94 w 235"/>
                <a:gd name="T43" fmla="*/ 321 h 324"/>
                <a:gd name="T44" fmla="*/ 82 w 235"/>
                <a:gd name="T45" fmla="*/ 319 h 324"/>
                <a:gd name="T46" fmla="*/ 72 w 235"/>
                <a:gd name="T47" fmla="*/ 316 h 324"/>
                <a:gd name="T48" fmla="*/ 61 w 235"/>
                <a:gd name="T49" fmla="*/ 312 h 324"/>
                <a:gd name="T50" fmla="*/ 52 w 235"/>
                <a:gd name="T51" fmla="*/ 306 h 324"/>
                <a:gd name="T52" fmla="*/ 42 w 235"/>
                <a:gd name="T53" fmla="*/ 300 h 324"/>
                <a:gd name="T54" fmla="*/ 34 w 235"/>
                <a:gd name="T55" fmla="*/ 293 h 324"/>
                <a:gd name="T56" fmla="*/ 34 w 235"/>
                <a:gd name="T57" fmla="*/ 293 h 324"/>
                <a:gd name="T58" fmla="*/ 26 w 235"/>
                <a:gd name="T59" fmla="*/ 285 h 324"/>
                <a:gd name="T60" fmla="*/ 19 w 235"/>
                <a:gd name="T61" fmla="*/ 277 h 324"/>
                <a:gd name="T62" fmla="*/ 13 w 235"/>
                <a:gd name="T63" fmla="*/ 267 h 324"/>
                <a:gd name="T64" fmla="*/ 8 w 235"/>
                <a:gd name="T65" fmla="*/ 256 h 324"/>
                <a:gd name="T66" fmla="*/ 4 w 235"/>
                <a:gd name="T67" fmla="*/ 247 h 324"/>
                <a:gd name="T68" fmla="*/ 1 w 235"/>
                <a:gd name="T69" fmla="*/ 236 h 324"/>
                <a:gd name="T70" fmla="*/ 0 w 235"/>
                <a:gd name="T71" fmla="*/ 224 h 324"/>
                <a:gd name="T72" fmla="*/ 0 w 235"/>
                <a:gd name="T73" fmla="*/ 211 h 324"/>
                <a:gd name="T74" fmla="*/ 0 w 235"/>
                <a:gd name="T75" fmla="*/ 0 h 324"/>
                <a:gd name="T76" fmla="*/ 62 w 235"/>
                <a:gd name="T77" fmla="*/ 0 h 324"/>
                <a:gd name="T78" fmla="*/ 62 w 235"/>
                <a:gd name="T79" fmla="*/ 209 h 324"/>
                <a:gd name="T80" fmla="*/ 62 w 235"/>
                <a:gd name="T81" fmla="*/ 209 h 324"/>
                <a:gd name="T82" fmla="*/ 62 w 235"/>
                <a:gd name="T83" fmla="*/ 222 h 324"/>
                <a:gd name="T84" fmla="*/ 65 w 235"/>
                <a:gd name="T85" fmla="*/ 233 h 324"/>
                <a:gd name="T86" fmla="*/ 71 w 235"/>
                <a:gd name="T87" fmla="*/ 244 h 324"/>
                <a:gd name="T88" fmla="*/ 77 w 235"/>
                <a:gd name="T89" fmla="*/ 252 h 324"/>
                <a:gd name="T90" fmla="*/ 77 w 235"/>
                <a:gd name="T91" fmla="*/ 252 h 324"/>
                <a:gd name="T92" fmla="*/ 86 w 235"/>
                <a:gd name="T93" fmla="*/ 259 h 324"/>
                <a:gd name="T94" fmla="*/ 95 w 235"/>
                <a:gd name="T95" fmla="*/ 264 h 324"/>
                <a:gd name="T96" fmla="*/ 105 w 235"/>
                <a:gd name="T97" fmla="*/ 267 h 324"/>
                <a:gd name="T98" fmla="*/ 117 w 235"/>
                <a:gd name="T99" fmla="*/ 268 h 324"/>
                <a:gd name="T100" fmla="*/ 117 w 235"/>
                <a:gd name="T101" fmla="*/ 268 h 324"/>
                <a:gd name="T102" fmla="*/ 129 w 235"/>
                <a:gd name="T103" fmla="*/ 267 h 324"/>
                <a:gd name="T104" fmla="*/ 140 w 235"/>
                <a:gd name="T105" fmla="*/ 264 h 324"/>
                <a:gd name="T106" fmla="*/ 150 w 235"/>
                <a:gd name="T107" fmla="*/ 259 h 324"/>
                <a:gd name="T108" fmla="*/ 158 w 235"/>
                <a:gd name="T109" fmla="*/ 252 h 324"/>
                <a:gd name="T110" fmla="*/ 158 w 235"/>
                <a:gd name="T111" fmla="*/ 252 h 324"/>
                <a:gd name="T112" fmla="*/ 165 w 235"/>
                <a:gd name="T113" fmla="*/ 244 h 324"/>
                <a:gd name="T114" fmla="*/ 170 w 235"/>
                <a:gd name="T115" fmla="*/ 233 h 324"/>
                <a:gd name="T116" fmla="*/ 173 w 235"/>
                <a:gd name="T117" fmla="*/ 222 h 324"/>
                <a:gd name="T118" fmla="*/ 173 w 235"/>
                <a:gd name="T119" fmla="*/ 209 h 324"/>
                <a:gd name="T120" fmla="*/ 173 w 235"/>
                <a:gd name="T121" fmla="*/ 0 h 324"/>
                <a:gd name="T122" fmla="*/ 235 w 235"/>
                <a:gd name="T123" fmla="*/ 0 h 324"/>
                <a:gd name="T124" fmla="*/ 235 w 235"/>
                <a:gd name="T125" fmla="*/ 2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" h="324">
                  <a:moveTo>
                    <a:pt x="235" y="211"/>
                  </a:moveTo>
                  <a:lnTo>
                    <a:pt x="235" y="211"/>
                  </a:lnTo>
                  <a:lnTo>
                    <a:pt x="235" y="224"/>
                  </a:lnTo>
                  <a:lnTo>
                    <a:pt x="233" y="236"/>
                  </a:lnTo>
                  <a:lnTo>
                    <a:pt x="231" y="247"/>
                  </a:lnTo>
                  <a:lnTo>
                    <a:pt x="227" y="256"/>
                  </a:lnTo>
                  <a:lnTo>
                    <a:pt x="222" y="267"/>
                  </a:lnTo>
                  <a:lnTo>
                    <a:pt x="216" y="277"/>
                  </a:lnTo>
                  <a:lnTo>
                    <a:pt x="210" y="285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193" y="300"/>
                  </a:lnTo>
                  <a:lnTo>
                    <a:pt x="184" y="306"/>
                  </a:lnTo>
                  <a:lnTo>
                    <a:pt x="174" y="312"/>
                  </a:lnTo>
                  <a:lnTo>
                    <a:pt x="163" y="316"/>
                  </a:lnTo>
                  <a:lnTo>
                    <a:pt x="152" y="319"/>
                  </a:lnTo>
                  <a:lnTo>
                    <a:pt x="141" y="321"/>
                  </a:lnTo>
                  <a:lnTo>
                    <a:pt x="129" y="323"/>
                  </a:lnTo>
                  <a:lnTo>
                    <a:pt x="117" y="324"/>
                  </a:lnTo>
                  <a:lnTo>
                    <a:pt x="117" y="324"/>
                  </a:lnTo>
                  <a:lnTo>
                    <a:pt x="105" y="323"/>
                  </a:lnTo>
                  <a:lnTo>
                    <a:pt x="94" y="321"/>
                  </a:lnTo>
                  <a:lnTo>
                    <a:pt x="82" y="319"/>
                  </a:lnTo>
                  <a:lnTo>
                    <a:pt x="72" y="316"/>
                  </a:lnTo>
                  <a:lnTo>
                    <a:pt x="61" y="312"/>
                  </a:lnTo>
                  <a:lnTo>
                    <a:pt x="52" y="306"/>
                  </a:lnTo>
                  <a:lnTo>
                    <a:pt x="42" y="300"/>
                  </a:lnTo>
                  <a:lnTo>
                    <a:pt x="34" y="293"/>
                  </a:lnTo>
                  <a:lnTo>
                    <a:pt x="34" y="293"/>
                  </a:lnTo>
                  <a:lnTo>
                    <a:pt x="26" y="285"/>
                  </a:lnTo>
                  <a:lnTo>
                    <a:pt x="19" y="277"/>
                  </a:lnTo>
                  <a:lnTo>
                    <a:pt x="13" y="267"/>
                  </a:lnTo>
                  <a:lnTo>
                    <a:pt x="8" y="256"/>
                  </a:lnTo>
                  <a:lnTo>
                    <a:pt x="4" y="247"/>
                  </a:lnTo>
                  <a:lnTo>
                    <a:pt x="1" y="236"/>
                  </a:lnTo>
                  <a:lnTo>
                    <a:pt x="0" y="22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09"/>
                  </a:lnTo>
                  <a:lnTo>
                    <a:pt x="62" y="209"/>
                  </a:lnTo>
                  <a:lnTo>
                    <a:pt x="62" y="222"/>
                  </a:lnTo>
                  <a:lnTo>
                    <a:pt x="65" y="233"/>
                  </a:lnTo>
                  <a:lnTo>
                    <a:pt x="71" y="244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6" y="259"/>
                  </a:lnTo>
                  <a:lnTo>
                    <a:pt x="95" y="264"/>
                  </a:lnTo>
                  <a:lnTo>
                    <a:pt x="105" y="267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29" y="267"/>
                  </a:lnTo>
                  <a:lnTo>
                    <a:pt x="140" y="264"/>
                  </a:lnTo>
                  <a:lnTo>
                    <a:pt x="150" y="259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65" y="244"/>
                  </a:lnTo>
                  <a:lnTo>
                    <a:pt x="170" y="233"/>
                  </a:lnTo>
                  <a:lnTo>
                    <a:pt x="173" y="222"/>
                  </a:lnTo>
                  <a:lnTo>
                    <a:pt x="173" y="209"/>
                  </a:lnTo>
                  <a:lnTo>
                    <a:pt x="173" y="0"/>
                  </a:lnTo>
                  <a:lnTo>
                    <a:pt x="235" y="0"/>
                  </a:lnTo>
                  <a:lnTo>
                    <a:pt x="235" y="21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499" y="3718"/>
              <a:ext cx="81" cy="107"/>
            </a:xfrm>
            <a:custGeom>
              <a:avLst/>
              <a:gdLst>
                <a:gd name="T0" fmla="*/ 63 w 242"/>
                <a:gd name="T1" fmla="*/ 321 h 321"/>
                <a:gd name="T2" fmla="*/ 0 w 242"/>
                <a:gd name="T3" fmla="*/ 321 h 321"/>
                <a:gd name="T4" fmla="*/ 0 w 242"/>
                <a:gd name="T5" fmla="*/ 0 h 321"/>
                <a:gd name="T6" fmla="*/ 125 w 242"/>
                <a:gd name="T7" fmla="*/ 0 h 321"/>
                <a:gd name="T8" fmla="*/ 125 w 242"/>
                <a:gd name="T9" fmla="*/ 0 h 321"/>
                <a:gd name="T10" fmla="*/ 137 w 242"/>
                <a:gd name="T11" fmla="*/ 2 h 321"/>
                <a:gd name="T12" fmla="*/ 148 w 242"/>
                <a:gd name="T13" fmla="*/ 3 h 321"/>
                <a:gd name="T14" fmla="*/ 159 w 242"/>
                <a:gd name="T15" fmla="*/ 5 h 321"/>
                <a:gd name="T16" fmla="*/ 169 w 242"/>
                <a:gd name="T17" fmla="*/ 9 h 321"/>
                <a:gd name="T18" fmla="*/ 178 w 242"/>
                <a:gd name="T19" fmla="*/ 13 h 321"/>
                <a:gd name="T20" fmla="*/ 186 w 242"/>
                <a:gd name="T21" fmla="*/ 17 h 321"/>
                <a:gd name="T22" fmla="*/ 195 w 242"/>
                <a:gd name="T23" fmla="*/ 22 h 321"/>
                <a:gd name="T24" fmla="*/ 203 w 242"/>
                <a:gd name="T25" fmla="*/ 29 h 321"/>
                <a:gd name="T26" fmla="*/ 203 w 242"/>
                <a:gd name="T27" fmla="*/ 29 h 321"/>
                <a:gd name="T28" fmla="*/ 208 w 242"/>
                <a:gd name="T29" fmla="*/ 37 h 321"/>
                <a:gd name="T30" fmla="*/ 214 w 242"/>
                <a:gd name="T31" fmla="*/ 44 h 321"/>
                <a:gd name="T32" fmla="*/ 219 w 242"/>
                <a:gd name="T33" fmla="*/ 52 h 321"/>
                <a:gd name="T34" fmla="*/ 223 w 242"/>
                <a:gd name="T35" fmla="*/ 60 h 321"/>
                <a:gd name="T36" fmla="*/ 226 w 242"/>
                <a:gd name="T37" fmla="*/ 70 h 321"/>
                <a:gd name="T38" fmla="*/ 229 w 242"/>
                <a:gd name="T39" fmla="*/ 79 h 321"/>
                <a:gd name="T40" fmla="*/ 229 w 242"/>
                <a:gd name="T41" fmla="*/ 89 h 321"/>
                <a:gd name="T42" fmla="*/ 230 w 242"/>
                <a:gd name="T43" fmla="*/ 98 h 321"/>
                <a:gd name="T44" fmla="*/ 230 w 242"/>
                <a:gd name="T45" fmla="*/ 98 h 321"/>
                <a:gd name="T46" fmla="*/ 229 w 242"/>
                <a:gd name="T47" fmla="*/ 115 h 321"/>
                <a:gd name="T48" fmla="*/ 226 w 242"/>
                <a:gd name="T49" fmla="*/ 128 h 321"/>
                <a:gd name="T50" fmla="*/ 220 w 242"/>
                <a:gd name="T51" fmla="*/ 142 h 321"/>
                <a:gd name="T52" fmla="*/ 212 w 242"/>
                <a:gd name="T53" fmla="*/ 154 h 321"/>
                <a:gd name="T54" fmla="*/ 212 w 242"/>
                <a:gd name="T55" fmla="*/ 154 h 321"/>
                <a:gd name="T56" fmla="*/ 204 w 242"/>
                <a:gd name="T57" fmla="*/ 164 h 321"/>
                <a:gd name="T58" fmla="*/ 195 w 242"/>
                <a:gd name="T59" fmla="*/ 170 h 321"/>
                <a:gd name="T60" fmla="*/ 184 w 242"/>
                <a:gd name="T61" fmla="*/ 177 h 321"/>
                <a:gd name="T62" fmla="*/ 171 w 242"/>
                <a:gd name="T63" fmla="*/ 183 h 321"/>
                <a:gd name="T64" fmla="*/ 242 w 242"/>
                <a:gd name="T65" fmla="*/ 321 h 321"/>
                <a:gd name="T66" fmla="*/ 170 w 242"/>
                <a:gd name="T67" fmla="*/ 321 h 321"/>
                <a:gd name="T68" fmla="*/ 120 w 242"/>
                <a:gd name="T69" fmla="*/ 217 h 321"/>
                <a:gd name="T70" fmla="*/ 120 w 242"/>
                <a:gd name="T71" fmla="*/ 141 h 321"/>
                <a:gd name="T72" fmla="*/ 121 w 242"/>
                <a:gd name="T73" fmla="*/ 141 h 321"/>
                <a:gd name="T74" fmla="*/ 121 w 242"/>
                <a:gd name="T75" fmla="*/ 141 h 321"/>
                <a:gd name="T76" fmla="*/ 132 w 242"/>
                <a:gd name="T77" fmla="*/ 141 h 321"/>
                <a:gd name="T78" fmla="*/ 140 w 242"/>
                <a:gd name="T79" fmla="*/ 138 h 321"/>
                <a:gd name="T80" fmla="*/ 148 w 242"/>
                <a:gd name="T81" fmla="*/ 135 h 321"/>
                <a:gd name="T82" fmla="*/ 155 w 242"/>
                <a:gd name="T83" fmla="*/ 130 h 321"/>
                <a:gd name="T84" fmla="*/ 155 w 242"/>
                <a:gd name="T85" fmla="*/ 130 h 321"/>
                <a:gd name="T86" fmla="*/ 161 w 242"/>
                <a:gd name="T87" fmla="*/ 123 h 321"/>
                <a:gd name="T88" fmla="*/ 165 w 242"/>
                <a:gd name="T89" fmla="*/ 116 h 321"/>
                <a:gd name="T90" fmla="*/ 166 w 242"/>
                <a:gd name="T91" fmla="*/ 108 h 321"/>
                <a:gd name="T92" fmla="*/ 167 w 242"/>
                <a:gd name="T93" fmla="*/ 98 h 321"/>
                <a:gd name="T94" fmla="*/ 167 w 242"/>
                <a:gd name="T95" fmla="*/ 98 h 321"/>
                <a:gd name="T96" fmla="*/ 166 w 242"/>
                <a:gd name="T97" fmla="*/ 90 h 321"/>
                <a:gd name="T98" fmla="*/ 165 w 242"/>
                <a:gd name="T99" fmla="*/ 82 h 321"/>
                <a:gd name="T100" fmla="*/ 161 w 242"/>
                <a:gd name="T101" fmla="*/ 74 h 321"/>
                <a:gd name="T102" fmla="*/ 155 w 242"/>
                <a:gd name="T103" fmla="*/ 68 h 321"/>
                <a:gd name="T104" fmla="*/ 155 w 242"/>
                <a:gd name="T105" fmla="*/ 68 h 321"/>
                <a:gd name="T106" fmla="*/ 148 w 242"/>
                <a:gd name="T107" fmla="*/ 63 h 321"/>
                <a:gd name="T108" fmla="*/ 140 w 242"/>
                <a:gd name="T109" fmla="*/ 59 h 321"/>
                <a:gd name="T110" fmla="*/ 132 w 242"/>
                <a:gd name="T111" fmla="*/ 58 h 321"/>
                <a:gd name="T112" fmla="*/ 121 w 242"/>
                <a:gd name="T113" fmla="*/ 56 h 321"/>
                <a:gd name="T114" fmla="*/ 63 w 242"/>
                <a:gd name="T115" fmla="*/ 56 h 321"/>
                <a:gd name="T116" fmla="*/ 63 w 242"/>
                <a:gd name="T117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" h="321">
                  <a:moveTo>
                    <a:pt x="63" y="321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48" y="3"/>
                  </a:lnTo>
                  <a:lnTo>
                    <a:pt x="159" y="5"/>
                  </a:lnTo>
                  <a:lnTo>
                    <a:pt x="169" y="9"/>
                  </a:lnTo>
                  <a:lnTo>
                    <a:pt x="178" y="13"/>
                  </a:lnTo>
                  <a:lnTo>
                    <a:pt x="186" y="17"/>
                  </a:lnTo>
                  <a:lnTo>
                    <a:pt x="195" y="22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8" y="37"/>
                  </a:lnTo>
                  <a:lnTo>
                    <a:pt x="214" y="44"/>
                  </a:lnTo>
                  <a:lnTo>
                    <a:pt x="219" y="52"/>
                  </a:lnTo>
                  <a:lnTo>
                    <a:pt x="223" y="60"/>
                  </a:lnTo>
                  <a:lnTo>
                    <a:pt x="226" y="70"/>
                  </a:lnTo>
                  <a:lnTo>
                    <a:pt x="229" y="79"/>
                  </a:lnTo>
                  <a:lnTo>
                    <a:pt x="229" y="89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9" y="115"/>
                  </a:lnTo>
                  <a:lnTo>
                    <a:pt x="226" y="128"/>
                  </a:lnTo>
                  <a:lnTo>
                    <a:pt x="220" y="142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04" y="164"/>
                  </a:lnTo>
                  <a:lnTo>
                    <a:pt x="195" y="170"/>
                  </a:lnTo>
                  <a:lnTo>
                    <a:pt x="184" y="177"/>
                  </a:lnTo>
                  <a:lnTo>
                    <a:pt x="171" y="183"/>
                  </a:lnTo>
                  <a:lnTo>
                    <a:pt x="242" y="321"/>
                  </a:lnTo>
                  <a:lnTo>
                    <a:pt x="170" y="321"/>
                  </a:lnTo>
                  <a:lnTo>
                    <a:pt x="120" y="217"/>
                  </a:lnTo>
                  <a:lnTo>
                    <a:pt x="120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32" y="141"/>
                  </a:lnTo>
                  <a:lnTo>
                    <a:pt x="140" y="138"/>
                  </a:lnTo>
                  <a:lnTo>
                    <a:pt x="148" y="135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61" y="123"/>
                  </a:lnTo>
                  <a:lnTo>
                    <a:pt x="165" y="116"/>
                  </a:lnTo>
                  <a:lnTo>
                    <a:pt x="166" y="108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0"/>
                  </a:lnTo>
                  <a:lnTo>
                    <a:pt x="165" y="82"/>
                  </a:lnTo>
                  <a:lnTo>
                    <a:pt x="161" y="74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48" y="63"/>
                  </a:lnTo>
                  <a:lnTo>
                    <a:pt x="140" y="59"/>
                  </a:lnTo>
                  <a:lnTo>
                    <a:pt x="132" y="58"/>
                  </a:lnTo>
                  <a:lnTo>
                    <a:pt x="121" y="56"/>
                  </a:lnTo>
                  <a:lnTo>
                    <a:pt x="63" y="56"/>
                  </a:lnTo>
                  <a:lnTo>
                    <a:pt x="63" y="32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6597" y="3718"/>
              <a:ext cx="21" cy="10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77" y="3718"/>
              <a:ext cx="85" cy="107"/>
            </a:xfrm>
            <a:custGeom>
              <a:avLst/>
              <a:gdLst>
                <a:gd name="T0" fmla="*/ 159 w 254"/>
                <a:gd name="T1" fmla="*/ 189 h 321"/>
                <a:gd name="T2" fmla="*/ 159 w 254"/>
                <a:gd name="T3" fmla="*/ 321 h 321"/>
                <a:gd name="T4" fmla="*/ 96 w 254"/>
                <a:gd name="T5" fmla="*/ 321 h 321"/>
                <a:gd name="T6" fmla="*/ 96 w 254"/>
                <a:gd name="T7" fmla="*/ 189 h 321"/>
                <a:gd name="T8" fmla="*/ 0 w 254"/>
                <a:gd name="T9" fmla="*/ 0 h 321"/>
                <a:gd name="T10" fmla="*/ 68 w 254"/>
                <a:gd name="T11" fmla="*/ 0 h 321"/>
                <a:gd name="T12" fmla="*/ 128 w 254"/>
                <a:gd name="T13" fmla="*/ 130 h 321"/>
                <a:gd name="T14" fmla="*/ 186 w 254"/>
                <a:gd name="T15" fmla="*/ 0 h 321"/>
                <a:gd name="T16" fmla="*/ 254 w 254"/>
                <a:gd name="T17" fmla="*/ 0 h 321"/>
                <a:gd name="T18" fmla="*/ 159 w 254"/>
                <a:gd name="T19" fmla="*/ 1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21">
                  <a:moveTo>
                    <a:pt x="159" y="189"/>
                  </a:moveTo>
                  <a:lnTo>
                    <a:pt x="159" y="321"/>
                  </a:lnTo>
                  <a:lnTo>
                    <a:pt x="96" y="321"/>
                  </a:lnTo>
                  <a:lnTo>
                    <a:pt x="96" y="189"/>
                  </a:lnTo>
                  <a:lnTo>
                    <a:pt x="0" y="0"/>
                  </a:lnTo>
                  <a:lnTo>
                    <a:pt x="68" y="0"/>
                  </a:lnTo>
                  <a:lnTo>
                    <a:pt x="128" y="130"/>
                  </a:lnTo>
                  <a:lnTo>
                    <a:pt x="186" y="0"/>
                  </a:lnTo>
                  <a:lnTo>
                    <a:pt x="254" y="0"/>
                  </a:lnTo>
                  <a:lnTo>
                    <a:pt x="159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779" y="3745"/>
              <a:ext cx="57" cy="80"/>
            </a:xfrm>
            <a:custGeom>
              <a:avLst/>
              <a:gdLst>
                <a:gd name="T0" fmla="*/ 128 w 171"/>
                <a:gd name="T1" fmla="*/ 67 h 238"/>
                <a:gd name="T2" fmla="*/ 128 w 171"/>
                <a:gd name="T3" fmla="*/ 67 h 238"/>
                <a:gd name="T4" fmla="*/ 119 w 171"/>
                <a:gd name="T5" fmla="*/ 62 h 238"/>
                <a:gd name="T6" fmla="*/ 113 w 171"/>
                <a:gd name="T7" fmla="*/ 58 h 238"/>
                <a:gd name="T8" fmla="*/ 105 w 171"/>
                <a:gd name="T9" fmla="*/ 55 h 238"/>
                <a:gd name="T10" fmla="*/ 96 w 171"/>
                <a:gd name="T11" fmla="*/ 53 h 238"/>
                <a:gd name="T12" fmla="*/ 96 w 171"/>
                <a:gd name="T13" fmla="*/ 53 h 238"/>
                <a:gd name="T14" fmla="*/ 90 w 171"/>
                <a:gd name="T15" fmla="*/ 55 h 238"/>
                <a:gd name="T16" fmla="*/ 83 w 171"/>
                <a:gd name="T17" fmla="*/ 56 h 238"/>
                <a:gd name="T18" fmla="*/ 76 w 171"/>
                <a:gd name="T19" fmla="*/ 59 h 238"/>
                <a:gd name="T20" fmla="*/ 70 w 171"/>
                <a:gd name="T21" fmla="*/ 64 h 238"/>
                <a:gd name="T22" fmla="*/ 70 w 171"/>
                <a:gd name="T23" fmla="*/ 64 h 238"/>
                <a:gd name="T24" fmla="*/ 65 w 171"/>
                <a:gd name="T25" fmla="*/ 71 h 238"/>
                <a:gd name="T26" fmla="*/ 61 w 171"/>
                <a:gd name="T27" fmla="*/ 78 h 238"/>
                <a:gd name="T28" fmla="*/ 60 w 171"/>
                <a:gd name="T29" fmla="*/ 87 h 238"/>
                <a:gd name="T30" fmla="*/ 58 w 171"/>
                <a:gd name="T31" fmla="*/ 97 h 238"/>
                <a:gd name="T32" fmla="*/ 58 w 171"/>
                <a:gd name="T33" fmla="*/ 238 h 238"/>
                <a:gd name="T34" fmla="*/ 0 w 171"/>
                <a:gd name="T35" fmla="*/ 238 h 238"/>
                <a:gd name="T36" fmla="*/ 0 w 171"/>
                <a:gd name="T37" fmla="*/ 3 h 238"/>
                <a:gd name="T38" fmla="*/ 57 w 171"/>
                <a:gd name="T39" fmla="*/ 3 h 238"/>
                <a:gd name="T40" fmla="*/ 57 w 171"/>
                <a:gd name="T41" fmla="*/ 26 h 238"/>
                <a:gd name="T42" fmla="*/ 57 w 171"/>
                <a:gd name="T43" fmla="*/ 26 h 238"/>
                <a:gd name="T44" fmla="*/ 62 w 171"/>
                <a:gd name="T45" fmla="*/ 21 h 238"/>
                <a:gd name="T46" fmla="*/ 69 w 171"/>
                <a:gd name="T47" fmla="*/ 15 h 238"/>
                <a:gd name="T48" fmla="*/ 75 w 171"/>
                <a:gd name="T49" fmla="*/ 11 h 238"/>
                <a:gd name="T50" fmla="*/ 83 w 171"/>
                <a:gd name="T51" fmla="*/ 7 h 238"/>
                <a:gd name="T52" fmla="*/ 90 w 171"/>
                <a:gd name="T53" fmla="*/ 4 h 238"/>
                <a:gd name="T54" fmla="*/ 98 w 171"/>
                <a:gd name="T55" fmla="*/ 3 h 238"/>
                <a:gd name="T56" fmla="*/ 107 w 171"/>
                <a:gd name="T57" fmla="*/ 2 h 238"/>
                <a:gd name="T58" fmla="*/ 115 w 171"/>
                <a:gd name="T59" fmla="*/ 0 h 238"/>
                <a:gd name="T60" fmla="*/ 115 w 171"/>
                <a:gd name="T61" fmla="*/ 0 h 238"/>
                <a:gd name="T62" fmla="*/ 132 w 171"/>
                <a:gd name="T63" fmla="*/ 2 h 238"/>
                <a:gd name="T64" fmla="*/ 147 w 171"/>
                <a:gd name="T65" fmla="*/ 6 h 238"/>
                <a:gd name="T66" fmla="*/ 159 w 171"/>
                <a:gd name="T67" fmla="*/ 14 h 238"/>
                <a:gd name="T68" fmla="*/ 171 w 171"/>
                <a:gd name="T69" fmla="*/ 24 h 238"/>
                <a:gd name="T70" fmla="*/ 128 w 171"/>
                <a:gd name="T71" fmla="*/ 6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1" h="238">
                  <a:moveTo>
                    <a:pt x="128" y="67"/>
                  </a:moveTo>
                  <a:lnTo>
                    <a:pt x="128" y="67"/>
                  </a:lnTo>
                  <a:lnTo>
                    <a:pt x="119" y="62"/>
                  </a:lnTo>
                  <a:lnTo>
                    <a:pt x="113" y="58"/>
                  </a:lnTo>
                  <a:lnTo>
                    <a:pt x="105" y="55"/>
                  </a:lnTo>
                  <a:lnTo>
                    <a:pt x="96" y="53"/>
                  </a:lnTo>
                  <a:lnTo>
                    <a:pt x="96" y="53"/>
                  </a:lnTo>
                  <a:lnTo>
                    <a:pt x="90" y="55"/>
                  </a:lnTo>
                  <a:lnTo>
                    <a:pt x="83" y="56"/>
                  </a:lnTo>
                  <a:lnTo>
                    <a:pt x="76" y="5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5" y="71"/>
                  </a:lnTo>
                  <a:lnTo>
                    <a:pt x="61" y="78"/>
                  </a:lnTo>
                  <a:lnTo>
                    <a:pt x="60" y="87"/>
                  </a:lnTo>
                  <a:lnTo>
                    <a:pt x="58" y="97"/>
                  </a:lnTo>
                  <a:lnTo>
                    <a:pt x="58" y="238"/>
                  </a:lnTo>
                  <a:lnTo>
                    <a:pt x="0" y="238"/>
                  </a:lnTo>
                  <a:lnTo>
                    <a:pt x="0" y="3"/>
                  </a:lnTo>
                  <a:lnTo>
                    <a:pt x="57" y="3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62" y="21"/>
                  </a:lnTo>
                  <a:lnTo>
                    <a:pt x="69" y="15"/>
                  </a:lnTo>
                  <a:lnTo>
                    <a:pt x="75" y="11"/>
                  </a:lnTo>
                  <a:lnTo>
                    <a:pt x="83" y="7"/>
                  </a:lnTo>
                  <a:lnTo>
                    <a:pt x="90" y="4"/>
                  </a:lnTo>
                  <a:lnTo>
                    <a:pt x="98" y="3"/>
                  </a:lnTo>
                  <a:lnTo>
                    <a:pt x="107" y="2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2" y="2"/>
                  </a:lnTo>
                  <a:lnTo>
                    <a:pt x="147" y="6"/>
                  </a:lnTo>
                  <a:lnTo>
                    <a:pt x="159" y="14"/>
                  </a:lnTo>
                  <a:lnTo>
                    <a:pt x="171" y="24"/>
                  </a:lnTo>
                  <a:lnTo>
                    <a:pt x="128" y="6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6858" y="3717"/>
              <a:ext cx="20" cy="108"/>
            </a:xfrm>
            <a:custGeom>
              <a:avLst/>
              <a:gdLst>
                <a:gd name="T0" fmla="*/ 0 w 60"/>
                <a:gd name="T1" fmla="*/ 48 h 322"/>
                <a:gd name="T2" fmla="*/ 0 w 60"/>
                <a:gd name="T3" fmla="*/ 0 h 322"/>
                <a:gd name="T4" fmla="*/ 60 w 60"/>
                <a:gd name="T5" fmla="*/ 0 h 322"/>
                <a:gd name="T6" fmla="*/ 60 w 60"/>
                <a:gd name="T7" fmla="*/ 48 h 322"/>
                <a:gd name="T8" fmla="*/ 0 w 60"/>
                <a:gd name="T9" fmla="*/ 48 h 322"/>
                <a:gd name="T10" fmla="*/ 0 w 60"/>
                <a:gd name="T11" fmla="*/ 322 h 322"/>
                <a:gd name="T12" fmla="*/ 0 w 60"/>
                <a:gd name="T13" fmla="*/ 87 h 322"/>
                <a:gd name="T14" fmla="*/ 59 w 60"/>
                <a:gd name="T15" fmla="*/ 87 h 322"/>
                <a:gd name="T16" fmla="*/ 59 w 60"/>
                <a:gd name="T17" fmla="*/ 322 h 322"/>
                <a:gd name="T18" fmla="*/ 0 w 60"/>
                <a:gd name="T1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22">
                  <a:moveTo>
                    <a:pt x="0" y="4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48"/>
                  </a:lnTo>
                  <a:lnTo>
                    <a:pt x="0" y="48"/>
                  </a:lnTo>
                  <a:close/>
                  <a:moveTo>
                    <a:pt x="0" y="322"/>
                  </a:moveTo>
                  <a:lnTo>
                    <a:pt x="0" y="87"/>
                  </a:lnTo>
                  <a:lnTo>
                    <a:pt x="59" y="87"/>
                  </a:lnTo>
                  <a:lnTo>
                    <a:pt x="59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904" y="3726"/>
              <a:ext cx="42" cy="99"/>
            </a:xfrm>
            <a:custGeom>
              <a:avLst/>
              <a:gdLst>
                <a:gd name="T0" fmla="*/ 92 w 124"/>
                <a:gd name="T1" fmla="*/ 297 h 297"/>
                <a:gd name="T2" fmla="*/ 92 w 124"/>
                <a:gd name="T3" fmla="*/ 297 h 297"/>
                <a:gd name="T4" fmla="*/ 76 w 124"/>
                <a:gd name="T5" fmla="*/ 296 h 297"/>
                <a:gd name="T6" fmla="*/ 62 w 124"/>
                <a:gd name="T7" fmla="*/ 292 h 297"/>
                <a:gd name="T8" fmla="*/ 50 w 124"/>
                <a:gd name="T9" fmla="*/ 285 h 297"/>
                <a:gd name="T10" fmla="*/ 41 w 124"/>
                <a:gd name="T11" fmla="*/ 276 h 297"/>
                <a:gd name="T12" fmla="*/ 41 w 124"/>
                <a:gd name="T13" fmla="*/ 276 h 297"/>
                <a:gd name="T14" fmla="*/ 34 w 124"/>
                <a:gd name="T15" fmla="*/ 266 h 297"/>
                <a:gd name="T16" fmla="*/ 28 w 124"/>
                <a:gd name="T17" fmla="*/ 255 h 297"/>
                <a:gd name="T18" fmla="*/ 26 w 124"/>
                <a:gd name="T19" fmla="*/ 243 h 297"/>
                <a:gd name="T20" fmla="*/ 24 w 124"/>
                <a:gd name="T21" fmla="*/ 229 h 297"/>
                <a:gd name="T22" fmla="*/ 24 w 124"/>
                <a:gd name="T23" fmla="*/ 114 h 297"/>
                <a:gd name="T24" fmla="*/ 0 w 124"/>
                <a:gd name="T25" fmla="*/ 114 h 297"/>
                <a:gd name="T26" fmla="*/ 0 w 124"/>
                <a:gd name="T27" fmla="*/ 69 h 297"/>
                <a:gd name="T28" fmla="*/ 24 w 124"/>
                <a:gd name="T29" fmla="*/ 69 h 297"/>
                <a:gd name="T30" fmla="*/ 24 w 124"/>
                <a:gd name="T31" fmla="*/ 0 h 297"/>
                <a:gd name="T32" fmla="*/ 83 w 124"/>
                <a:gd name="T33" fmla="*/ 0 h 297"/>
                <a:gd name="T34" fmla="*/ 83 w 124"/>
                <a:gd name="T35" fmla="*/ 69 h 297"/>
                <a:gd name="T36" fmla="*/ 124 w 124"/>
                <a:gd name="T37" fmla="*/ 69 h 297"/>
                <a:gd name="T38" fmla="*/ 124 w 124"/>
                <a:gd name="T39" fmla="*/ 114 h 297"/>
                <a:gd name="T40" fmla="*/ 83 w 124"/>
                <a:gd name="T41" fmla="*/ 114 h 297"/>
                <a:gd name="T42" fmla="*/ 83 w 124"/>
                <a:gd name="T43" fmla="*/ 227 h 297"/>
                <a:gd name="T44" fmla="*/ 83 w 124"/>
                <a:gd name="T45" fmla="*/ 227 h 297"/>
                <a:gd name="T46" fmla="*/ 84 w 124"/>
                <a:gd name="T47" fmla="*/ 236 h 297"/>
                <a:gd name="T48" fmla="*/ 86 w 124"/>
                <a:gd name="T49" fmla="*/ 239 h 297"/>
                <a:gd name="T50" fmla="*/ 88 w 124"/>
                <a:gd name="T51" fmla="*/ 242 h 297"/>
                <a:gd name="T52" fmla="*/ 91 w 124"/>
                <a:gd name="T53" fmla="*/ 244 h 297"/>
                <a:gd name="T54" fmla="*/ 94 w 124"/>
                <a:gd name="T55" fmla="*/ 246 h 297"/>
                <a:gd name="T56" fmla="*/ 103 w 124"/>
                <a:gd name="T57" fmla="*/ 247 h 297"/>
                <a:gd name="T58" fmla="*/ 124 w 124"/>
                <a:gd name="T59" fmla="*/ 247 h 297"/>
                <a:gd name="T60" fmla="*/ 124 w 124"/>
                <a:gd name="T61" fmla="*/ 297 h 297"/>
                <a:gd name="T62" fmla="*/ 92 w 124"/>
                <a:gd name="T6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297">
                  <a:moveTo>
                    <a:pt x="92" y="297"/>
                  </a:moveTo>
                  <a:lnTo>
                    <a:pt x="92" y="297"/>
                  </a:lnTo>
                  <a:lnTo>
                    <a:pt x="76" y="296"/>
                  </a:lnTo>
                  <a:lnTo>
                    <a:pt x="62" y="292"/>
                  </a:lnTo>
                  <a:lnTo>
                    <a:pt x="50" y="285"/>
                  </a:lnTo>
                  <a:lnTo>
                    <a:pt x="41" y="276"/>
                  </a:lnTo>
                  <a:lnTo>
                    <a:pt x="41" y="276"/>
                  </a:lnTo>
                  <a:lnTo>
                    <a:pt x="34" y="266"/>
                  </a:lnTo>
                  <a:lnTo>
                    <a:pt x="28" y="255"/>
                  </a:lnTo>
                  <a:lnTo>
                    <a:pt x="26" y="243"/>
                  </a:lnTo>
                  <a:lnTo>
                    <a:pt x="24" y="229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0"/>
                  </a:lnTo>
                  <a:lnTo>
                    <a:pt x="83" y="0"/>
                  </a:lnTo>
                  <a:lnTo>
                    <a:pt x="83" y="69"/>
                  </a:lnTo>
                  <a:lnTo>
                    <a:pt x="124" y="69"/>
                  </a:lnTo>
                  <a:lnTo>
                    <a:pt x="124" y="114"/>
                  </a:lnTo>
                  <a:lnTo>
                    <a:pt x="83" y="114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4" y="236"/>
                  </a:lnTo>
                  <a:lnTo>
                    <a:pt x="86" y="239"/>
                  </a:lnTo>
                  <a:lnTo>
                    <a:pt x="88" y="242"/>
                  </a:lnTo>
                  <a:lnTo>
                    <a:pt x="91" y="244"/>
                  </a:lnTo>
                  <a:lnTo>
                    <a:pt x="94" y="246"/>
                  </a:lnTo>
                  <a:lnTo>
                    <a:pt x="103" y="247"/>
                  </a:lnTo>
                  <a:lnTo>
                    <a:pt x="124" y="247"/>
                  </a:lnTo>
                  <a:lnTo>
                    <a:pt x="124" y="297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968" y="3726"/>
              <a:ext cx="42" cy="99"/>
            </a:xfrm>
            <a:custGeom>
              <a:avLst/>
              <a:gdLst>
                <a:gd name="T0" fmla="*/ 92 w 125"/>
                <a:gd name="T1" fmla="*/ 297 h 297"/>
                <a:gd name="T2" fmla="*/ 92 w 125"/>
                <a:gd name="T3" fmla="*/ 297 h 297"/>
                <a:gd name="T4" fmla="*/ 77 w 125"/>
                <a:gd name="T5" fmla="*/ 296 h 297"/>
                <a:gd name="T6" fmla="*/ 62 w 125"/>
                <a:gd name="T7" fmla="*/ 292 h 297"/>
                <a:gd name="T8" fmla="*/ 52 w 125"/>
                <a:gd name="T9" fmla="*/ 285 h 297"/>
                <a:gd name="T10" fmla="*/ 41 w 125"/>
                <a:gd name="T11" fmla="*/ 276 h 297"/>
                <a:gd name="T12" fmla="*/ 41 w 125"/>
                <a:gd name="T13" fmla="*/ 276 h 297"/>
                <a:gd name="T14" fmla="*/ 34 w 125"/>
                <a:gd name="T15" fmla="*/ 266 h 297"/>
                <a:gd name="T16" fmla="*/ 28 w 125"/>
                <a:gd name="T17" fmla="*/ 255 h 297"/>
                <a:gd name="T18" fmla="*/ 26 w 125"/>
                <a:gd name="T19" fmla="*/ 243 h 297"/>
                <a:gd name="T20" fmla="*/ 24 w 125"/>
                <a:gd name="T21" fmla="*/ 229 h 297"/>
                <a:gd name="T22" fmla="*/ 24 w 125"/>
                <a:gd name="T23" fmla="*/ 114 h 297"/>
                <a:gd name="T24" fmla="*/ 0 w 125"/>
                <a:gd name="T25" fmla="*/ 114 h 297"/>
                <a:gd name="T26" fmla="*/ 0 w 125"/>
                <a:gd name="T27" fmla="*/ 69 h 297"/>
                <a:gd name="T28" fmla="*/ 24 w 125"/>
                <a:gd name="T29" fmla="*/ 69 h 297"/>
                <a:gd name="T30" fmla="*/ 24 w 125"/>
                <a:gd name="T31" fmla="*/ 0 h 297"/>
                <a:gd name="T32" fmla="*/ 83 w 125"/>
                <a:gd name="T33" fmla="*/ 0 h 297"/>
                <a:gd name="T34" fmla="*/ 83 w 125"/>
                <a:gd name="T35" fmla="*/ 69 h 297"/>
                <a:gd name="T36" fmla="*/ 125 w 125"/>
                <a:gd name="T37" fmla="*/ 69 h 297"/>
                <a:gd name="T38" fmla="*/ 125 w 125"/>
                <a:gd name="T39" fmla="*/ 114 h 297"/>
                <a:gd name="T40" fmla="*/ 83 w 125"/>
                <a:gd name="T41" fmla="*/ 114 h 297"/>
                <a:gd name="T42" fmla="*/ 83 w 125"/>
                <a:gd name="T43" fmla="*/ 227 h 297"/>
                <a:gd name="T44" fmla="*/ 83 w 125"/>
                <a:gd name="T45" fmla="*/ 227 h 297"/>
                <a:gd name="T46" fmla="*/ 84 w 125"/>
                <a:gd name="T47" fmla="*/ 236 h 297"/>
                <a:gd name="T48" fmla="*/ 86 w 125"/>
                <a:gd name="T49" fmla="*/ 239 h 297"/>
                <a:gd name="T50" fmla="*/ 88 w 125"/>
                <a:gd name="T51" fmla="*/ 242 h 297"/>
                <a:gd name="T52" fmla="*/ 91 w 125"/>
                <a:gd name="T53" fmla="*/ 244 h 297"/>
                <a:gd name="T54" fmla="*/ 95 w 125"/>
                <a:gd name="T55" fmla="*/ 246 h 297"/>
                <a:gd name="T56" fmla="*/ 103 w 125"/>
                <a:gd name="T57" fmla="*/ 247 h 297"/>
                <a:gd name="T58" fmla="*/ 125 w 125"/>
                <a:gd name="T59" fmla="*/ 247 h 297"/>
                <a:gd name="T60" fmla="*/ 125 w 125"/>
                <a:gd name="T61" fmla="*/ 297 h 297"/>
                <a:gd name="T62" fmla="*/ 92 w 125"/>
                <a:gd name="T6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297">
                  <a:moveTo>
                    <a:pt x="92" y="297"/>
                  </a:moveTo>
                  <a:lnTo>
                    <a:pt x="92" y="297"/>
                  </a:lnTo>
                  <a:lnTo>
                    <a:pt x="77" y="296"/>
                  </a:lnTo>
                  <a:lnTo>
                    <a:pt x="62" y="292"/>
                  </a:lnTo>
                  <a:lnTo>
                    <a:pt x="52" y="285"/>
                  </a:lnTo>
                  <a:lnTo>
                    <a:pt x="41" y="276"/>
                  </a:lnTo>
                  <a:lnTo>
                    <a:pt x="41" y="276"/>
                  </a:lnTo>
                  <a:lnTo>
                    <a:pt x="34" y="266"/>
                  </a:lnTo>
                  <a:lnTo>
                    <a:pt x="28" y="255"/>
                  </a:lnTo>
                  <a:lnTo>
                    <a:pt x="26" y="243"/>
                  </a:lnTo>
                  <a:lnTo>
                    <a:pt x="24" y="229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0"/>
                  </a:lnTo>
                  <a:lnTo>
                    <a:pt x="83" y="0"/>
                  </a:lnTo>
                  <a:lnTo>
                    <a:pt x="83" y="69"/>
                  </a:lnTo>
                  <a:lnTo>
                    <a:pt x="125" y="69"/>
                  </a:lnTo>
                  <a:lnTo>
                    <a:pt x="125" y="114"/>
                  </a:lnTo>
                  <a:lnTo>
                    <a:pt x="83" y="114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4" y="236"/>
                  </a:lnTo>
                  <a:lnTo>
                    <a:pt x="86" y="239"/>
                  </a:lnTo>
                  <a:lnTo>
                    <a:pt x="88" y="242"/>
                  </a:lnTo>
                  <a:lnTo>
                    <a:pt x="91" y="244"/>
                  </a:lnTo>
                  <a:lnTo>
                    <a:pt x="95" y="246"/>
                  </a:lnTo>
                  <a:lnTo>
                    <a:pt x="103" y="247"/>
                  </a:lnTo>
                  <a:lnTo>
                    <a:pt x="125" y="247"/>
                  </a:lnTo>
                  <a:lnTo>
                    <a:pt x="125" y="297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7115" y="3717"/>
              <a:ext cx="34" cy="137"/>
            </a:xfrm>
            <a:custGeom>
              <a:avLst/>
              <a:gdLst>
                <a:gd name="T0" fmla="*/ 102 w 102"/>
                <a:gd name="T1" fmla="*/ 343 h 409"/>
                <a:gd name="T2" fmla="*/ 102 w 102"/>
                <a:gd name="T3" fmla="*/ 343 h 409"/>
                <a:gd name="T4" fmla="*/ 101 w 102"/>
                <a:gd name="T5" fmla="*/ 356 h 409"/>
                <a:gd name="T6" fmla="*/ 98 w 102"/>
                <a:gd name="T7" fmla="*/ 367 h 409"/>
                <a:gd name="T8" fmla="*/ 93 w 102"/>
                <a:gd name="T9" fmla="*/ 378 h 409"/>
                <a:gd name="T10" fmla="*/ 86 w 102"/>
                <a:gd name="T11" fmla="*/ 389 h 409"/>
                <a:gd name="T12" fmla="*/ 86 w 102"/>
                <a:gd name="T13" fmla="*/ 389 h 409"/>
                <a:gd name="T14" fmla="*/ 75 w 102"/>
                <a:gd name="T15" fmla="*/ 397 h 409"/>
                <a:gd name="T16" fmla="*/ 63 w 102"/>
                <a:gd name="T17" fmla="*/ 404 h 409"/>
                <a:gd name="T18" fmla="*/ 49 w 102"/>
                <a:gd name="T19" fmla="*/ 408 h 409"/>
                <a:gd name="T20" fmla="*/ 33 w 102"/>
                <a:gd name="T21" fmla="*/ 409 h 409"/>
                <a:gd name="T22" fmla="*/ 0 w 102"/>
                <a:gd name="T23" fmla="*/ 409 h 409"/>
                <a:gd name="T24" fmla="*/ 0 w 102"/>
                <a:gd name="T25" fmla="*/ 361 h 409"/>
                <a:gd name="T26" fmla="*/ 23 w 102"/>
                <a:gd name="T27" fmla="*/ 361 h 409"/>
                <a:gd name="T28" fmla="*/ 23 w 102"/>
                <a:gd name="T29" fmla="*/ 361 h 409"/>
                <a:gd name="T30" fmla="*/ 31 w 102"/>
                <a:gd name="T31" fmla="*/ 359 h 409"/>
                <a:gd name="T32" fmla="*/ 35 w 102"/>
                <a:gd name="T33" fmla="*/ 358 h 409"/>
                <a:gd name="T34" fmla="*/ 38 w 102"/>
                <a:gd name="T35" fmla="*/ 355 h 409"/>
                <a:gd name="T36" fmla="*/ 41 w 102"/>
                <a:gd name="T37" fmla="*/ 352 h 409"/>
                <a:gd name="T38" fmla="*/ 42 w 102"/>
                <a:gd name="T39" fmla="*/ 348 h 409"/>
                <a:gd name="T40" fmla="*/ 44 w 102"/>
                <a:gd name="T41" fmla="*/ 339 h 409"/>
                <a:gd name="T42" fmla="*/ 44 w 102"/>
                <a:gd name="T43" fmla="*/ 87 h 409"/>
                <a:gd name="T44" fmla="*/ 102 w 102"/>
                <a:gd name="T45" fmla="*/ 87 h 409"/>
                <a:gd name="T46" fmla="*/ 102 w 102"/>
                <a:gd name="T47" fmla="*/ 343 h 409"/>
                <a:gd name="T48" fmla="*/ 42 w 102"/>
                <a:gd name="T49" fmla="*/ 48 h 409"/>
                <a:gd name="T50" fmla="*/ 42 w 102"/>
                <a:gd name="T51" fmla="*/ 0 h 409"/>
                <a:gd name="T52" fmla="*/ 102 w 102"/>
                <a:gd name="T53" fmla="*/ 0 h 409"/>
                <a:gd name="T54" fmla="*/ 102 w 102"/>
                <a:gd name="T55" fmla="*/ 48 h 409"/>
                <a:gd name="T56" fmla="*/ 42 w 102"/>
                <a:gd name="T57" fmla="*/ 4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409">
                  <a:moveTo>
                    <a:pt x="102" y="343"/>
                  </a:moveTo>
                  <a:lnTo>
                    <a:pt x="102" y="343"/>
                  </a:lnTo>
                  <a:lnTo>
                    <a:pt x="101" y="356"/>
                  </a:lnTo>
                  <a:lnTo>
                    <a:pt x="98" y="367"/>
                  </a:lnTo>
                  <a:lnTo>
                    <a:pt x="93" y="378"/>
                  </a:lnTo>
                  <a:lnTo>
                    <a:pt x="86" y="389"/>
                  </a:lnTo>
                  <a:lnTo>
                    <a:pt x="86" y="389"/>
                  </a:lnTo>
                  <a:lnTo>
                    <a:pt x="75" y="397"/>
                  </a:lnTo>
                  <a:lnTo>
                    <a:pt x="63" y="404"/>
                  </a:lnTo>
                  <a:lnTo>
                    <a:pt x="49" y="408"/>
                  </a:lnTo>
                  <a:lnTo>
                    <a:pt x="33" y="409"/>
                  </a:lnTo>
                  <a:lnTo>
                    <a:pt x="0" y="409"/>
                  </a:lnTo>
                  <a:lnTo>
                    <a:pt x="0" y="361"/>
                  </a:lnTo>
                  <a:lnTo>
                    <a:pt x="23" y="361"/>
                  </a:lnTo>
                  <a:lnTo>
                    <a:pt x="23" y="361"/>
                  </a:lnTo>
                  <a:lnTo>
                    <a:pt x="31" y="359"/>
                  </a:lnTo>
                  <a:lnTo>
                    <a:pt x="35" y="358"/>
                  </a:lnTo>
                  <a:lnTo>
                    <a:pt x="38" y="355"/>
                  </a:lnTo>
                  <a:lnTo>
                    <a:pt x="41" y="352"/>
                  </a:lnTo>
                  <a:lnTo>
                    <a:pt x="42" y="348"/>
                  </a:lnTo>
                  <a:lnTo>
                    <a:pt x="44" y="339"/>
                  </a:lnTo>
                  <a:lnTo>
                    <a:pt x="44" y="87"/>
                  </a:lnTo>
                  <a:lnTo>
                    <a:pt x="102" y="87"/>
                  </a:lnTo>
                  <a:lnTo>
                    <a:pt x="102" y="343"/>
                  </a:lnTo>
                  <a:close/>
                  <a:moveTo>
                    <a:pt x="42" y="48"/>
                  </a:moveTo>
                  <a:lnTo>
                    <a:pt x="42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42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7172" y="3746"/>
              <a:ext cx="73" cy="107"/>
            </a:xfrm>
            <a:custGeom>
              <a:avLst/>
              <a:gdLst>
                <a:gd name="T0" fmla="*/ 119 w 218"/>
                <a:gd name="T1" fmla="*/ 272 h 321"/>
                <a:gd name="T2" fmla="*/ 119 w 218"/>
                <a:gd name="T3" fmla="*/ 272 h 321"/>
                <a:gd name="T4" fmla="*/ 111 w 218"/>
                <a:gd name="T5" fmla="*/ 290 h 321"/>
                <a:gd name="T6" fmla="*/ 105 w 218"/>
                <a:gd name="T7" fmla="*/ 297 h 321"/>
                <a:gd name="T8" fmla="*/ 101 w 218"/>
                <a:gd name="T9" fmla="*/ 303 h 321"/>
                <a:gd name="T10" fmla="*/ 101 w 218"/>
                <a:gd name="T11" fmla="*/ 303 h 321"/>
                <a:gd name="T12" fmla="*/ 90 w 218"/>
                <a:gd name="T13" fmla="*/ 310 h 321"/>
                <a:gd name="T14" fmla="*/ 79 w 218"/>
                <a:gd name="T15" fmla="*/ 316 h 321"/>
                <a:gd name="T16" fmla="*/ 66 w 218"/>
                <a:gd name="T17" fmla="*/ 320 h 321"/>
                <a:gd name="T18" fmla="*/ 51 w 218"/>
                <a:gd name="T19" fmla="*/ 321 h 321"/>
                <a:gd name="T20" fmla="*/ 27 w 218"/>
                <a:gd name="T21" fmla="*/ 321 h 321"/>
                <a:gd name="T22" fmla="*/ 27 w 218"/>
                <a:gd name="T23" fmla="*/ 268 h 321"/>
                <a:gd name="T24" fmla="*/ 41 w 218"/>
                <a:gd name="T25" fmla="*/ 268 h 321"/>
                <a:gd name="T26" fmla="*/ 41 w 218"/>
                <a:gd name="T27" fmla="*/ 268 h 321"/>
                <a:gd name="T28" fmla="*/ 51 w 218"/>
                <a:gd name="T29" fmla="*/ 267 h 321"/>
                <a:gd name="T30" fmla="*/ 59 w 218"/>
                <a:gd name="T31" fmla="*/ 263 h 321"/>
                <a:gd name="T32" fmla="*/ 66 w 218"/>
                <a:gd name="T33" fmla="*/ 256 h 321"/>
                <a:gd name="T34" fmla="*/ 70 w 218"/>
                <a:gd name="T35" fmla="*/ 248 h 321"/>
                <a:gd name="T36" fmla="*/ 79 w 218"/>
                <a:gd name="T37" fmla="*/ 218 h 321"/>
                <a:gd name="T38" fmla="*/ 0 w 218"/>
                <a:gd name="T39" fmla="*/ 0 h 321"/>
                <a:gd name="T40" fmla="*/ 62 w 218"/>
                <a:gd name="T41" fmla="*/ 0 h 321"/>
                <a:gd name="T42" fmla="*/ 111 w 218"/>
                <a:gd name="T43" fmla="*/ 146 h 321"/>
                <a:gd name="T44" fmla="*/ 157 w 218"/>
                <a:gd name="T45" fmla="*/ 0 h 321"/>
                <a:gd name="T46" fmla="*/ 218 w 218"/>
                <a:gd name="T47" fmla="*/ 0 h 321"/>
                <a:gd name="T48" fmla="*/ 119 w 218"/>
                <a:gd name="T49" fmla="*/ 27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1">
                  <a:moveTo>
                    <a:pt x="119" y="272"/>
                  </a:moveTo>
                  <a:lnTo>
                    <a:pt x="119" y="272"/>
                  </a:lnTo>
                  <a:lnTo>
                    <a:pt x="111" y="290"/>
                  </a:lnTo>
                  <a:lnTo>
                    <a:pt x="105" y="297"/>
                  </a:lnTo>
                  <a:lnTo>
                    <a:pt x="101" y="303"/>
                  </a:lnTo>
                  <a:lnTo>
                    <a:pt x="101" y="303"/>
                  </a:lnTo>
                  <a:lnTo>
                    <a:pt x="90" y="310"/>
                  </a:lnTo>
                  <a:lnTo>
                    <a:pt x="79" y="316"/>
                  </a:lnTo>
                  <a:lnTo>
                    <a:pt x="66" y="320"/>
                  </a:lnTo>
                  <a:lnTo>
                    <a:pt x="51" y="321"/>
                  </a:lnTo>
                  <a:lnTo>
                    <a:pt x="27" y="321"/>
                  </a:lnTo>
                  <a:lnTo>
                    <a:pt x="27" y="268"/>
                  </a:lnTo>
                  <a:lnTo>
                    <a:pt x="41" y="268"/>
                  </a:lnTo>
                  <a:lnTo>
                    <a:pt x="41" y="268"/>
                  </a:lnTo>
                  <a:lnTo>
                    <a:pt x="51" y="267"/>
                  </a:lnTo>
                  <a:lnTo>
                    <a:pt x="59" y="263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79" y="21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1" y="146"/>
                  </a:lnTo>
                  <a:lnTo>
                    <a:pt x="157" y="0"/>
                  </a:lnTo>
                  <a:lnTo>
                    <a:pt x="218" y="0"/>
                  </a:lnTo>
                  <a:lnTo>
                    <a:pt x="11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7257" y="3746"/>
              <a:ext cx="73" cy="107"/>
            </a:xfrm>
            <a:custGeom>
              <a:avLst/>
              <a:gdLst>
                <a:gd name="T0" fmla="*/ 119 w 218"/>
                <a:gd name="T1" fmla="*/ 272 h 321"/>
                <a:gd name="T2" fmla="*/ 119 w 218"/>
                <a:gd name="T3" fmla="*/ 272 h 321"/>
                <a:gd name="T4" fmla="*/ 111 w 218"/>
                <a:gd name="T5" fmla="*/ 290 h 321"/>
                <a:gd name="T6" fmla="*/ 105 w 218"/>
                <a:gd name="T7" fmla="*/ 297 h 321"/>
                <a:gd name="T8" fmla="*/ 101 w 218"/>
                <a:gd name="T9" fmla="*/ 303 h 321"/>
                <a:gd name="T10" fmla="*/ 101 w 218"/>
                <a:gd name="T11" fmla="*/ 303 h 321"/>
                <a:gd name="T12" fmla="*/ 91 w 218"/>
                <a:gd name="T13" fmla="*/ 310 h 321"/>
                <a:gd name="T14" fmla="*/ 79 w 218"/>
                <a:gd name="T15" fmla="*/ 316 h 321"/>
                <a:gd name="T16" fmla="*/ 66 w 218"/>
                <a:gd name="T17" fmla="*/ 320 h 321"/>
                <a:gd name="T18" fmla="*/ 51 w 218"/>
                <a:gd name="T19" fmla="*/ 321 h 321"/>
                <a:gd name="T20" fmla="*/ 27 w 218"/>
                <a:gd name="T21" fmla="*/ 321 h 321"/>
                <a:gd name="T22" fmla="*/ 27 w 218"/>
                <a:gd name="T23" fmla="*/ 268 h 321"/>
                <a:gd name="T24" fmla="*/ 41 w 218"/>
                <a:gd name="T25" fmla="*/ 268 h 321"/>
                <a:gd name="T26" fmla="*/ 41 w 218"/>
                <a:gd name="T27" fmla="*/ 268 h 321"/>
                <a:gd name="T28" fmla="*/ 51 w 218"/>
                <a:gd name="T29" fmla="*/ 267 h 321"/>
                <a:gd name="T30" fmla="*/ 59 w 218"/>
                <a:gd name="T31" fmla="*/ 263 h 321"/>
                <a:gd name="T32" fmla="*/ 66 w 218"/>
                <a:gd name="T33" fmla="*/ 256 h 321"/>
                <a:gd name="T34" fmla="*/ 70 w 218"/>
                <a:gd name="T35" fmla="*/ 248 h 321"/>
                <a:gd name="T36" fmla="*/ 81 w 218"/>
                <a:gd name="T37" fmla="*/ 218 h 321"/>
                <a:gd name="T38" fmla="*/ 0 w 218"/>
                <a:gd name="T39" fmla="*/ 0 h 321"/>
                <a:gd name="T40" fmla="*/ 62 w 218"/>
                <a:gd name="T41" fmla="*/ 0 h 321"/>
                <a:gd name="T42" fmla="*/ 111 w 218"/>
                <a:gd name="T43" fmla="*/ 146 h 321"/>
                <a:gd name="T44" fmla="*/ 157 w 218"/>
                <a:gd name="T45" fmla="*/ 0 h 321"/>
                <a:gd name="T46" fmla="*/ 218 w 218"/>
                <a:gd name="T47" fmla="*/ 0 h 321"/>
                <a:gd name="T48" fmla="*/ 119 w 218"/>
                <a:gd name="T49" fmla="*/ 27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1">
                  <a:moveTo>
                    <a:pt x="119" y="272"/>
                  </a:moveTo>
                  <a:lnTo>
                    <a:pt x="119" y="272"/>
                  </a:lnTo>
                  <a:lnTo>
                    <a:pt x="111" y="290"/>
                  </a:lnTo>
                  <a:lnTo>
                    <a:pt x="105" y="297"/>
                  </a:lnTo>
                  <a:lnTo>
                    <a:pt x="101" y="303"/>
                  </a:lnTo>
                  <a:lnTo>
                    <a:pt x="101" y="303"/>
                  </a:lnTo>
                  <a:lnTo>
                    <a:pt x="91" y="310"/>
                  </a:lnTo>
                  <a:lnTo>
                    <a:pt x="79" y="316"/>
                  </a:lnTo>
                  <a:lnTo>
                    <a:pt x="66" y="320"/>
                  </a:lnTo>
                  <a:lnTo>
                    <a:pt x="51" y="321"/>
                  </a:lnTo>
                  <a:lnTo>
                    <a:pt x="27" y="321"/>
                  </a:lnTo>
                  <a:lnTo>
                    <a:pt x="27" y="268"/>
                  </a:lnTo>
                  <a:lnTo>
                    <a:pt x="41" y="268"/>
                  </a:lnTo>
                  <a:lnTo>
                    <a:pt x="41" y="268"/>
                  </a:lnTo>
                  <a:lnTo>
                    <a:pt x="51" y="267"/>
                  </a:lnTo>
                  <a:lnTo>
                    <a:pt x="59" y="263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81" y="21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1" y="146"/>
                  </a:lnTo>
                  <a:lnTo>
                    <a:pt x="157" y="0"/>
                  </a:lnTo>
                  <a:lnTo>
                    <a:pt x="218" y="0"/>
                  </a:lnTo>
                  <a:lnTo>
                    <a:pt x="11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7345" y="3745"/>
              <a:ext cx="67" cy="81"/>
            </a:xfrm>
            <a:custGeom>
              <a:avLst/>
              <a:gdLst>
                <a:gd name="T0" fmla="*/ 171 w 199"/>
                <a:gd name="T1" fmla="*/ 222 h 241"/>
                <a:gd name="T2" fmla="*/ 139 w 199"/>
                <a:gd name="T3" fmla="*/ 236 h 241"/>
                <a:gd name="T4" fmla="*/ 100 w 199"/>
                <a:gd name="T5" fmla="*/ 241 h 241"/>
                <a:gd name="T6" fmla="*/ 83 w 199"/>
                <a:gd name="T7" fmla="*/ 240 h 241"/>
                <a:gd name="T8" fmla="*/ 55 w 199"/>
                <a:gd name="T9" fmla="*/ 236 h 241"/>
                <a:gd name="T10" fmla="*/ 30 w 199"/>
                <a:gd name="T11" fmla="*/ 228 h 241"/>
                <a:gd name="T12" fmla="*/ 9 w 199"/>
                <a:gd name="T13" fmla="*/ 215 h 241"/>
                <a:gd name="T14" fmla="*/ 39 w 199"/>
                <a:gd name="T15" fmla="*/ 169 h 241"/>
                <a:gd name="T16" fmla="*/ 44 w 199"/>
                <a:gd name="T17" fmla="*/ 175 h 241"/>
                <a:gd name="T18" fmla="*/ 58 w 199"/>
                <a:gd name="T19" fmla="*/ 183 h 241"/>
                <a:gd name="T20" fmla="*/ 82 w 199"/>
                <a:gd name="T21" fmla="*/ 189 h 241"/>
                <a:gd name="T22" fmla="*/ 101 w 199"/>
                <a:gd name="T23" fmla="*/ 191 h 241"/>
                <a:gd name="T24" fmla="*/ 119 w 199"/>
                <a:gd name="T25" fmla="*/ 189 h 241"/>
                <a:gd name="T26" fmla="*/ 132 w 199"/>
                <a:gd name="T27" fmla="*/ 184 h 241"/>
                <a:gd name="T28" fmla="*/ 139 w 199"/>
                <a:gd name="T29" fmla="*/ 177 h 241"/>
                <a:gd name="T30" fmla="*/ 142 w 199"/>
                <a:gd name="T31" fmla="*/ 166 h 241"/>
                <a:gd name="T32" fmla="*/ 142 w 199"/>
                <a:gd name="T33" fmla="*/ 162 h 241"/>
                <a:gd name="T34" fmla="*/ 139 w 199"/>
                <a:gd name="T35" fmla="*/ 154 h 241"/>
                <a:gd name="T36" fmla="*/ 132 w 199"/>
                <a:gd name="T37" fmla="*/ 149 h 241"/>
                <a:gd name="T38" fmla="*/ 118 w 199"/>
                <a:gd name="T39" fmla="*/ 145 h 241"/>
                <a:gd name="T40" fmla="*/ 81 w 199"/>
                <a:gd name="T41" fmla="*/ 142 h 241"/>
                <a:gd name="T42" fmla="*/ 51 w 199"/>
                <a:gd name="T43" fmla="*/ 135 h 241"/>
                <a:gd name="T44" fmla="*/ 29 w 199"/>
                <a:gd name="T45" fmla="*/ 121 h 241"/>
                <a:gd name="T46" fmla="*/ 17 w 199"/>
                <a:gd name="T47" fmla="*/ 102 h 241"/>
                <a:gd name="T48" fmla="*/ 13 w 199"/>
                <a:gd name="T49" fmla="*/ 75 h 241"/>
                <a:gd name="T50" fmla="*/ 13 w 199"/>
                <a:gd name="T51" fmla="*/ 67 h 241"/>
                <a:gd name="T52" fmla="*/ 17 w 199"/>
                <a:gd name="T53" fmla="*/ 51 h 241"/>
                <a:gd name="T54" fmla="*/ 24 w 199"/>
                <a:gd name="T55" fmla="*/ 37 h 241"/>
                <a:gd name="T56" fmla="*/ 33 w 199"/>
                <a:gd name="T57" fmla="*/ 25 h 241"/>
                <a:gd name="T58" fmla="*/ 40 w 199"/>
                <a:gd name="T59" fmla="*/ 19 h 241"/>
                <a:gd name="T60" fmla="*/ 68 w 199"/>
                <a:gd name="T61" fmla="*/ 6 h 241"/>
                <a:gd name="T62" fmla="*/ 103 w 199"/>
                <a:gd name="T63" fmla="*/ 0 h 241"/>
                <a:gd name="T64" fmla="*/ 118 w 199"/>
                <a:gd name="T65" fmla="*/ 2 h 241"/>
                <a:gd name="T66" fmla="*/ 143 w 199"/>
                <a:gd name="T67" fmla="*/ 4 h 241"/>
                <a:gd name="T68" fmla="*/ 167 w 199"/>
                <a:gd name="T69" fmla="*/ 11 h 241"/>
                <a:gd name="T70" fmla="*/ 184 w 199"/>
                <a:gd name="T71" fmla="*/ 22 h 241"/>
                <a:gd name="T72" fmla="*/ 157 w 199"/>
                <a:gd name="T73" fmla="*/ 64 h 241"/>
                <a:gd name="T74" fmla="*/ 146 w 199"/>
                <a:gd name="T75" fmla="*/ 58 h 241"/>
                <a:gd name="T76" fmla="*/ 119 w 199"/>
                <a:gd name="T77" fmla="*/ 51 h 241"/>
                <a:gd name="T78" fmla="*/ 103 w 199"/>
                <a:gd name="T79" fmla="*/ 49 h 241"/>
                <a:gd name="T80" fmla="*/ 82 w 199"/>
                <a:gd name="T81" fmla="*/ 52 h 241"/>
                <a:gd name="T82" fmla="*/ 73 w 199"/>
                <a:gd name="T83" fmla="*/ 58 h 241"/>
                <a:gd name="T84" fmla="*/ 68 w 199"/>
                <a:gd name="T85" fmla="*/ 66 h 241"/>
                <a:gd name="T86" fmla="*/ 68 w 199"/>
                <a:gd name="T87" fmla="*/ 71 h 241"/>
                <a:gd name="T88" fmla="*/ 70 w 199"/>
                <a:gd name="T89" fmla="*/ 79 h 241"/>
                <a:gd name="T90" fmla="*/ 75 w 199"/>
                <a:gd name="T91" fmla="*/ 86 h 241"/>
                <a:gd name="T92" fmla="*/ 93 w 199"/>
                <a:gd name="T93" fmla="*/ 92 h 241"/>
                <a:gd name="T94" fmla="*/ 130 w 199"/>
                <a:gd name="T95" fmla="*/ 96 h 241"/>
                <a:gd name="T96" fmla="*/ 160 w 199"/>
                <a:gd name="T97" fmla="*/ 102 h 241"/>
                <a:gd name="T98" fmla="*/ 182 w 199"/>
                <a:gd name="T99" fmla="*/ 116 h 241"/>
                <a:gd name="T100" fmla="*/ 195 w 199"/>
                <a:gd name="T101" fmla="*/ 136 h 241"/>
                <a:gd name="T102" fmla="*/ 199 w 199"/>
                <a:gd name="T103" fmla="*/ 164 h 241"/>
                <a:gd name="T104" fmla="*/ 199 w 199"/>
                <a:gd name="T105" fmla="*/ 173 h 241"/>
                <a:gd name="T106" fmla="*/ 195 w 199"/>
                <a:gd name="T107" fmla="*/ 189 h 241"/>
                <a:gd name="T108" fmla="*/ 188 w 199"/>
                <a:gd name="T109" fmla="*/ 204 h 241"/>
                <a:gd name="T110" fmla="*/ 177 w 199"/>
                <a:gd name="T111" fmla="*/ 217 h 241"/>
                <a:gd name="T112" fmla="*/ 171 w 199"/>
                <a:gd name="T113" fmla="*/ 2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9" h="241">
                  <a:moveTo>
                    <a:pt x="171" y="222"/>
                  </a:moveTo>
                  <a:lnTo>
                    <a:pt x="171" y="222"/>
                  </a:lnTo>
                  <a:lnTo>
                    <a:pt x="156" y="230"/>
                  </a:lnTo>
                  <a:lnTo>
                    <a:pt x="139" y="236"/>
                  </a:lnTo>
                  <a:lnTo>
                    <a:pt x="120" y="240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83" y="240"/>
                  </a:lnTo>
                  <a:lnTo>
                    <a:pt x="68" y="238"/>
                  </a:lnTo>
                  <a:lnTo>
                    <a:pt x="55" y="236"/>
                  </a:lnTo>
                  <a:lnTo>
                    <a:pt x="43" y="232"/>
                  </a:lnTo>
                  <a:lnTo>
                    <a:pt x="30" y="228"/>
                  </a:lnTo>
                  <a:lnTo>
                    <a:pt x="19" y="222"/>
                  </a:lnTo>
                  <a:lnTo>
                    <a:pt x="9" y="215"/>
                  </a:lnTo>
                  <a:lnTo>
                    <a:pt x="0" y="207"/>
                  </a:lnTo>
                  <a:lnTo>
                    <a:pt x="39" y="169"/>
                  </a:lnTo>
                  <a:lnTo>
                    <a:pt x="39" y="169"/>
                  </a:lnTo>
                  <a:lnTo>
                    <a:pt x="44" y="175"/>
                  </a:lnTo>
                  <a:lnTo>
                    <a:pt x="51" y="179"/>
                  </a:lnTo>
                  <a:lnTo>
                    <a:pt x="58" y="183"/>
                  </a:lnTo>
                  <a:lnTo>
                    <a:pt x="64" y="185"/>
                  </a:lnTo>
                  <a:lnTo>
                    <a:pt x="82" y="189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11" y="191"/>
                  </a:lnTo>
                  <a:lnTo>
                    <a:pt x="119" y="189"/>
                  </a:lnTo>
                  <a:lnTo>
                    <a:pt x="126" y="187"/>
                  </a:lnTo>
                  <a:lnTo>
                    <a:pt x="132" y="184"/>
                  </a:lnTo>
                  <a:lnTo>
                    <a:pt x="137" y="181"/>
                  </a:lnTo>
                  <a:lnTo>
                    <a:pt x="139" y="177"/>
                  </a:lnTo>
                  <a:lnTo>
                    <a:pt x="142" y="172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2" y="162"/>
                  </a:lnTo>
                  <a:lnTo>
                    <a:pt x="141" y="158"/>
                  </a:lnTo>
                  <a:lnTo>
                    <a:pt x="139" y="154"/>
                  </a:lnTo>
                  <a:lnTo>
                    <a:pt x="137" y="151"/>
                  </a:lnTo>
                  <a:lnTo>
                    <a:pt x="132" y="149"/>
                  </a:lnTo>
                  <a:lnTo>
                    <a:pt x="128" y="147"/>
                  </a:lnTo>
                  <a:lnTo>
                    <a:pt x="118" y="145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64" y="139"/>
                  </a:lnTo>
                  <a:lnTo>
                    <a:pt x="51" y="135"/>
                  </a:lnTo>
                  <a:lnTo>
                    <a:pt x="39" y="128"/>
                  </a:lnTo>
                  <a:lnTo>
                    <a:pt x="29" y="121"/>
                  </a:lnTo>
                  <a:lnTo>
                    <a:pt x="22" y="112"/>
                  </a:lnTo>
                  <a:lnTo>
                    <a:pt x="17" y="102"/>
                  </a:lnTo>
                  <a:lnTo>
                    <a:pt x="14" y="90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67"/>
                  </a:lnTo>
                  <a:lnTo>
                    <a:pt x="14" y="59"/>
                  </a:lnTo>
                  <a:lnTo>
                    <a:pt x="17" y="51"/>
                  </a:lnTo>
                  <a:lnTo>
                    <a:pt x="19" y="44"/>
                  </a:lnTo>
                  <a:lnTo>
                    <a:pt x="24" y="37"/>
                  </a:lnTo>
                  <a:lnTo>
                    <a:pt x="28" y="32"/>
                  </a:lnTo>
                  <a:lnTo>
                    <a:pt x="33" y="25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54" y="11"/>
                  </a:lnTo>
                  <a:lnTo>
                    <a:pt x="68" y="6"/>
                  </a:lnTo>
                  <a:lnTo>
                    <a:pt x="85" y="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8" y="2"/>
                  </a:lnTo>
                  <a:lnTo>
                    <a:pt x="131" y="3"/>
                  </a:lnTo>
                  <a:lnTo>
                    <a:pt x="143" y="4"/>
                  </a:lnTo>
                  <a:lnTo>
                    <a:pt x="156" y="7"/>
                  </a:lnTo>
                  <a:lnTo>
                    <a:pt x="167" y="11"/>
                  </a:lnTo>
                  <a:lnTo>
                    <a:pt x="176" y="17"/>
                  </a:lnTo>
                  <a:lnTo>
                    <a:pt x="184" y="22"/>
                  </a:lnTo>
                  <a:lnTo>
                    <a:pt x="192" y="2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46" y="58"/>
                  </a:lnTo>
                  <a:lnTo>
                    <a:pt x="134" y="53"/>
                  </a:lnTo>
                  <a:lnTo>
                    <a:pt x="119" y="51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88" y="51"/>
                  </a:lnTo>
                  <a:lnTo>
                    <a:pt x="82" y="52"/>
                  </a:lnTo>
                  <a:lnTo>
                    <a:pt x="77" y="55"/>
                  </a:lnTo>
                  <a:lnTo>
                    <a:pt x="73" y="58"/>
                  </a:lnTo>
                  <a:lnTo>
                    <a:pt x="71" y="62"/>
                  </a:lnTo>
                  <a:lnTo>
                    <a:pt x="68" y="66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5"/>
                  </a:lnTo>
                  <a:lnTo>
                    <a:pt x="70" y="79"/>
                  </a:lnTo>
                  <a:lnTo>
                    <a:pt x="73" y="83"/>
                  </a:lnTo>
                  <a:lnTo>
                    <a:pt x="75" y="86"/>
                  </a:lnTo>
                  <a:lnTo>
                    <a:pt x="82" y="90"/>
                  </a:lnTo>
                  <a:lnTo>
                    <a:pt x="93" y="92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46" y="98"/>
                  </a:lnTo>
                  <a:lnTo>
                    <a:pt x="160" y="102"/>
                  </a:lnTo>
                  <a:lnTo>
                    <a:pt x="172" y="108"/>
                  </a:lnTo>
                  <a:lnTo>
                    <a:pt x="182" y="116"/>
                  </a:lnTo>
                  <a:lnTo>
                    <a:pt x="190" y="126"/>
                  </a:lnTo>
                  <a:lnTo>
                    <a:pt x="195" y="136"/>
                  </a:lnTo>
                  <a:lnTo>
                    <a:pt x="198" y="150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73"/>
                  </a:lnTo>
                  <a:lnTo>
                    <a:pt x="198" y="181"/>
                  </a:lnTo>
                  <a:lnTo>
                    <a:pt x="195" y="189"/>
                  </a:lnTo>
                  <a:lnTo>
                    <a:pt x="192" y="198"/>
                  </a:lnTo>
                  <a:lnTo>
                    <a:pt x="188" y="204"/>
                  </a:lnTo>
                  <a:lnTo>
                    <a:pt x="183" y="211"/>
                  </a:lnTo>
                  <a:lnTo>
                    <a:pt x="177" y="217"/>
                  </a:lnTo>
                  <a:lnTo>
                    <a:pt x="171" y="222"/>
                  </a:lnTo>
                  <a:lnTo>
                    <a:pt x="171" y="22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5834" y="3719"/>
              <a:ext cx="294" cy="251"/>
            </a:xfrm>
            <a:custGeom>
              <a:avLst/>
              <a:gdLst>
                <a:gd name="T0" fmla="*/ 671 w 881"/>
                <a:gd name="T1" fmla="*/ 401 h 754"/>
                <a:gd name="T2" fmla="*/ 878 w 881"/>
                <a:gd name="T3" fmla="*/ 748 h 754"/>
                <a:gd name="T4" fmla="*/ 881 w 881"/>
                <a:gd name="T5" fmla="*/ 754 h 754"/>
                <a:gd name="T6" fmla="*/ 618 w 881"/>
                <a:gd name="T7" fmla="*/ 754 h 754"/>
                <a:gd name="T8" fmla="*/ 304 w 881"/>
                <a:gd name="T9" fmla="*/ 754 h 754"/>
                <a:gd name="T10" fmla="*/ 206 w 881"/>
                <a:gd name="T11" fmla="*/ 754 h 754"/>
                <a:gd name="T12" fmla="*/ 0 w 881"/>
                <a:gd name="T13" fmla="*/ 754 h 754"/>
                <a:gd name="T14" fmla="*/ 193 w 881"/>
                <a:gd name="T15" fmla="*/ 420 h 754"/>
                <a:gd name="T16" fmla="*/ 383 w 881"/>
                <a:gd name="T17" fmla="*/ 91 h 754"/>
                <a:gd name="T18" fmla="*/ 436 w 881"/>
                <a:gd name="T19" fmla="*/ 0 h 754"/>
                <a:gd name="T20" fmla="*/ 438 w 881"/>
                <a:gd name="T21" fmla="*/ 0 h 754"/>
                <a:gd name="T22" fmla="*/ 671 w 881"/>
                <a:gd name="T23" fmla="*/ 401 h 754"/>
                <a:gd name="T24" fmla="*/ 583 w 881"/>
                <a:gd name="T25" fmla="*/ 250 h 754"/>
                <a:gd name="T26" fmla="*/ 583 w 881"/>
                <a:gd name="T27" fmla="*/ 250 h 754"/>
                <a:gd name="T28" fmla="*/ 486 w 881"/>
                <a:gd name="T29" fmla="*/ 250 h 754"/>
                <a:gd name="T30" fmla="*/ 486 w 881"/>
                <a:gd name="T31" fmla="*/ 416 h 754"/>
                <a:gd name="T32" fmla="*/ 486 w 881"/>
                <a:gd name="T33" fmla="*/ 416 h 754"/>
                <a:gd name="T34" fmla="*/ 579 w 881"/>
                <a:gd name="T35" fmla="*/ 257 h 754"/>
                <a:gd name="T36" fmla="*/ 583 w 881"/>
                <a:gd name="T37" fmla="*/ 250 h 754"/>
                <a:gd name="T38" fmla="*/ 486 w 881"/>
                <a:gd name="T39" fmla="*/ 416 h 754"/>
                <a:gd name="T40" fmla="*/ 486 w 881"/>
                <a:gd name="T41" fmla="*/ 416 h 754"/>
                <a:gd name="T42" fmla="*/ 388 w 881"/>
                <a:gd name="T43" fmla="*/ 416 h 754"/>
                <a:gd name="T44" fmla="*/ 388 w 881"/>
                <a:gd name="T45" fmla="*/ 585 h 754"/>
                <a:gd name="T46" fmla="*/ 486 w 881"/>
                <a:gd name="T47" fmla="*/ 416 h 754"/>
                <a:gd name="T48" fmla="*/ 388 w 881"/>
                <a:gd name="T49" fmla="*/ 585 h 754"/>
                <a:gd name="T50" fmla="*/ 301 w 881"/>
                <a:gd name="T51" fmla="*/ 585 h 754"/>
                <a:gd name="T52" fmla="*/ 291 w 881"/>
                <a:gd name="T53" fmla="*/ 585 h 754"/>
                <a:gd name="T54" fmla="*/ 291 w 881"/>
                <a:gd name="T55" fmla="*/ 754 h 754"/>
                <a:gd name="T56" fmla="*/ 291 w 881"/>
                <a:gd name="T57" fmla="*/ 754 h 754"/>
                <a:gd name="T58" fmla="*/ 321 w 881"/>
                <a:gd name="T59" fmla="*/ 701 h 754"/>
                <a:gd name="T60" fmla="*/ 388 w 881"/>
                <a:gd name="T61" fmla="*/ 58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1" h="754">
                  <a:moveTo>
                    <a:pt x="671" y="401"/>
                  </a:moveTo>
                  <a:lnTo>
                    <a:pt x="878" y="748"/>
                  </a:lnTo>
                  <a:lnTo>
                    <a:pt x="881" y="754"/>
                  </a:lnTo>
                  <a:lnTo>
                    <a:pt x="618" y="754"/>
                  </a:lnTo>
                  <a:lnTo>
                    <a:pt x="304" y="754"/>
                  </a:lnTo>
                  <a:lnTo>
                    <a:pt x="206" y="754"/>
                  </a:lnTo>
                  <a:lnTo>
                    <a:pt x="0" y="754"/>
                  </a:lnTo>
                  <a:lnTo>
                    <a:pt x="193" y="420"/>
                  </a:lnTo>
                  <a:lnTo>
                    <a:pt x="383" y="91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671" y="401"/>
                  </a:lnTo>
                  <a:close/>
                  <a:moveTo>
                    <a:pt x="583" y="250"/>
                  </a:moveTo>
                  <a:lnTo>
                    <a:pt x="583" y="250"/>
                  </a:lnTo>
                  <a:lnTo>
                    <a:pt x="486" y="250"/>
                  </a:lnTo>
                  <a:lnTo>
                    <a:pt x="486" y="416"/>
                  </a:lnTo>
                  <a:lnTo>
                    <a:pt x="486" y="416"/>
                  </a:lnTo>
                  <a:lnTo>
                    <a:pt x="579" y="257"/>
                  </a:lnTo>
                  <a:lnTo>
                    <a:pt x="583" y="250"/>
                  </a:lnTo>
                  <a:close/>
                  <a:moveTo>
                    <a:pt x="486" y="416"/>
                  </a:moveTo>
                  <a:lnTo>
                    <a:pt x="486" y="416"/>
                  </a:lnTo>
                  <a:lnTo>
                    <a:pt x="388" y="416"/>
                  </a:lnTo>
                  <a:lnTo>
                    <a:pt x="388" y="585"/>
                  </a:lnTo>
                  <a:lnTo>
                    <a:pt x="486" y="416"/>
                  </a:lnTo>
                  <a:close/>
                  <a:moveTo>
                    <a:pt x="388" y="585"/>
                  </a:moveTo>
                  <a:lnTo>
                    <a:pt x="301" y="585"/>
                  </a:lnTo>
                  <a:lnTo>
                    <a:pt x="291" y="585"/>
                  </a:lnTo>
                  <a:lnTo>
                    <a:pt x="291" y="754"/>
                  </a:lnTo>
                  <a:lnTo>
                    <a:pt x="291" y="754"/>
                  </a:lnTo>
                  <a:lnTo>
                    <a:pt x="321" y="701"/>
                  </a:lnTo>
                  <a:lnTo>
                    <a:pt x="388" y="58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5834" y="3719"/>
              <a:ext cx="294" cy="251"/>
            </a:xfrm>
            <a:custGeom>
              <a:avLst/>
              <a:gdLst>
                <a:gd name="T0" fmla="*/ 671 w 881"/>
                <a:gd name="T1" fmla="*/ 401 h 754"/>
                <a:gd name="T2" fmla="*/ 878 w 881"/>
                <a:gd name="T3" fmla="*/ 748 h 754"/>
                <a:gd name="T4" fmla="*/ 881 w 881"/>
                <a:gd name="T5" fmla="*/ 754 h 754"/>
                <a:gd name="T6" fmla="*/ 618 w 881"/>
                <a:gd name="T7" fmla="*/ 754 h 754"/>
                <a:gd name="T8" fmla="*/ 304 w 881"/>
                <a:gd name="T9" fmla="*/ 754 h 754"/>
                <a:gd name="T10" fmla="*/ 206 w 881"/>
                <a:gd name="T11" fmla="*/ 754 h 754"/>
                <a:gd name="T12" fmla="*/ 0 w 881"/>
                <a:gd name="T13" fmla="*/ 754 h 754"/>
                <a:gd name="T14" fmla="*/ 193 w 881"/>
                <a:gd name="T15" fmla="*/ 420 h 754"/>
                <a:gd name="T16" fmla="*/ 383 w 881"/>
                <a:gd name="T17" fmla="*/ 91 h 754"/>
                <a:gd name="T18" fmla="*/ 436 w 881"/>
                <a:gd name="T19" fmla="*/ 0 h 754"/>
                <a:gd name="T20" fmla="*/ 438 w 881"/>
                <a:gd name="T21" fmla="*/ 0 h 754"/>
                <a:gd name="T22" fmla="*/ 671 w 881"/>
                <a:gd name="T23" fmla="*/ 40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754">
                  <a:moveTo>
                    <a:pt x="671" y="401"/>
                  </a:moveTo>
                  <a:lnTo>
                    <a:pt x="878" y="748"/>
                  </a:lnTo>
                  <a:lnTo>
                    <a:pt x="881" y="754"/>
                  </a:lnTo>
                  <a:lnTo>
                    <a:pt x="618" y="754"/>
                  </a:lnTo>
                  <a:lnTo>
                    <a:pt x="304" y="754"/>
                  </a:lnTo>
                  <a:lnTo>
                    <a:pt x="206" y="754"/>
                  </a:lnTo>
                  <a:lnTo>
                    <a:pt x="0" y="754"/>
                  </a:lnTo>
                  <a:lnTo>
                    <a:pt x="193" y="420"/>
                  </a:lnTo>
                  <a:lnTo>
                    <a:pt x="383" y="91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671" y="4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5996" y="3802"/>
              <a:ext cx="32" cy="55"/>
            </a:xfrm>
            <a:custGeom>
              <a:avLst/>
              <a:gdLst>
                <a:gd name="T0" fmla="*/ 97 w 97"/>
                <a:gd name="T1" fmla="*/ 0 h 166"/>
                <a:gd name="T2" fmla="*/ 97 w 97"/>
                <a:gd name="T3" fmla="*/ 0 h 166"/>
                <a:gd name="T4" fmla="*/ 0 w 97"/>
                <a:gd name="T5" fmla="*/ 0 h 166"/>
                <a:gd name="T6" fmla="*/ 0 w 97"/>
                <a:gd name="T7" fmla="*/ 166 h 166"/>
                <a:gd name="T8" fmla="*/ 0 w 97"/>
                <a:gd name="T9" fmla="*/ 166 h 166"/>
                <a:gd name="T10" fmla="*/ 93 w 97"/>
                <a:gd name="T11" fmla="*/ 7 h 166"/>
                <a:gd name="T12" fmla="*/ 97 w 97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66">
                  <a:moveTo>
                    <a:pt x="97" y="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93" y="7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5963" y="3857"/>
              <a:ext cx="33" cy="57"/>
            </a:xfrm>
            <a:custGeom>
              <a:avLst/>
              <a:gdLst>
                <a:gd name="T0" fmla="*/ 98 w 98"/>
                <a:gd name="T1" fmla="*/ 0 h 169"/>
                <a:gd name="T2" fmla="*/ 98 w 98"/>
                <a:gd name="T3" fmla="*/ 0 h 169"/>
                <a:gd name="T4" fmla="*/ 0 w 98"/>
                <a:gd name="T5" fmla="*/ 0 h 169"/>
                <a:gd name="T6" fmla="*/ 0 w 98"/>
                <a:gd name="T7" fmla="*/ 169 h 169"/>
                <a:gd name="T8" fmla="*/ 98 w 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9">
                  <a:moveTo>
                    <a:pt x="9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5931" y="3914"/>
              <a:ext cx="32" cy="56"/>
            </a:xfrm>
            <a:custGeom>
              <a:avLst/>
              <a:gdLst>
                <a:gd name="T0" fmla="*/ 97 w 97"/>
                <a:gd name="T1" fmla="*/ 0 h 169"/>
                <a:gd name="T2" fmla="*/ 10 w 97"/>
                <a:gd name="T3" fmla="*/ 0 h 169"/>
                <a:gd name="T4" fmla="*/ 0 w 97"/>
                <a:gd name="T5" fmla="*/ 0 h 169"/>
                <a:gd name="T6" fmla="*/ 0 w 97"/>
                <a:gd name="T7" fmla="*/ 169 h 169"/>
                <a:gd name="T8" fmla="*/ 0 w 97"/>
                <a:gd name="T9" fmla="*/ 169 h 169"/>
                <a:gd name="T10" fmla="*/ 30 w 97"/>
                <a:gd name="T11" fmla="*/ 116 h 169"/>
                <a:gd name="T12" fmla="*/ 97 w 97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69">
                  <a:moveTo>
                    <a:pt x="97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30" y="116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 noEditPoints="1"/>
            </p:cNvSpPr>
            <p:nvPr userDrawn="1"/>
          </p:nvSpPr>
          <p:spPr bwMode="auto">
            <a:xfrm>
              <a:off x="6398" y="3718"/>
              <a:ext cx="80" cy="109"/>
            </a:xfrm>
            <a:custGeom>
              <a:avLst/>
              <a:gdLst>
                <a:gd name="T0" fmla="*/ 232 w 238"/>
                <a:gd name="T1" fmla="*/ 83 h 327"/>
                <a:gd name="T2" fmla="*/ 215 w 238"/>
                <a:gd name="T3" fmla="*/ 45 h 327"/>
                <a:gd name="T4" fmla="*/ 197 w 238"/>
                <a:gd name="T5" fmla="*/ 26 h 327"/>
                <a:gd name="T6" fmla="*/ 166 w 238"/>
                <a:gd name="T7" fmla="*/ 9 h 327"/>
                <a:gd name="T8" fmla="*/ 132 w 238"/>
                <a:gd name="T9" fmla="*/ 0 h 327"/>
                <a:gd name="T10" fmla="*/ 103 w 238"/>
                <a:gd name="T11" fmla="*/ 0 h 327"/>
                <a:gd name="T12" fmla="*/ 59 w 238"/>
                <a:gd name="T13" fmla="*/ 14 h 327"/>
                <a:gd name="T14" fmla="*/ 32 w 238"/>
                <a:gd name="T15" fmla="*/ 34 h 327"/>
                <a:gd name="T16" fmla="*/ 15 w 238"/>
                <a:gd name="T17" fmla="*/ 58 h 327"/>
                <a:gd name="T18" fmla="*/ 4 w 238"/>
                <a:gd name="T19" fmla="*/ 86 h 327"/>
                <a:gd name="T20" fmla="*/ 4 w 238"/>
                <a:gd name="T21" fmla="*/ 90 h 327"/>
                <a:gd name="T22" fmla="*/ 0 w 238"/>
                <a:gd name="T23" fmla="*/ 164 h 327"/>
                <a:gd name="T24" fmla="*/ 1 w 238"/>
                <a:gd name="T25" fmla="*/ 225 h 327"/>
                <a:gd name="T26" fmla="*/ 16 w 238"/>
                <a:gd name="T27" fmla="*/ 270 h 327"/>
                <a:gd name="T28" fmla="*/ 32 w 238"/>
                <a:gd name="T29" fmla="*/ 292 h 327"/>
                <a:gd name="T30" fmla="*/ 50 w 238"/>
                <a:gd name="T31" fmla="*/ 306 h 327"/>
                <a:gd name="T32" fmla="*/ 83 w 238"/>
                <a:gd name="T33" fmla="*/ 321 h 327"/>
                <a:gd name="T34" fmla="*/ 119 w 238"/>
                <a:gd name="T35" fmla="*/ 327 h 327"/>
                <a:gd name="T36" fmla="*/ 151 w 238"/>
                <a:gd name="T37" fmla="*/ 323 h 327"/>
                <a:gd name="T38" fmla="*/ 178 w 238"/>
                <a:gd name="T39" fmla="*/ 312 h 327"/>
                <a:gd name="T40" fmla="*/ 207 w 238"/>
                <a:gd name="T41" fmla="*/ 292 h 327"/>
                <a:gd name="T42" fmla="*/ 207 w 238"/>
                <a:gd name="T43" fmla="*/ 290 h 327"/>
                <a:gd name="T44" fmla="*/ 230 w 238"/>
                <a:gd name="T45" fmla="*/ 255 h 327"/>
                <a:gd name="T46" fmla="*/ 234 w 238"/>
                <a:gd name="T47" fmla="*/ 241 h 327"/>
                <a:gd name="T48" fmla="*/ 237 w 238"/>
                <a:gd name="T49" fmla="*/ 225 h 327"/>
                <a:gd name="T50" fmla="*/ 238 w 238"/>
                <a:gd name="T51" fmla="*/ 164 h 327"/>
                <a:gd name="T52" fmla="*/ 234 w 238"/>
                <a:gd name="T53" fmla="*/ 90 h 327"/>
                <a:gd name="T54" fmla="*/ 119 w 238"/>
                <a:gd name="T55" fmla="*/ 264 h 327"/>
                <a:gd name="T56" fmla="*/ 89 w 238"/>
                <a:gd name="T57" fmla="*/ 256 h 327"/>
                <a:gd name="T58" fmla="*/ 77 w 238"/>
                <a:gd name="T59" fmla="*/ 244 h 327"/>
                <a:gd name="T60" fmla="*/ 69 w 238"/>
                <a:gd name="T61" fmla="*/ 225 h 327"/>
                <a:gd name="T62" fmla="*/ 66 w 238"/>
                <a:gd name="T63" fmla="*/ 164 h 327"/>
                <a:gd name="T64" fmla="*/ 69 w 238"/>
                <a:gd name="T65" fmla="*/ 101 h 327"/>
                <a:gd name="T66" fmla="*/ 74 w 238"/>
                <a:gd name="T67" fmla="*/ 87 h 327"/>
                <a:gd name="T68" fmla="*/ 81 w 238"/>
                <a:gd name="T69" fmla="*/ 77 h 327"/>
                <a:gd name="T70" fmla="*/ 98 w 238"/>
                <a:gd name="T71" fmla="*/ 66 h 327"/>
                <a:gd name="T72" fmla="*/ 111 w 238"/>
                <a:gd name="T73" fmla="*/ 62 h 327"/>
                <a:gd name="T74" fmla="*/ 130 w 238"/>
                <a:gd name="T75" fmla="*/ 63 h 327"/>
                <a:gd name="T76" fmla="*/ 156 w 238"/>
                <a:gd name="T77" fmla="*/ 77 h 327"/>
                <a:gd name="T78" fmla="*/ 164 w 238"/>
                <a:gd name="T79" fmla="*/ 87 h 327"/>
                <a:gd name="T80" fmla="*/ 168 w 238"/>
                <a:gd name="T81" fmla="*/ 102 h 327"/>
                <a:gd name="T82" fmla="*/ 171 w 238"/>
                <a:gd name="T83" fmla="*/ 164 h 327"/>
                <a:gd name="T84" fmla="*/ 168 w 238"/>
                <a:gd name="T85" fmla="*/ 225 h 327"/>
                <a:gd name="T86" fmla="*/ 160 w 238"/>
                <a:gd name="T87" fmla="*/ 244 h 327"/>
                <a:gd name="T88" fmla="*/ 152 w 238"/>
                <a:gd name="T89" fmla="*/ 255 h 327"/>
                <a:gd name="T90" fmla="*/ 134 w 238"/>
                <a:gd name="T91" fmla="*/ 263 h 327"/>
                <a:gd name="T92" fmla="*/ 119 w 238"/>
                <a:gd name="T93" fmla="*/ 26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" h="327">
                  <a:moveTo>
                    <a:pt x="234" y="90"/>
                  </a:moveTo>
                  <a:lnTo>
                    <a:pt x="232" y="83"/>
                  </a:lnTo>
                  <a:lnTo>
                    <a:pt x="232" y="83"/>
                  </a:lnTo>
                  <a:lnTo>
                    <a:pt x="228" y="70"/>
                  </a:lnTo>
                  <a:lnTo>
                    <a:pt x="223" y="58"/>
                  </a:lnTo>
                  <a:lnTo>
                    <a:pt x="215" y="45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97" y="26"/>
                  </a:lnTo>
                  <a:lnTo>
                    <a:pt x="187" y="19"/>
                  </a:lnTo>
                  <a:lnTo>
                    <a:pt x="177" y="14"/>
                  </a:lnTo>
                  <a:lnTo>
                    <a:pt x="166" y="9"/>
                  </a:lnTo>
                  <a:lnTo>
                    <a:pt x="155" y="5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3" y="0"/>
                  </a:lnTo>
                  <a:lnTo>
                    <a:pt x="87" y="3"/>
                  </a:lnTo>
                  <a:lnTo>
                    <a:pt x="73" y="9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45" y="2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23" y="47"/>
                  </a:lnTo>
                  <a:lnTo>
                    <a:pt x="15" y="58"/>
                  </a:lnTo>
                  <a:lnTo>
                    <a:pt x="8" y="7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102"/>
                  </a:lnTo>
                  <a:lnTo>
                    <a:pt x="1" y="119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1" y="209"/>
                  </a:lnTo>
                  <a:lnTo>
                    <a:pt x="1" y="225"/>
                  </a:lnTo>
                  <a:lnTo>
                    <a:pt x="4" y="237"/>
                  </a:lnTo>
                  <a:lnTo>
                    <a:pt x="5" y="244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23" y="282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40" y="300"/>
                  </a:lnTo>
                  <a:lnTo>
                    <a:pt x="50" y="306"/>
                  </a:lnTo>
                  <a:lnTo>
                    <a:pt x="61" y="313"/>
                  </a:lnTo>
                  <a:lnTo>
                    <a:pt x="72" y="317"/>
                  </a:lnTo>
                  <a:lnTo>
                    <a:pt x="83" y="321"/>
                  </a:lnTo>
                  <a:lnTo>
                    <a:pt x="94" y="324"/>
                  </a:lnTo>
                  <a:lnTo>
                    <a:pt x="106" y="326"/>
                  </a:lnTo>
                  <a:lnTo>
                    <a:pt x="119" y="327"/>
                  </a:lnTo>
                  <a:lnTo>
                    <a:pt x="119" y="327"/>
                  </a:lnTo>
                  <a:lnTo>
                    <a:pt x="134" y="326"/>
                  </a:lnTo>
                  <a:lnTo>
                    <a:pt x="151" y="323"/>
                  </a:lnTo>
                  <a:lnTo>
                    <a:pt x="164" y="319"/>
                  </a:lnTo>
                  <a:lnTo>
                    <a:pt x="178" y="312"/>
                  </a:lnTo>
                  <a:lnTo>
                    <a:pt x="178" y="312"/>
                  </a:lnTo>
                  <a:lnTo>
                    <a:pt x="193" y="302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0"/>
                  </a:lnTo>
                  <a:lnTo>
                    <a:pt x="207" y="290"/>
                  </a:lnTo>
                  <a:lnTo>
                    <a:pt x="207" y="290"/>
                  </a:lnTo>
                  <a:lnTo>
                    <a:pt x="216" y="279"/>
                  </a:lnTo>
                  <a:lnTo>
                    <a:pt x="223" y="268"/>
                  </a:lnTo>
                  <a:lnTo>
                    <a:pt x="230" y="255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7" y="225"/>
                  </a:lnTo>
                  <a:lnTo>
                    <a:pt x="237" y="209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7" y="117"/>
                  </a:lnTo>
                  <a:lnTo>
                    <a:pt x="237" y="101"/>
                  </a:lnTo>
                  <a:lnTo>
                    <a:pt x="234" y="90"/>
                  </a:lnTo>
                  <a:lnTo>
                    <a:pt x="234" y="90"/>
                  </a:lnTo>
                  <a:close/>
                  <a:moveTo>
                    <a:pt x="119" y="264"/>
                  </a:moveTo>
                  <a:lnTo>
                    <a:pt x="119" y="264"/>
                  </a:lnTo>
                  <a:lnTo>
                    <a:pt x="107" y="264"/>
                  </a:lnTo>
                  <a:lnTo>
                    <a:pt x="98" y="262"/>
                  </a:lnTo>
                  <a:lnTo>
                    <a:pt x="89" y="256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77" y="244"/>
                  </a:lnTo>
                  <a:lnTo>
                    <a:pt x="74" y="238"/>
                  </a:lnTo>
                  <a:lnTo>
                    <a:pt x="72" y="232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8" y="20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8" y="126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72" y="94"/>
                  </a:lnTo>
                  <a:lnTo>
                    <a:pt x="74" y="87"/>
                  </a:lnTo>
                  <a:lnTo>
                    <a:pt x="77" y="82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7" y="73"/>
                  </a:lnTo>
                  <a:lnTo>
                    <a:pt x="92" y="68"/>
                  </a:lnTo>
                  <a:lnTo>
                    <a:pt x="98" y="66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11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0" y="63"/>
                  </a:lnTo>
                  <a:lnTo>
                    <a:pt x="140" y="66"/>
                  </a:lnTo>
                  <a:lnTo>
                    <a:pt x="148" y="70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60" y="82"/>
                  </a:lnTo>
                  <a:lnTo>
                    <a:pt x="164" y="87"/>
                  </a:lnTo>
                  <a:lnTo>
                    <a:pt x="166" y="94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1" y="126"/>
                  </a:lnTo>
                  <a:lnTo>
                    <a:pt x="171" y="164"/>
                  </a:lnTo>
                  <a:lnTo>
                    <a:pt x="171" y="164"/>
                  </a:lnTo>
                  <a:lnTo>
                    <a:pt x="171" y="200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6" y="232"/>
                  </a:lnTo>
                  <a:lnTo>
                    <a:pt x="164" y="238"/>
                  </a:lnTo>
                  <a:lnTo>
                    <a:pt x="160" y="244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2" y="255"/>
                  </a:lnTo>
                  <a:lnTo>
                    <a:pt x="147" y="258"/>
                  </a:lnTo>
                  <a:lnTo>
                    <a:pt x="140" y="260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26" y="264"/>
                  </a:lnTo>
                  <a:lnTo>
                    <a:pt x="119" y="264"/>
                  </a:lnTo>
                  <a:lnTo>
                    <a:pt x="119" y="264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Rectangle 23"/>
            <p:cNvSpPr>
              <a:spLocks noChangeArrowheads="1"/>
            </p:cNvSpPr>
            <p:nvPr userDrawn="1"/>
          </p:nvSpPr>
          <p:spPr bwMode="auto">
            <a:xfrm>
              <a:off x="7080" y="3717"/>
              <a:ext cx="20" cy="1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Rectangle 24"/>
            <p:cNvSpPr>
              <a:spLocks noChangeArrowheads="1"/>
            </p:cNvSpPr>
            <p:nvPr userDrawn="1"/>
          </p:nvSpPr>
          <p:spPr bwMode="auto">
            <a:xfrm>
              <a:off x="7045" y="3717"/>
              <a:ext cx="20" cy="1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030" y="3747"/>
              <a:ext cx="70" cy="78"/>
            </a:xfrm>
            <a:custGeom>
              <a:avLst/>
              <a:gdLst>
                <a:gd name="T0" fmla="*/ 149 w 210"/>
                <a:gd name="T1" fmla="*/ 234 h 234"/>
                <a:gd name="T2" fmla="*/ 149 w 210"/>
                <a:gd name="T3" fmla="*/ 61 h 234"/>
                <a:gd name="T4" fmla="*/ 149 w 210"/>
                <a:gd name="T5" fmla="*/ 61 h 234"/>
                <a:gd name="T6" fmla="*/ 119 w 210"/>
                <a:gd name="T7" fmla="*/ 61 h 234"/>
                <a:gd name="T8" fmla="*/ 119 w 210"/>
                <a:gd name="T9" fmla="*/ 61 h 234"/>
                <a:gd name="T10" fmla="*/ 105 w 210"/>
                <a:gd name="T11" fmla="*/ 62 h 234"/>
                <a:gd name="T12" fmla="*/ 93 w 210"/>
                <a:gd name="T13" fmla="*/ 65 h 234"/>
                <a:gd name="T14" fmla="*/ 83 w 210"/>
                <a:gd name="T15" fmla="*/ 71 h 234"/>
                <a:gd name="T16" fmla="*/ 75 w 210"/>
                <a:gd name="T17" fmla="*/ 77 h 234"/>
                <a:gd name="T18" fmla="*/ 68 w 210"/>
                <a:gd name="T19" fmla="*/ 86 h 234"/>
                <a:gd name="T20" fmla="*/ 64 w 210"/>
                <a:gd name="T21" fmla="*/ 94 h 234"/>
                <a:gd name="T22" fmla="*/ 62 w 210"/>
                <a:gd name="T23" fmla="*/ 103 h 234"/>
                <a:gd name="T24" fmla="*/ 59 w 210"/>
                <a:gd name="T25" fmla="*/ 113 h 234"/>
                <a:gd name="T26" fmla="*/ 60 w 210"/>
                <a:gd name="T27" fmla="*/ 124 h 234"/>
                <a:gd name="T28" fmla="*/ 62 w 210"/>
                <a:gd name="T29" fmla="*/ 133 h 234"/>
                <a:gd name="T30" fmla="*/ 64 w 210"/>
                <a:gd name="T31" fmla="*/ 143 h 234"/>
                <a:gd name="T32" fmla="*/ 70 w 210"/>
                <a:gd name="T33" fmla="*/ 151 h 234"/>
                <a:gd name="T34" fmla="*/ 77 w 210"/>
                <a:gd name="T35" fmla="*/ 159 h 234"/>
                <a:gd name="T36" fmla="*/ 85 w 210"/>
                <a:gd name="T37" fmla="*/ 166 h 234"/>
                <a:gd name="T38" fmla="*/ 94 w 210"/>
                <a:gd name="T39" fmla="*/ 170 h 234"/>
                <a:gd name="T40" fmla="*/ 105 w 210"/>
                <a:gd name="T41" fmla="*/ 174 h 234"/>
                <a:gd name="T42" fmla="*/ 105 w 210"/>
                <a:gd name="T43" fmla="*/ 174 h 234"/>
                <a:gd name="T44" fmla="*/ 132 w 210"/>
                <a:gd name="T45" fmla="*/ 175 h 234"/>
                <a:gd name="T46" fmla="*/ 132 w 210"/>
                <a:gd name="T47" fmla="*/ 234 h 234"/>
                <a:gd name="T48" fmla="*/ 132 w 210"/>
                <a:gd name="T49" fmla="*/ 234 h 234"/>
                <a:gd name="T50" fmla="*/ 119 w 210"/>
                <a:gd name="T51" fmla="*/ 234 h 234"/>
                <a:gd name="T52" fmla="*/ 103 w 210"/>
                <a:gd name="T53" fmla="*/ 232 h 234"/>
                <a:gd name="T54" fmla="*/ 73 w 210"/>
                <a:gd name="T55" fmla="*/ 227 h 234"/>
                <a:gd name="T56" fmla="*/ 73 w 210"/>
                <a:gd name="T57" fmla="*/ 227 h 234"/>
                <a:gd name="T58" fmla="*/ 60 w 210"/>
                <a:gd name="T59" fmla="*/ 223 h 234"/>
                <a:gd name="T60" fmla="*/ 48 w 210"/>
                <a:gd name="T61" fmla="*/ 216 h 234"/>
                <a:gd name="T62" fmla="*/ 37 w 210"/>
                <a:gd name="T63" fmla="*/ 207 h 234"/>
                <a:gd name="T64" fmla="*/ 28 w 210"/>
                <a:gd name="T65" fmla="*/ 194 h 234"/>
                <a:gd name="T66" fmla="*/ 18 w 210"/>
                <a:gd name="T67" fmla="*/ 181 h 234"/>
                <a:gd name="T68" fmla="*/ 11 w 210"/>
                <a:gd name="T69" fmla="*/ 166 h 234"/>
                <a:gd name="T70" fmla="*/ 6 w 210"/>
                <a:gd name="T71" fmla="*/ 149 h 234"/>
                <a:gd name="T72" fmla="*/ 2 w 210"/>
                <a:gd name="T73" fmla="*/ 133 h 234"/>
                <a:gd name="T74" fmla="*/ 0 w 210"/>
                <a:gd name="T75" fmla="*/ 115 h 234"/>
                <a:gd name="T76" fmla="*/ 2 w 210"/>
                <a:gd name="T77" fmla="*/ 98 h 234"/>
                <a:gd name="T78" fmla="*/ 6 w 210"/>
                <a:gd name="T79" fmla="*/ 81 h 234"/>
                <a:gd name="T80" fmla="*/ 13 w 210"/>
                <a:gd name="T81" fmla="*/ 64 h 234"/>
                <a:gd name="T82" fmla="*/ 17 w 210"/>
                <a:gd name="T83" fmla="*/ 56 h 234"/>
                <a:gd name="T84" fmla="*/ 22 w 210"/>
                <a:gd name="T85" fmla="*/ 49 h 234"/>
                <a:gd name="T86" fmla="*/ 28 w 210"/>
                <a:gd name="T87" fmla="*/ 41 h 234"/>
                <a:gd name="T88" fmla="*/ 36 w 210"/>
                <a:gd name="T89" fmla="*/ 34 h 234"/>
                <a:gd name="T90" fmla="*/ 43 w 210"/>
                <a:gd name="T91" fmla="*/ 27 h 234"/>
                <a:gd name="T92" fmla="*/ 52 w 210"/>
                <a:gd name="T93" fmla="*/ 20 h 234"/>
                <a:gd name="T94" fmla="*/ 62 w 210"/>
                <a:gd name="T95" fmla="*/ 15 h 234"/>
                <a:gd name="T96" fmla="*/ 73 w 210"/>
                <a:gd name="T97" fmla="*/ 9 h 234"/>
                <a:gd name="T98" fmla="*/ 73 w 210"/>
                <a:gd name="T99" fmla="*/ 9 h 234"/>
                <a:gd name="T100" fmla="*/ 85 w 210"/>
                <a:gd name="T101" fmla="*/ 5 h 234"/>
                <a:gd name="T102" fmla="*/ 97 w 210"/>
                <a:gd name="T103" fmla="*/ 3 h 234"/>
                <a:gd name="T104" fmla="*/ 108 w 210"/>
                <a:gd name="T105" fmla="*/ 0 h 234"/>
                <a:gd name="T106" fmla="*/ 120 w 210"/>
                <a:gd name="T107" fmla="*/ 0 h 234"/>
                <a:gd name="T108" fmla="*/ 120 w 210"/>
                <a:gd name="T109" fmla="*/ 0 h 234"/>
                <a:gd name="T110" fmla="*/ 210 w 210"/>
                <a:gd name="T111" fmla="*/ 0 h 234"/>
                <a:gd name="T112" fmla="*/ 210 w 210"/>
                <a:gd name="T113" fmla="*/ 234 h 234"/>
                <a:gd name="T114" fmla="*/ 149 w 210"/>
                <a:gd name="T1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34">
                  <a:moveTo>
                    <a:pt x="149" y="234"/>
                  </a:moveTo>
                  <a:lnTo>
                    <a:pt x="149" y="61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05" y="62"/>
                  </a:lnTo>
                  <a:lnTo>
                    <a:pt x="93" y="65"/>
                  </a:lnTo>
                  <a:lnTo>
                    <a:pt x="83" y="71"/>
                  </a:lnTo>
                  <a:lnTo>
                    <a:pt x="75" y="77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2" y="103"/>
                  </a:lnTo>
                  <a:lnTo>
                    <a:pt x="59" y="113"/>
                  </a:lnTo>
                  <a:lnTo>
                    <a:pt x="60" y="124"/>
                  </a:lnTo>
                  <a:lnTo>
                    <a:pt x="62" y="133"/>
                  </a:lnTo>
                  <a:lnTo>
                    <a:pt x="64" y="143"/>
                  </a:lnTo>
                  <a:lnTo>
                    <a:pt x="70" y="151"/>
                  </a:lnTo>
                  <a:lnTo>
                    <a:pt x="77" y="159"/>
                  </a:lnTo>
                  <a:lnTo>
                    <a:pt x="85" y="166"/>
                  </a:lnTo>
                  <a:lnTo>
                    <a:pt x="94" y="170"/>
                  </a:lnTo>
                  <a:lnTo>
                    <a:pt x="105" y="174"/>
                  </a:lnTo>
                  <a:lnTo>
                    <a:pt x="105" y="174"/>
                  </a:lnTo>
                  <a:lnTo>
                    <a:pt x="132" y="175"/>
                  </a:lnTo>
                  <a:lnTo>
                    <a:pt x="132" y="234"/>
                  </a:lnTo>
                  <a:lnTo>
                    <a:pt x="132" y="234"/>
                  </a:lnTo>
                  <a:lnTo>
                    <a:pt x="119" y="234"/>
                  </a:lnTo>
                  <a:lnTo>
                    <a:pt x="103" y="232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60" y="223"/>
                  </a:lnTo>
                  <a:lnTo>
                    <a:pt x="48" y="216"/>
                  </a:lnTo>
                  <a:lnTo>
                    <a:pt x="37" y="207"/>
                  </a:lnTo>
                  <a:lnTo>
                    <a:pt x="28" y="194"/>
                  </a:lnTo>
                  <a:lnTo>
                    <a:pt x="18" y="181"/>
                  </a:lnTo>
                  <a:lnTo>
                    <a:pt x="11" y="166"/>
                  </a:lnTo>
                  <a:lnTo>
                    <a:pt x="6" y="149"/>
                  </a:lnTo>
                  <a:lnTo>
                    <a:pt x="2" y="133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6" y="81"/>
                  </a:lnTo>
                  <a:lnTo>
                    <a:pt x="13" y="64"/>
                  </a:lnTo>
                  <a:lnTo>
                    <a:pt x="17" y="56"/>
                  </a:lnTo>
                  <a:lnTo>
                    <a:pt x="22" y="49"/>
                  </a:lnTo>
                  <a:lnTo>
                    <a:pt x="28" y="41"/>
                  </a:lnTo>
                  <a:lnTo>
                    <a:pt x="36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85" y="5"/>
                  </a:lnTo>
                  <a:lnTo>
                    <a:pt x="97" y="3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210" y="0"/>
                  </a:lnTo>
                  <a:lnTo>
                    <a:pt x="210" y="234"/>
                  </a:lnTo>
                  <a:lnTo>
                    <a:pt x="149" y="234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6196" y="3716"/>
              <a:ext cx="78" cy="107"/>
            </a:xfrm>
            <a:custGeom>
              <a:avLst/>
              <a:gdLst>
                <a:gd name="T0" fmla="*/ 202 w 236"/>
                <a:gd name="T1" fmla="*/ 33 h 322"/>
                <a:gd name="T2" fmla="*/ 202 w 236"/>
                <a:gd name="T3" fmla="*/ 33 h 322"/>
                <a:gd name="T4" fmla="*/ 194 w 236"/>
                <a:gd name="T5" fmla="*/ 26 h 322"/>
                <a:gd name="T6" fmla="*/ 185 w 236"/>
                <a:gd name="T7" fmla="*/ 19 h 322"/>
                <a:gd name="T8" fmla="*/ 176 w 236"/>
                <a:gd name="T9" fmla="*/ 14 h 322"/>
                <a:gd name="T10" fmla="*/ 166 w 236"/>
                <a:gd name="T11" fmla="*/ 10 h 322"/>
                <a:gd name="T12" fmla="*/ 157 w 236"/>
                <a:gd name="T13" fmla="*/ 5 h 322"/>
                <a:gd name="T14" fmla="*/ 146 w 236"/>
                <a:gd name="T15" fmla="*/ 3 h 322"/>
                <a:gd name="T16" fmla="*/ 135 w 236"/>
                <a:gd name="T17" fmla="*/ 1 h 322"/>
                <a:gd name="T18" fmla="*/ 123 w 236"/>
                <a:gd name="T19" fmla="*/ 0 h 322"/>
                <a:gd name="T20" fmla="*/ 0 w 236"/>
                <a:gd name="T21" fmla="*/ 0 h 322"/>
                <a:gd name="T22" fmla="*/ 0 w 236"/>
                <a:gd name="T23" fmla="*/ 322 h 322"/>
                <a:gd name="T24" fmla="*/ 67 w 236"/>
                <a:gd name="T25" fmla="*/ 322 h 322"/>
                <a:gd name="T26" fmla="*/ 67 w 236"/>
                <a:gd name="T27" fmla="*/ 121 h 322"/>
                <a:gd name="T28" fmla="*/ 67 w 236"/>
                <a:gd name="T29" fmla="*/ 121 h 322"/>
                <a:gd name="T30" fmla="*/ 67 w 236"/>
                <a:gd name="T31" fmla="*/ 64 h 322"/>
                <a:gd name="T32" fmla="*/ 67 w 236"/>
                <a:gd name="T33" fmla="*/ 64 h 322"/>
                <a:gd name="T34" fmla="*/ 117 w 236"/>
                <a:gd name="T35" fmla="*/ 64 h 322"/>
                <a:gd name="T36" fmla="*/ 117 w 236"/>
                <a:gd name="T37" fmla="*/ 64 h 322"/>
                <a:gd name="T38" fmla="*/ 128 w 236"/>
                <a:gd name="T39" fmla="*/ 65 h 322"/>
                <a:gd name="T40" fmla="*/ 138 w 236"/>
                <a:gd name="T41" fmla="*/ 68 h 322"/>
                <a:gd name="T42" fmla="*/ 146 w 236"/>
                <a:gd name="T43" fmla="*/ 73 h 322"/>
                <a:gd name="T44" fmla="*/ 153 w 236"/>
                <a:gd name="T45" fmla="*/ 80 h 322"/>
                <a:gd name="T46" fmla="*/ 153 w 236"/>
                <a:gd name="T47" fmla="*/ 80 h 322"/>
                <a:gd name="T48" fmla="*/ 160 w 236"/>
                <a:gd name="T49" fmla="*/ 88 h 322"/>
                <a:gd name="T50" fmla="*/ 165 w 236"/>
                <a:gd name="T51" fmla="*/ 98 h 322"/>
                <a:gd name="T52" fmla="*/ 168 w 236"/>
                <a:gd name="T53" fmla="*/ 107 h 322"/>
                <a:gd name="T54" fmla="*/ 169 w 236"/>
                <a:gd name="T55" fmla="*/ 120 h 322"/>
                <a:gd name="T56" fmla="*/ 169 w 236"/>
                <a:gd name="T57" fmla="*/ 322 h 322"/>
                <a:gd name="T58" fmla="*/ 236 w 236"/>
                <a:gd name="T59" fmla="*/ 322 h 322"/>
                <a:gd name="T60" fmla="*/ 236 w 236"/>
                <a:gd name="T61" fmla="*/ 120 h 322"/>
                <a:gd name="T62" fmla="*/ 236 w 236"/>
                <a:gd name="T63" fmla="*/ 120 h 322"/>
                <a:gd name="T64" fmla="*/ 234 w 236"/>
                <a:gd name="T65" fmla="*/ 106 h 322"/>
                <a:gd name="T66" fmla="*/ 233 w 236"/>
                <a:gd name="T67" fmla="*/ 94 h 322"/>
                <a:gd name="T68" fmla="*/ 230 w 236"/>
                <a:gd name="T69" fmla="*/ 83 h 322"/>
                <a:gd name="T70" fmla="*/ 226 w 236"/>
                <a:gd name="T71" fmla="*/ 71 h 322"/>
                <a:gd name="T72" fmla="*/ 222 w 236"/>
                <a:gd name="T73" fmla="*/ 61 h 322"/>
                <a:gd name="T74" fmla="*/ 215 w 236"/>
                <a:gd name="T75" fmla="*/ 50 h 322"/>
                <a:gd name="T76" fmla="*/ 209 w 236"/>
                <a:gd name="T77" fmla="*/ 42 h 322"/>
                <a:gd name="T78" fmla="*/ 202 w 236"/>
                <a:gd name="T79" fmla="*/ 33 h 322"/>
                <a:gd name="T80" fmla="*/ 202 w 236"/>
                <a:gd name="T81" fmla="*/ 3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322">
                  <a:moveTo>
                    <a:pt x="202" y="33"/>
                  </a:moveTo>
                  <a:lnTo>
                    <a:pt x="202" y="33"/>
                  </a:lnTo>
                  <a:lnTo>
                    <a:pt x="194" y="26"/>
                  </a:lnTo>
                  <a:lnTo>
                    <a:pt x="185" y="19"/>
                  </a:lnTo>
                  <a:lnTo>
                    <a:pt x="176" y="14"/>
                  </a:lnTo>
                  <a:lnTo>
                    <a:pt x="166" y="10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1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67" y="322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28" y="65"/>
                  </a:lnTo>
                  <a:lnTo>
                    <a:pt x="138" y="68"/>
                  </a:lnTo>
                  <a:lnTo>
                    <a:pt x="146" y="73"/>
                  </a:lnTo>
                  <a:lnTo>
                    <a:pt x="153" y="80"/>
                  </a:lnTo>
                  <a:lnTo>
                    <a:pt x="153" y="80"/>
                  </a:lnTo>
                  <a:lnTo>
                    <a:pt x="160" y="88"/>
                  </a:lnTo>
                  <a:lnTo>
                    <a:pt x="165" y="98"/>
                  </a:lnTo>
                  <a:lnTo>
                    <a:pt x="168" y="107"/>
                  </a:lnTo>
                  <a:lnTo>
                    <a:pt x="169" y="120"/>
                  </a:lnTo>
                  <a:lnTo>
                    <a:pt x="169" y="322"/>
                  </a:lnTo>
                  <a:lnTo>
                    <a:pt x="236" y="322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34" y="106"/>
                  </a:lnTo>
                  <a:lnTo>
                    <a:pt x="233" y="94"/>
                  </a:lnTo>
                  <a:lnTo>
                    <a:pt x="230" y="83"/>
                  </a:lnTo>
                  <a:lnTo>
                    <a:pt x="226" y="71"/>
                  </a:lnTo>
                  <a:lnTo>
                    <a:pt x="222" y="61"/>
                  </a:lnTo>
                  <a:lnTo>
                    <a:pt x="215" y="50"/>
                  </a:lnTo>
                  <a:lnTo>
                    <a:pt x="209" y="42"/>
                  </a:lnTo>
                  <a:lnTo>
                    <a:pt x="202" y="33"/>
                  </a:lnTo>
                  <a:lnTo>
                    <a:pt x="202" y="33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195" y="3864"/>
              <a:ext cx="77" cy="106"/>
            </a:xfrm>
            <a:custGeom>
              <a:avLst/>
              <a:gdLst>
                <a:gd name="T0" fmla="*/ 230 w 230"/>
                <a:gd name="T1" fmla="*/ 0 h 319"/>
                <a:gd name="T2" fmla="*/ 172 w 230"/>
                <a:gd name="T3" fmla="*/ 0 h 319"/>
                <a:gd name="T4" fmla="*/ 172 w 230"/>
                <a:gd name="T5" fmla="*/ 206 h 319"/>
                <a:gd name="T6" fmla="*/ 172 w 230"/>
                <a:gd name="T7" fmla="*/ 206 h 319"/>
                <a:gd name="T8" fmla="*/ 171 w 230"/>
                <a:gd name="T9" fmla="*/ 219 h 319"/>
                <a:gd name="T10" fmla="*/ 168 w 230"/>
                <a:gd name="T11" fmla="*/ 232 h 319"/>
                <a:gd name="T12" fmla="*/ 164 w 230"/>
                <a:gd name="T13" fmla="*/ 243 h 319"/>
                <a:gd name="T14" fmla="*/ 156 w 230"/>
                <a:gd name="T15" fmla="*/ 251 h 319"/>
                <a:gd name="T16" fmla="*/ 156 w 230"/>
                <a:gd name="T17" fmla="*/ 251 h 319"/>
                <a:gd name="T18" fmla="*/ 148 w 230"/>
                <a:gd name="T19" fmla="*/ 259 h 319"/>
                <a:gd name="T20" fmla="*/ 138 w 230"/>
                <a:gd name="T21" fmla="*/ 264 h 319"/>
                <a:gd name="T22" fmla="*/ 128 w 230"/>
                <a:gd name="T23" fmla="*/ 267 h 319"/>
                <a:gd name="T24" fmla="*/ 114 w 230"/>
                <a:gd name="T25" fmla="*/ 268 h 319"/>
                <a:gd name="T26" fmla="*/ 114 w 230"/>
                <a:gd name="T27" fmla="*/ 268 h 319"/>
                <a:gd name="T28" fmla="*/ 102 w 230"/>
                <a:gd name="T29" fmla="*/ 267 h 319"/>
                <a:gd name="T30" fmla="*/ 91 w 230"/>
                <a:gd name="T31" fmla="*/ 264 h 319"/>
                <a:gd name="T32" fmla="*/ 80 w 230"/>
                <a:gd name="T33" fmla="*/ 259 h 319"/>
                <a:gd name="T34" fmla="*/ 72 w 230"/>
                <a:gd name="T35" fmla="*/ 251 h 319"/>
                <a:gd name="T36" fmla="*/ 72 w 230"/>
                <a:gd name="T37" fmla="*/ 251 h 319"/>
                <a:gd name="T38" fmla="*/ 65 w 230"/>
                <a:gd name="T39" fmla="*/ 243 h 319"/>
                <a:gd name="T40" fmla="*/ 61 w 230"/>
                <a:gd name="T41" fmla="*/ 232 h 319"/>
                <a:gd name="T42" fmla="*/ 58 w 230"/>
                <a:gd name="T43" fmla="*/ 219 h 319"/>
                <a:gd name="T44" fmla="*/ 57 w 230"/>
                <a:gd name="T45" fmla="*/ 206 h 319"/>
                <a:gd name="T46" fmla="*/ 57 w 230"/>
                <a:gd name="T47" fmla="*/ 0 h 319"/>
                <a:gd name="T48" fmla="*/ 0 w 230"/>
                <a:gd name="T49" fmla="*/ 0 h 319"/>
                <a:gd name="T50" fmla="*/ 0 w 230"/>
                <a:gd name="T51" fmla="*/ 209 h 319"/>
                <a:gd name="T52" fmla="*/ 0 w 230"/>
                <a:gd name="T53" fmla="*/ 209 h 319"/>
                <a:gd name="T54" fmla="*/ 0 w 230"/>
                <a:gd name="T55" fmla="*/ 221 h 319"/>
                <a:gd name="T56" fmla="*/ 1 w 230"/>
                <a:gd name="T57" fmla="*/ 232 h 319"/>
                <a:gd name="T58" fmla="*/ 4 w 230"/>
                <a:gd name="T59" fmla="*/ 243 h 319"/>
                <a:gd name="T60" fmla="*/ 8 w 230"/>
                <a:gd name="T61" fmla="*/ 253 h 319"/>
                <a:gd name="T62" fmla="*/ 12 w 230"/>
                <a:gd name="T63" fmla="*/ 263 h 319"/>
                <a:gd name="T64" fmla="*/ 17 w 230"/>
                <a:gd name="T65" fmla="*/ 272 h 319"/>
                <a:gd name="T66" fmla="*/ 24 w 230"/>
                <a:gd name="T67" fmla="*/ 281 h 319"/>
                <a:gd name="T68" fmla="*/ 32 w 230"/>
                <a:gd name="T69" fmla="*/ 289 h 319"/>
                <a:gd name="T70" fmla="*/ 32 w 230"/>
                <a:gd name="T71" fmla="*/ 289 h 319"/>
                <a:gd name="T72" fmla="*/ 40 w 230"/>
                <a:gd name="T73" fmla="*/ 296 h 319"/>
                <a:gd name="T74" fmla="*/ 50 w 230"/>
                <a:gd name="T75" fmla="*/ 301 h 319"/>
                <a:gd name="T76" fmla="*/ 59 w 230"/>
                <a:gd name="T77" fmla="*/ 306 h 319"/>
                <a:gd name="T78" fmla="*/ 69 w 230"/>
                <a:gd name="T79" fmla="*/ 311 h 319"/>
                <a:gd name="T80" fmla="*/ 80 w 230"/>
                <a:gd name="T81" fmla="*/ 315 h 319"/>
                <a:gd name="T82" fmla="*/ 91 w 230"/>
                <a:gd name="T83" fmla="*/ 316 h 319"/>
                <a:gd name="T84" fmla="*/ 103 w 230"/>
                <a:gd name="T85" fmla="*/ 319 h 319"/>
                <a:gd name="T86" fmla="*/ 114 w 230"/>
                <a:gd name="T87" fmla="*/ 319 h 319"/>
                <a:gd name="T88" fmla="*/ 114 w 230"/>
                <a:gd name="T89" fmla="*/ 319 h 319"/>
                <a:gd name="T90" fmla="*/ 126 w 230"/>
                <a:gd name="T91" fmla="*/ 319 h 319"/>
                <a:gd name="T92" fmla="*/ 138 w 230"/>
                <a:gd name="T93" fmla="*/ 316 h 319"/>
                <a:gd name="T94" fmla="*/ 149 w 230"/>
                <a:gd name="T95" fmla="*/ 315 h 319"/>
                <a:gd name="T96" fmla="*/ 160 w 230"/>
                <a:gd name="T97" fmla="*/ 311 h 319"/>
                <a:gd name="T98" fmla="*/ 170 w 230"/>
                <a:gd name="T99" fmla="*/ 306 h 319"/>
                <a:gd name="T100" fmla="*/ 179 w 230"/>
                <a:gd name="T101" fmla="*/ 301 h 319"/>
                <a:gd name="T102" fmla="*/ 187 w 230"/>
                <a:gd name="T103" fmla="*/ 296 h 319"/>
                <a:gd name="T104" fmla="*/ 197 w 230"/>
                <a:gd name="T105" fmla="*/ 289 h 319"/>
                <a:gd name="T106" fmla="*/ 197 w 230"/>
                <a:gd name="T107" fmla="*/ 289 h 319"/>
                <a:gd name="T108" fmla="*/ 204 w 230"/>
                <a:gd name="T109" fmla="*/ 281 h 319"/>
                <a:gd name="T110" fmla="*/ 211 w 230"/>
                <a:gd name="T111" fmla="*/ 272 h 319"/>
                <a:gd name="T112" fmla="*/ 216 w 230"/>
                <a:gd name="T113" fmla="*/ 263 h 319"/>
                <a:gd name="T114" fmla="*/ 221 w 230"/>
                <a:gd name="T115" fmla="*/ 253 h 319"/>
                <a:gd name="T116" fmla="*/ 226 w 230"/>
                <a:gd name="T117" fmla="*/ 243 h 319"/>
                <a:gd name="T118" fmla="*/ 228 w 230"/>
                <a:gd name="T119" fmla="*/ 232 h 319"/>
                <a:gd name="T120" fmla="*/ 230 w 230"/>
                <a:gd name="T121" fmla="*/ 221 h 319"/>
                <a:gd name="T122" fmla="*/ 230 w 230"/>
                <a:gd name="T123" fmla="*/ 209 h 319"/>
                <a:gd name="T124" fmla="*/ 230 w 230"/>
                <a:gd name="T12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0" h="319">
                  <a:moveTo>
                    <a:pt x="230" y="0"/>
                  </a:moveTo>
                  <a:lnTo>
                    <a:pt x="172" y="0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1" y="219"/>
                  </a:lnTo>
                  <a:lnTo>
                    <a:pt x="168" y="232"/>
                  </a:lnTo>
                  <a:lnTo>
                    <a:pt x="164" y="243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48" y="259"/>
                  </a:lnTo>
                  <a:lnTo>
                    <a:pt x="138" y="264"/>
                  </a:lnTo>
                  <a:lnTo>
                    <a:pt x="128" y="267"/>
                  </a:lnTo>
                  <a:lnTo>
                    <a:pt x="114" y="268"/>
                  </a:lnTo>
                  <a:lnTo>
                    <a:pt x="114" y="268"/>
                  </a:lnTo>
                  <a:lnTo>
                    <a:pt x="102" y="267"/>
                  </a:lnTo>
                  <a:lnTo>
                    <a:pt x="91" y="264"/>
                  </a:lnTo>
                  <a:lnTo>
                    <a:pt x="80" y="259"/>
                  </a:lnTo>
                  <a:lnTo>
                    <a:pt x="72" y="251"/>
                  </a:lnTo>
                  <a:lnTo>
                    <a:pt x="72" y="251"/>
                  </a:lnTo>
                  <a:lnTo>
                    <a:pt x="65" y="243"/>
                  </a:lnTo>
                  <a:lnTo>
                    <a:pt x="61" y="232"/>
                  </a:lnTo>
                  <a:lnTo>
                    <a:pt x="58" y="219"/>
                  </a:lnTo>
                  <a:lnTo>
                    <a:pt x="57" y="206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21"/>
                  </a:lnTo>
                  <a:lnTo>
                    <a:pt x="1" y="232"/>
                  </a:lnTo>
                  <a:lnTo>
                    <a:pt x="4" y="243"/>
                  </a:lnTo>
                  <a:lnTo>
                    <a:pt x="8" y="253"/>
                  </a:lnTo>
                  <a:lnTo>
                    <a:pt x="12" y="263"/>
                  </a:lnTo>
                  <a:lnTo>
                    <a:pt x="17" y="272"/>
                  </a:lnTo>
                  <a:lnTo>
                    <a:pt x="24" y="281"/>
                  </a:lnTo>
                  <a:lnTo>
                    <a:pt x="32" y="289"/>
                  </a:lnTo>
                  <a:lnTo>
                    <a:pt x="32" y="289"/>
                  </a:lnTo>
                  <a:lnTo>
                    <a:pt x="40" y="296"/>
                  </a:lnTo>
                  <a:lnTo>
                    <a:pt x="50" y="301"/>
                  </a:lnTo>
                  <a:lnTo>
                    <a:pt x="59" y="306"/>
                  </a:lnTo>
                  <a:lnTo>
                    <a:pt x="69" y="311"/>
                  </a:lnTo>
                  <a:lnTo>
                    <a:pt x="80" y="315"/>
                  </a:lnTo>
                  <a:lnTo>
                    <a:pt x="91" y="316"/>
                  </a:lnTo>
                  <a:lnTo>
                    <a:pt x="103" y="319"/>
                  </a:lnTo>
                  <a:lnTo>
                    <a:pt x="114" y="319"/>
                  </a:lnTo>
                  <a:lnTo>
                    <a:pt x="114" y="319"/>
                  </a:lnTo>
                  <a:lnTo>
                    <a:pt x="126" y="319"/>
                  </a:lnTo>
                  <a:lnTo>
                    <a:pt x="138" y="316"/>
                  </a:lnTo>
                  <a:lnTo>
                    <a:pt x="149" y="315"/>
                  </a:lnTo>
                  <a:lnTo>
                    <a:pt x="160" y="311"/>
                  </a:lnTo>
                  <a:lnTo>
                    <a:pt x="170" y="306"/>
                  </a:lnTo>
                  <a:lnTo>
                    <a:pt x="179" y="301"/>
                  </a:lnTo>
                  <a:lnTo>
                    <a:pt x="187" y="296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1"/>
                  </a:lnTo>
                  <a:lnTo>
                    <a:pt x="211" y="272"/>
                  </a:lnTo>
                  <a:lnTo>
                    <a:pt x="216" y="263"/>
                  </a:lnTo>
                  <a:lnTo>
                    <a:pt x="221" y="253"/>
                  </a:lnTo>
                  <a:lnTo>
                    <a:pt x="226" y="243"/>
                  </a:lnTo>
                  <a:lnTo>
                    <a:pt x="228" y="232"/>
                  </a:lnTo>
                  <a:lnTo>
                    <a:pt x="230" y="221"/>
                  </a:lnTo>
                  <a:lnTo>
                    <a:pt x="230" y="20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6400" y="3863"/>
              <a:ext cx="78" cy="107"/>
            </a:xfrm>
            <a:custGeom>
              <a:avLst/>
              <a:gdLst>
                <a:gd name="T0" fmla="*/ 118 w 234"/>
                <a:gd name="T1" fmla="*/ 145 h 321"/>
                <a:gd name="T2" fmla="*/ 177 w 234"/>
                <a:gd name="T3" fmla="*/ 191 h 321"/>
                <a:gd name="T4" fmla="*/ 177 w 234"/>
                <a:gd name="T5" fmla="*/ 206 h 321"/>
                <a:gd name="T6" fmla="*/ 173 w 234"/>
                <a:gd name="T7" fmla="*/ 231 h 321"/>
                <a:gd name="T8" fmla="*/ 162 w 234"/>
                <a:gd name="T9" fmla="*/ 251 h 321"/>
                <a:gd name="T10" fmla="*/ 152 w 234"/>
                <a:gd name="T11" fmla="*/ 259 h 321"/>
                <a:gd name="T12" fmla="*/ 129 w 234"/>
                <a:gd name="T13" fmla="*/ 269 h 321"/>
                <a:gd name="T14" fmla="*/ 115 w 234"/>
                <a:gd name="T15" fmla="*/ 270 h 321"/>
                <a:gd name="T16" fmla="*/ 91 w 234"/>
                <a:gd name="T17" fmla="*/ 265 h 321"/>
                <a:gd name="T18" fmla="*/ 73 w 234"/>
                <a:gd name="T19" fmla="*/ 253 h 321"/>
                <a:gd name="T20" fmla="*/ 69 w 234"/>
                <a:gd name="T21" fmla="*/ 247 h 321"/>
                <a:gd name="T22" fmla="*/ 64 w 234"/>
                <a:gd name="T23" fmla="*/ 231 h 321"/>
                <a:gd name="T24" fmla="*/ 58 w 234"/>
                <a:gd name="T25" fmla="*/ 194 h 321"/>
                <a:gd name="T26" fmla="*/ 57 w 234"/>
                <a:gd name="T27" fmla="*/ 160 h 321"/>
                <a:gd name="T28" fmla="*/ 61 w 234"/>
                <a:gd name="T29" fmla="*/ 102 h 321"/>
                <a:gd name="T30" fmla="*/ 66 w 234"/>
                <a:gd name="T31" fmla="*/ 83 h 321"/>
                <a:gd name="T32" fmla="*/ 73 w 234"/>
                <a:gd name="T33" fmla="*/ 69 h 321"/>
                <a:gd name="T34" fmla="*/ 81 w 234"/>
                <a:gd name="T35" fmla="*/ 61 h 321"/>
                <a:gd name="T36" fmla="*/ 103 w 234"/>
                <a:gd name="T37" fmla="*/ 51 h 321"/>
                <a:gd name="T38" fmla="*/ 115 w 234"/>
                <a:gd name="T39" fmla="*/ 50 h 321"/>
                <a:gd name="T40" fmla="*/ 137 w 234"/>
                <a:gd name="T41" fmla="*/ 54 h 321"/>
                <a:gd name="T42" fmla="*/ 154 w 234"/>
                <a:gd name="T43" fmla="*/ 62 h 321"/>
                <a:gd name="T44" fmla="*/ 167 w 234"/>
                <a:gd name="T45" fmla="*/ 77 h 321"/>
                <a:gd name="T46" fmla="*/ 175 w 234"/>
                <a:gd name="T47" fmla="*/ 98 h 321"/>
                <a:gd name="T48" fmla="*/ 233 w 234"/>
                <a:gd name="T49" fmla="*/ 98 h 321"/>
                <a:gd name="T50" fmla="*/ 220 w 234"/>
                <a:gd name="T51" fmla="*/ 60 h 321"/>
                <a:gd name="T52" fmla="*/ 205 w 234"/>
                <a:gd name="T53" fmla="*/ 36 h 321"/>
                <a:gd name="T54" fmla="*/ 198 w 234"/>
                <a:gd name="T55" fmla="*/ 30 h 321"/>
                <a:gd name="T56" fmla="*/ 181 w 234"/>
                <a:gd name="T57" fmla="*/ 16 h 321"/>
                <a:gd name="T58" fmla="*/ 162 w 234"/>
                <a:gd name="T59" fmla="*/ 8 h 321"/>
                <a:gd name="T60" fmla="*/ 140 w 234"/>
                <a:gd name="T61" fmla="*/ 2 h 321"/>
                <a:gd name="T62" fmla="*/ 115 w 234"/>
                <a:gd name="T63" fmla="*/ 0 h 321"/>
                <a:gd name="T64" fmla="*/ 103 w 234"/>
                <a:gd name="T65" fmla="*/ 1 h 321"/>
                <a:gd name="T66" fmla="*/ 80 w 234"/>
                <a:gd name="T67" fmla="*/ 5 h 321"/>
                <a:gd name="T68" fmla="*/ 58 w 234"/>
                <a:gd name="T69" fmla="*/ 13 h 321"/>
                <a:gd name="T70" fmla="*/ 39 w 234"/>
                <a:gd name="T71" fmla="*/ 27 h 321"/>
                <a:gd name="T72" fmla="*/ 31 w 234"/>
                <a:gd name="T73" fmla="*/ 34 h 321"/>
                <a:gd name="T74" fmla="*/ 15 w 234"/>
                <a:gd name="T75" fmla="*/ 55 h 321"/>
                <a:gd name="T76" fmla="*/ 5 w 234"/>
                <a:gd name="T77" fmla="*/ 81 h 321"/>
                <a:gd name="T78" fmla="*/ 2 w 234"/>
                <a:gd name="T79" fmla="*/ 96 h 321"/>
                <a:gd name="T80" fmla="*/ 0 w 234"/>
                <a:gd name="T81" fmla="*/ 160 h 321"/>
                <a:gd name="T82" fmla="*/ 1 w 234"/>
                <a:gd name="T83" fmla="*/ 206 h 321"/>
                <a:gd name="T84" fmla="*/ 5 w 234"/>
                <a:gd name="T85" fmla="*/ 239 h 321"/>
                <a:gd name="T86" fmla="*/ 9 w 234"/>
                <a:gd name="T87" fmla="*/ 253 h 321"/>
                <a:gd name="T88" fmla="*/ 21 w 234"/>
                <a:gd name="T89" fmla="*/ 276 h 321"/>
                <a:gd name="T90" fmla="*/ 31 w 234"/>
                <a:gd name="T91" fmla="*/ 287 h 321"/>
                <a:gd name="T92" fmla="*/ 49 w 234"/>
                <a:gd name="T93" fmla="*/ 302 h 321"/>
                <a:gd name="T94" fmla="*/ 69 w 234"/>
                <a:gd name="T95" fmla="*/ 313 h 321"/>
                <a:gd name="T96" fmla="*/ 91 w 234"/>
                <a:gd name="T97" fmla="*/ 318 h 321"/>
                <a:gd name="T98" fmla="*/ 115 w 234"/>
                <a:gd name="T99" fmla="*/ 321 h 321"/>
                <a:gd name="T100" fmla="*/ 129 w 234"/>
                <a:gd name="T101" fmla="*/ 319 h 321"/>
                <a:gd name="T102" fmla="*/ 152 w 234"/>
                <a:gd name="T103" fmla="*/ 315 h 321"/>
                <a:gd name="T104" fmla="*/ 175 w 234"/>
                <a:gd name="T105" fmla="*/ 307 h 321"/>
                <a:gd name="T106" fmla="*/ 194 w 234"/>
                <a:gd name="T107" fmla="*/ 293 h 321"/>
                <a:gd name="T108" fmla="*/ 204 w 234"/>
                <a:gd name="T109" fmla="*/ 285 h 321"/>
                <a:gd name="T110" fmla="*/ 218 w 234"/>
                <a:gd name="T111" fmla="*/ 268 h 321"/>
                <a:gd name="T112" fmla="*/ 227 w 234"/>
                <a:gd name="T113" fmla="*/ 245 h 321"/>
                <a:gd name="T114" fmla="*/ 233 w 234"/>
                <a:gd name="T115" fmla="*/ 219 h 321"/>
                <a:gd name="T116" fmla="*/ 234 w 234"/>
                <a:gd name="T117" fmla="*/ 1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321">
                  <a:moveTo>
                    <a:pt x="234" y="145"/>
                  </a:moveTo>
                  <a:lnTo>
                    <a:pt x="118" y="145"/>
                  </a:lnTo>
                  <a:lnTo>
                    <a:pt x="118" y="191"/>
                  </a:lnTo>
                  <a:lnTo>
                    <a:pt x="177" y="191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5" y="220"/>
                  </a:lnTo>
                  <a:lnTo>
                    <a:pt x="173" y="231"/>
                  </a:lnTo>
                  <a:lnTo>
                    <a:pt x="169" y="242"/>
                  </a:lnTo>
                  <a:lnTo>
                    <a:pt x="162" y="251"/>
                  </a:lnTo>
                  <a:lnTo>
                    <a:pt x="162" y="251"/>
                  </a:lnTo>
                  <a:lnTo>
                    <a:pt x="152" y="259"/>
                  </a:lnTo>
                  <a:lnTo>
                    <a:pt x="141" y="265"/>
                  </a:lnTo>
                  <a:lnTo>
                    <a:pt x="129" y="269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03" y="269"/>
                  </a:lnTo>
                  <a:lnTo>
                    <a:pt x="91" y="265"/>
                  </a:lnTo>
                  <a:lnTo>
                    <a:pt x="81" y="259"/>
                  </a:lnTo>
                  <a:lnTo>
                    <a:pt x="73" y="253"/>
                  </a:lnTo>
                  <a:lnTo>
                    <a:pt x="73" y="253"/>
                  </a:lnTo>
                  <a:lnTo>
                    <a:pt x="69" y="247"/>
                  </a:lnTo>
                  <a:lnTo>
                    <a:pt x="66" y="239"/>
                  </a:lnTo>
                  <a:lnTo>
                    <a:pt x="64" y="231"/>
                  </a:lnTo>
                  <a:lnTo>
                    <a:pt x="61" y="220"/>
                  </a:lnTo>
                  <a:lnTo>
                    <a:pt x="58" y="194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8" y="128"/>
                  </a:lnTo>
                  <a:lnTo>
                    <a:pt x="61" y="102"/>
                  </a:lnTo>
                  <a:lnTo>
                    <a:pt x="64" y="91"/>
                  </a:lnTo>
                  <a:lnTo>
                    <a:pt x="66" y="83"/>
                  </a:lnTo>
                  <a:lnTo>
                    <a:pt x="69" y="74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81" y="61"/>
                  </a:lnTo>
                  <a:lnTo>
                    <a:pt x="92" y="55"/>
                  </a:lnTo>
                  <a:lnTo>
                    <a:pt x="103" y="51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26" y="51"/>
                  </a:lnTo>
                  <a:lnTo>
                    <a:pt x="137" y="54"/>
                  </a:lnTo>
                  <a:lnTo>
                    <a:pt x="145" y="57"/>
                  </a:lnTo>
                  <a:lnTo>
                    <a:pt x="154" y="62"/>
                  </a:lnTo>
                  <a:lnTo>
                    <a:pt x="160" y="69"/>
                  </a:lnTo>
                  <a:lnTo>
                    <a:pt x="167" y="77"/>
                  </a:lnTo>
                  <a:lnTo>
                    <a:pt x="171" y="87"/>
                  </a:lnTo>
                  <a:lnTo>
                    <a:pt x="175" y="98"/>
                  </a:lnTo>
                  <a:lnTo>
                    <a:pt x="233" y="98"/>
                  </a:lnTo>
                  <a:lnTo>
                    <a:pt x="233" y="98"/>
                  </a:lnTo>
                  <a:lnTo>
                    <a:pt x="228" y="77"/>
                  </a:lnTo>
                  <a:lnTo>
                    <a:pt x="220" y="60"/>
                  </a:lnTo>
                  <a:lnTo>
                    <a:pt x="211" y="43"/>
                  </a:lnTo>
                  <a:lnTo>
                    <a:pt x="205" y="36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0" y="23"/>
                  </a:lnTo>
                  <a:lnTo>
                    <a:pt x="181" y="16"/>
                  </a:lnTo>
                  <a:lnTo>
                    <a:pt x="171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1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03" y="1"/>
                  </a:lnTo>
                  <a:lnTo>
                    <a:pt x="91" y="2"/>
                  </a:lnTo>
                  <a:lnTo>
                    <a:pt x="80" y="5"/>
                  </a:lnTo>
                  <a:lnTo>
                    <a:pt x="69" y="9"/>
                  </a:lnTo>
                  <a:lnTo>
                    <a:pt x="58" y="13"/>
                  </a:lnTo>
                  <a:lnTo>
                    <a:pt x="49" y="19"/>
                  </a:lnTo>
                  <a:lnTo>
                    <a:pt x="39" y="27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1" y="45"/>
                  </a:lnTo>
                  <a:lnTo>
                    <a:pt x="15" y="55"/>
                  </a:lnTo>
                  <a:lnTo>
                    <a:pt x="9" y="6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96"/>
                  </a:lnTo>
                  <a:lnTo>
                    <a:pt x="1" y="11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206"/>
                  </a:lnTo>
                  <a:lnTo>
                    <a:pt x="2" y="224"/>
                  </a:lnTo>
                  <a:lnTo>
                    <a:pt x="5" y="239"/>
                  </a:lnTo>
                  <a:lnTo>
                    <a:pt x="5" y="239"/>
                  </a:lnTo>
                  <a:lnTo>
                    <a:pt x="9" y="253"/>
                  </a:lnTo>
                  <a:lnTo>
                    <a:pt x="15" y="265"/>
                  </a:lnTo>
                  <a:lnTo>
                    <a:pt x="21" y="276"/>
                  </a:lnTo>
                  <a:lnTo>
                    <a:pt x="31" y="287"/>
                  </a:lnTo>
                  <a:lnTo>
                    <a:pt x="31" y="287"/>
                  </a:lnTo>
                  <a:lnTo>
                    <a:pt x="39" y="293"/>
                  </a:lnTo>
                  <a:lnTo>
                    <a:pt x="49" y="302"/>
                  </a:lnTo>
                  <a:lnTo>
                    <a:pt x="58" y="307"/>
                  </a:lnTo>
                  <a:lnTo>
                    <a:pt x="69" y="313"/>
                  </a:lnTo>
                  <a:lnTo>
                    <a:pt x="80" y="315"/>
                  </a:lnTo>
                  <a:lnTo>
                    <a:pt x="91" y="318"/>
                  </a:lnTo>
                  <a:lnTo>
                    <a:pt x="103" y="319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29" y="319"/>
                  </a:lnTo>
                  <a:lnTo>
                    <a:pt x="141" y="318"/>
                  </a:lnTo>
                  <a:lnTo>
                    <a:pt x="152" y="315"/>
                  </a:lnTo>
                  <a:lnTo>
                    <a:pt x="164" y="311"/>
                  </a:lnTo>
                  <a:lnTo>
                    <a:pt x="175" y="307"/>
                  </a:lnTo>
                  <a:lnTo>
                    <a:pt x="185" y="300"/>
                  </a:lnTo>
                  <a:lnTo>
                    <a:pt x="194" y="293"/>
                  </a:lnTo>
                  <a:lnTo>
                    <a:pt x="204" y="285"/>
                  </a:lnTo>
                  <a:lnTo>
                    <a:pt x="204" y="285"/>
                  </a:lnTo>
                  <a:lnTo>
                    <a:pt x="211" y="276"/>
                  </a:lnTo>
                  <a:lnTo>
                    <a:pt x="218" y="268"/>
                  </a:lnTo>
                  <a:lnTo>
                    <a:pt x="222" y="257"/>
                  </a:lnTo>
                  <a:lnTo>
                    <a:pt x="227" y="245"/>
                  </a:lnTo>
                  <a:lnTo>
                    <a:pt x="230" y="232"/>
                  </a:lnTo>
                  <a:lnTo>
                    <a:pt x="233" y="219"/>
                  </a:lnTo>
                  <a:lnTo>
                    <a:pt x="234" y="205"/>
                  </a:lnTo>
                  <a:lnTo>
                    <a:pt x="234" y="189"/>
                  </a:lnTo>
                  <a:lnTo>
                    <a:pt x="234" y="14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6523" y="3864"/>
              <a:ext cx="68" cy="105"/>
            </a:xfrm>
            <a:custGeom>
              <a:avLst/>
              <a:gdLst>
                <a:gd name="T0" fmla="*/ 184 w 205"/>
                <a:gd name="T1" fmla="*/ 135 h 316"/>
                <a:gd name="T2" fmla="*/ 57 w 205"/>
                <a:gd name="T3" fmla="*/ 135 h 316"/>
                <a:gd name="T4" fmla="*/ 57 w 205"/>
                <a:gd name="T5" fmla="*/ 51 h 316"/>
                <a:gd name="T6" fmla="*/ 205 w 205"/>
                <a:gd name="T7" fmla="*/ 51 h 316"/>
                <a:gd name="T8" fmla="*/ 205 w 205"/>
                <a:gd name="T9" fmla="*/ 0 h 316"/>
                <a:gd name="T10" fmla="*/ 0 w 205"/>
                <a:gd name="T11" fmla="*/ 0 h 316"/>
                <a:gd name="T12" fmla="*/ 0 w 205"/>
                <a:gd name="T13" fmla="*/ 316 h 316"/>
                <a:gd name="T14" fmla="*/ 57 w 205"/>
                <a:gd name="T15" fmla="*/ 316 h 316"/>
                <a:gd name="T16" fmla="*/ 57 w 205"/>
                <a:gd name="T17" fmla="*/ 185 h 316"/>
                <a:gd name="T18" fmla="*/ 184 w 205"/>
                <a:gd name="T19" fmla="*/ 185 h 316"/>
                <a:gd name="T20" fmla="*/ 184 w 205"/>
                <a:gd name="T21" fmla="*/ 13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316">
                  <a:moveTo>
                    <a:pt x="184" y="135"/>
                  </a:moveTo>
                  <a:lnTo>
                    <a:pt x="57" y="135"/>
                  </a:lnTo>
                  <a:lnTo>
                    <a:pt x="57" y="51"/>
                  </a:lnTo>
                  <a:lnTo>
                    <a:pt x="205" y="51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57" y="316"/>
                  </a:lnTo>
                  <a:lnTo>
                    <a:pt x="57" y="185"/>
                  </a:lnTo>
                  <a:lnTo>
                    <a:pt x="184" y="185"/>
                  </a:lnTo>
                  <a:lnTo>
                    <a:pt x="184" y="13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663" y="3891"/>
              <a:ext cx="55" cy="78"/>
            </a:xfrm>
            <a:custGeom>
              <a:avLst/>
              <a:gdLst>
                <a:gd name="T0" fmla="*/ 94 w 165"/>
                <a:gd name="T1" fmla="*/ 48 h 233"/>
                <a:gd name="T2" fmla="*/ 94 w 165"/>
                <a:gd name="T3" fmla="*/ 48 h 233"/>
                <a:gd name="T4" fmla="*/ 103 w 165"/>
                <a:gd name="T5" fmla="*/ 49 h 233"/>
                <a:gd name="T6" fmla="*/ 111 w 165"/>
                <a:gd name="T7" fmla="*/ 52 h 233"/>
                <a:gd name="T8" fmla="*/ 118 w 165"/>
                <a:gd name="T9" fmla="*/ 56 h 233"/>
                <a:gd name="T10" fmla="*/ 124 w 165"/>
                <a:gd name="T11" fmla="*/ 62 h 233"/>
                <a:gd name="T12" fmla="*/ 165 w 165"/>
                <a:gd name="T13" fmla="*/ 21 h 233"/>
                <a:gd name="T14" fmla="*/ 165 w 165"/>
                <a:gd name="T15" fmla="*/ 21 h 233"/>
                <a:gd name="T16" fmla="*/ 154 w 165"/>
                <a:gd name="T17" fmla="*/ 11 h 233"/>
                <a:gd name="T18" fmla="*/ 142 w 165"/>
                <a:gd name="T19" fmla="*/ 6 h 233"/>
                <a:gd name="T20" fmla="*/ 128 w 165"/>
                <a:gd name="T21" fmla="*/ 2 h 233"/>
                <a:gd name="T22" fmla="*/ 113 w 165"/>
                <a:gd name="T23" fmla="*/ 0 h 233"/>
                <a:gd name="T24" fmla="*/ 113 w 165"/>
                <a:gd name="T25" fmla="*/ 0 h 233"/>
                <a:gd name="T26" fmla="*/ 97 w 165"/>
                <a:gd name="T27" fmla="*/ 3 h 233"/>
                <a:gd name="T28" fmla="*/ 89 w 165"/>
                <a:gd name="T29" fmla="*/ 4 h 233"/>
                <a:gd name="T30" fmla="*/ 81 w 165"/>
                <a:gd name="T31" fmla="*/ 7 h 233"/>
                <a:gd name="T32" fmla="*/ 74 w 165"/>
                <a:gd name="T33" fmla="*/ 10 h 233"/>
                <a:gd name="T34" fmla="*/ 69 w 165"/>
                <a:gd name="T35" fmla="*/ 14 h 233"/>
                <a:gd name="T36" fmla="*/ 62 w 165"/>
                <a:gd name="T37" fmla="*/ 19 h 233"/>
                <a:gd name="T38" fmla="*/ 56 w 165"/>
                <a:gd name="T39" fmla="*/ 25 h 233"/>
                <a:gd name="T40" fmla="*/ 52 w 165"/>
                <a:gd name="T41" fmla="*/ 30 h 233"/>
                <a:gd name="T42" fmla="*/ 52 w 165"/>
                <a:gd name="T43" fmla="*/ 3 h 233"/>
                <a:gd name="T44" fmla="*/ 0 w 165"/>
                <a:gd name="T45" fmla="*/ 3 h 233"/>
                <a:gd name="T46" fmla="*/ 0 w 165"/>
                <a:gd name="T47" fmla="*/ 233 h 233"/>
                <a:gd name="T48" fmla="*/ 54 w 165"/>
                <a:gd name="T49" fmla="*/ 233 h 233"/>
                <a:gd name="T50" fmla="*/ 54 w 165"/>
                <a:gd name="T51" fmla="*/ 94 h 233"/>
                <a:gd name="T52" fmla="*/ 54 w 165"/>
                <a:gd name="T53" fmla="*/ 94 h 233"/>
                <a:gd name="T54" fmla="*/ 55 w 165"/>
                <a:gd name="T55" fmla="*/ 83 h 233"/>
                <a:gd name="T56" fmla="*/ 56 w 165"/>
                <a:gd name="T57" fmla="*/ 75 h 233"/>
                <a:gd name="T58" fmla="*/ 60 w 165"/>
                <a:gd name="T59" fmla="*/ 67 h 233"/>
                <a:gd name="T60" fmla="*/ 66 w 165"/>
                <a:gd name="T61" fmla="*/ 59 h 233"/>
                <a:gd name="T62" fmla="*/ 66 w 165"/>
                <a:gd name="T63" fmla="*/ 59 h 233"/>
                <a:gd name="T64" fmla="*/ 73 w 165"/>
                <a:gd name="T65" fmla="*/ 55 h 233"/>
                <a:gd name="T66" fmla="*/ 79 w 165"/>
                <a:gd name="T67" fmla="*/ 51 h 233"/>
                <a:gd name="T68" fmla="*/ 86 w 165"/>
                <a:gd name="T69" fmla="*/ 49 h 233"/>
                <a:gd name="T70" fmla="*/ 94 w 165"/>
                <a:gd name="T71" fmla="*/ 48 h 233"/>
                <a:gd name="T72" fmla="*/ 94 w 165"/>
                <a:gd name="T73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33">
                  <a:moveTo>
                    <a:pt x="94" y="48"/>
                  </a:moveTo>
                  <a:lnTo>
                    <a:pt x="94" y="48"/>
                  </a:lnTo>
                  <a:lnTo>
                    <a:pt x="103" y="49"/>
                  </a:lnTo>
                  <a:lnTo>
                    <a:pt x="111" y="52"/>
                  </a:lnTo>
                  <a:lnTo>
                    <a:pt x="118" y="56"/>
                  </a:lnTo>
                  <a:lnTo>
                    <a:pt x="124" y="62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54" y="11"/>
                  </a:lnTo>
                  <a:lnTo>
                    <a:pt x="142" y="6"/>
                  </a:lnTo>
                  <a:lnTo>
                    <a:pt x="128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3"/>
                  </a:lnTo>
                  <a:lnTo>
                    <a:pt x="89" y="4"/>
                  </a:lnTo>
                  <a:lnTo>
                    <a:pt x="81" y="7"/>
                  </a:lnTo>
                  <a:lnTo>
                    <a:pt x="74" y="10"/>
                  </a:lnTo>
                  <a:lnTo>
                    <a:pt x="69" y="14"/>
                  </a:lnTo>
                  <a:lnTo>
                    <a:pt x="62" y="19"/>
                  </a:lnTo>
                  <a:lnTo>
                    <a:pt x="56" y="25"/>
                  </a:lnTo>
                  <a:lnTo>
                    <a:pt x="52" y="30"/>
                  </a:lnTo>
                  <a:lnTo>
                    <a:pt x="52" y="3"/>
                  </a:lnTo>
                  <a:lnTo>
                    <a:pt x="0" y="3"/>
                  </a:lnTo>
                  <a:lnTo>
                    <a:pt x="0" y="233"/>
                  </a:lnTo>
                  <a:lnTo>
                    <a:pt x="54" y="23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5" y="83"/>
                  </a:lnTo>
                  <a:lnTo>
                    <a:pt x="56" y="75"/>
                  </a:lnTo>
                  <a:lnTo>
                    <a:pt x="60" y="67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73" y="55"/>
                  </a:lnTo>
                  <a:lnTo>
                    <a:pt x="79" y="51"/>
                  </a:lnTo>
                  <a:lnTo>
                    <a:pt x="86" y="49"/>
                  </a:lnTo>
                  <a:lnTo>
                    <a:pt x="94" y="48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6714" y="3891"/>
              <a:ext cx="66" cy="78"/>
            </a:xfrm>
            <a:custGeom>
              <a:avLst/>
              <a:gdLst>
                <a:gd name="T0" fmla="*/ 106 w 199"/>
                <a:gd name="T1" fmla="*/ 189 h 233"/>
                <a:gd name="T2" fmla="*/ 84 w 199"/>
                <a:gd name="T3" fmla="*/ 185 h 233"/>
                <a:gd name="T4" fmla="*/ 68 w 199"/>
                <a:gd name="T5" fmla="*/ 174 h 233"/>
                <a:gd name="T6" fmla="*/ 63 w 199"/>
                <a:gd name="T7" fmla="*/ 168 h 233"/>
                <a:gd name="T8" fmla="*/ 54 w 199"/>
                <a:gd name="T9" fmla="*/ 151 h 233"/>
                <a:gd name="T10" fmla="*/ 53 w 199"/>
                <a:gd name="T11" fmla="*/ 142 h 233"/>
                <a:gd name="T12" fmla="*/ 52 w 199"/>
                <a:gd name="T13" fmla="*/ 94 h 233"/>
                <a:gd name="T14" fmla="*/ 54 w 199"/>
                <a:gd name="T15" fmla="*/ 81 h 233"/>
                <a:gd name="T16" fmla="*/ 58 w 199"/>
                <a:gd name="T17" fmla="*/ 68 h 233"/>
                <a:gd name="T18" fmla="*/ 65 w 199"/>
                <a:gd name="T19" fmla="*/ 57 h 233"/>
                <a:gd name="T20" fmla="*/ 73 w 199"/>
                <a:gd name="T21" fmla="*/ 49 h 233"/>
                <a:gd name="T22" fmla="*/ 86 w 199"/>
                <a:gd name="T23" fmla="*/ 45 h 233"/>
                <a:gd name="T24" fmla="*/ 99 w 199"/>
                <a:gd name="T25" fmla="*/ 43 h 233"/>
                <a:gd name="T26" fmla="*/ 106 w 199"/>
                <a:gd name="T27" fmla="*/ 44 h 233"/>
                <a:gd name="T28" fmla="*/ 118 w 199"/>
                <a:gd name="T29" fmla="*/ 47 h 233"/>
                <a:gd name="T30" fmla="*/ 129 w 199"/>
                <a:gd name="T31" fmla="*/ 53 h 233"/>
                <a:gd name="T32" fmla="*/ 137 w 199"/>
                <a:gd name="T33" fmla="*/ 63 h 233"/>
                <a:gd name="T34" fmla="*/ 140 w 199"/>
                <a:gd name="T35" fmla="*/ 68 h 233"/>
                <a:gd name="T36" fmla="*/ 146 w 199"/>
                <a:gd name="T37" fmla="*/ 94 h 233"/>
                <a:gd name="T38" fmla="*/ 95 w 199"/>
                <a:gd name="T39" fmla="*/ 97 h 233"/>
                <a:gd name="T40" fmla="*/ 199 w 199"/>
                <a:gd name="T41" fmla="*/ 132 h 233"/>
                <a:gd name="T42" fmla="*/ 199 w 199"/>
                <a:gd name="T43" fmla="*/ 109 h 233"/>
                <a:gd name="T44" fmla="*/ 196 w 199"/>
                <a:gd name="T45" fmla="*/ 86 h 233"/>
                <a:gd name="T46" fmla="*/ 192 w 199"/>
                <a:gd name="T47" fmla="*/ 66 h 233"/>
                <a:gd name="T48" fmla="*/ 184 w 199"/>
                <a:gd name="T49" fmla="*/ 47 h 233"/>
                <a:gd name="T50" fmla="*/ 172 w 199"/>
                <a:gd name="T51" fmla="*/ 30 h 233"/>
                <a:gd name="T52" fmla="*/ 165 w 199"/>
                <a:gd name="T53" fmla="*/ 23 h 233"/>
                <a:gd name="T54" fmla="*/ 150 w 199"/>
                <a:gd name="T55" fmla="*/ 13 h 233"/>
                <a:gd name="T56" fmla="*/ 131 w 199"/>
                <a:gd name="T57" fmla="*/ 4 h 233"/>
                <a:gd name="T58" fmla="*/ 110 w 199"/>
                <a:gd name="T59" fmla="*/ 0 h 233"/>
                <a:gd name="T60" fmla="*/ 99 w 199"/>
                <a:gd name="T61" fmla="*/ 0 h 233"/>
                <a:gd name="T62" fmla="*/ 78 w 199"/>
                <a:gd name="T63" fmla="*/ 2 h 233"/>
                <a:gd name="T64" fmla="*/ 58 w 199"/>
                <a:gd name="T65" fmla="*/ 7 h 233"/>
                <a:gd name="T66" fmla="*/ 42 w 199"/>
                <a:gd name="T67" fmla="*/ 17 h 233"/>
                <a:gd name="T68" fmla="*/ 27 w 199"/>
                <a:gd name="T69" fmla="*/ 30 h 233"/>
                <a:gd name="T70" fmla="*/ 22 w 199"/>
                <a:gd name="T71" fmla="*/ 38 h 233"/>
                <a:gd name="T72" fmla="*/ 11 w 199"/>
                <a:gd name="T73" fmla="*/ 57 h 233"/>
                <a:gd name="T74" fmla="*/ 4 w 199"/>
                <a:gd name="T75" fmla="*/ 78 h 233"/>
                <a:gd name="T76" fmla="*/ 1 w 199"/>
                <a:gd name="T77" fmla="*/ 102 h 233"/>
                <a:gd name="T78" fmla="*/ 0 w 199"/>
                <a:gd name="T79" fmla="*/ 116 h 233"/>
                <a:gd name="T80" fmla="*/ 1 w 199"/>
                <a:gd name="T81" fmla="*/ 143 h 233"/>
                <a:gd name="T82" fmla="*/ 7 w 199"/>
                <a:gd name="T83" fmla="*/ 168 h 233"/>
                <a:gd name="T84" fmla="*/ 15 w 199"/>
                <a:gd name="T85" fmla="*/ 188 h 233"/>
                <a:gd name="T86" fmla="*/ 26 w 199"/>
                <a:gd name="T87" fmla="*/ 204 h 233"/>
                <a:gd name="T88" fmla="*/ 41 w 199"/>
                <a:gd name="T89" fmla="*/ 217 h 233"/>
                <a:gd name="T90" fmla="*/ 58 w 199"/>
                <a:gd name="T91" fmla="*/ 226 h 233"/>
                <a:gd name="T92" fmla="*/ 80 w 199"/>
                <a:gd name="T93" fmla="*/ 232 h 233"/>
                <a:gd name="T94" fmla="*/ 105 w 199"/>
                <a:gd name="T95" fmla="*/ 233 h 233"/>
                <a:gd name="T96" fmla="*/ 117 w 199"/>
                <a:gd name="T97" fmla="*/ 232 h 233"/>
                <a:gd name="T98" fmla="*/ 140 w 199"/>
                <a:gd name="T99" fmla="*/ 228 h 233"/>
                <a:gd name="T100" fmla="*/ 162 w 199"/>
                <a:gd name="T101" fmla="*/ 219 h 233"/>
                <a:gd name="T102" fmla="*/ 181 w 199"/>
                <a:gd name="T103" fmla="*/ 207 h 233"/>
                <a:gd name="T104" fmla="*/ 158 w 199"/>
                <a:gd name="T105" fmla="*/ 168 h 233"/>
                <a:gd name="T106" fmla="*/ 147 w 199"/>
                <a:gd name="T107" fmla="*/ 177 h 233"/>
                <a:gd name="T108" fmla="*/ 121 w 199"/>
                <a:gd name="T109" fmla="*/ 188 h 233"/>
                <a:gd name="T110" fmla="*/ 106 w 199"/>
                <a:gd name="T111" fmla="*/ 1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233">
                  <a:moveTo>
                    <a:pt x="106" y="189"/>
                  </a:moveTo>
                  <a:lnTo>
                    <a:pt x="106" y="189"/>
                  </a:lnTo>
                  <a:lnTo>
                    <a:pt x="94" y="188"/>
                  </a:lnTo>
                  <a:lnTo>
                    <a:pt x="84" y="185"/>
                  </a:lnTo>
                  <a:lnTo>
                    <a:pt x="76" y="181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3" y="168"/>
                  </a:lnTo>
                  <a:lnTo>
                    <a:pt x="57" y="160"/>
                  </a:lnTo>
                  <a:lnTo>
                    <a:pt x="54" y="15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2" y="139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4" y="81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1" y="63"/>
                  </a:lnTo>
                  <a:lnTo>
                    <a:pt x="65" y="57"/>
                  </a:lnTo>
                  <a:lnTo>
                    <a:pt x="69" y="53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6" y="45"/>
                  </a:lnTo>
                  <a:lnTo>
                    <a:pt x="91" y="44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4"/>
                  </a:lnTo>
                  <a:lnTo>
                    <a:pt x="113" y="45"/>
                  </a:lnTo>
                  <a:lnTo>
                    <a:pt x="118" y="47"/>
                  </a:lnTo>
                  <a:lnTo>
                    <a:pt x="124" y="49"/>
                  </a:lnTo>
                  <a:lnTo>
                    <a:pt x="129" y="53"/>
                  </a:lnTo>
                  <a:lnTo>
                    <a:pt x="133" y="57"/>
                  </a:lnTo>
                  <a:lnTo>
                    <a:pt x="137" y="63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4" y="81"/>
                  </a:lnTo>
                  <a:lnTo>
                    <a:pt x="146" y="94"/>
                  </a:lnTo>
                  <a:lnTo>
                    <a:pt x="146" y="97"/>
                  </a:lnTo>
                  <a:lnTo>
                    <a:pt x="95" y="97"/>
                  </a:lnTo>
                  <a:lnTo>
                    <a:pt x="95" y="132"/>
                  </a:lnTo>
                  <a:lnTo>
                    <a:pt x="199" y="132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7" y="97"/>
                  </a:lnTo>
                  <a:lnTo>
                    <a:pt x="196" y="86"/>
                  </a:lnTo>
                  <a:lnTo>
                    <a:pt x="195" y="75"/>
                  </a:lnTo>
                  <a:lnTo>
                    <a:pt x="192" y="66"/>
                  </a:lnTo>
                  <a:lnTo>
                    <a:pt x="188" y="56"/>
                  </a:lnTo>
                  <a:lnTo>
                    <a:pt x="184" y="47"/>
                  </a:lnTo>
                  <a:lnTo>
                    <a:pt x="178" y="38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65" y="23"/>
                  </a:lnTo>
                  <a:lnTo>
                    <a:pt x="158" y="17"/>
                  </a:lnTo>
                  <a:lnTo>
                    <a:pt x="150" y="13"/>
                  </a:lnTo>
                  <a:lnTo>
                    <a:pt x="140" y="7"/>
                  </a:lnTo>
                  <a:lnTo>
                    <a:pt x="131" y="4"/>
                  </a:lnTo>
                  <a:lnTo>
                    <a:pt x="121" y="2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2" y="17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2" y="38"/>
                  </a:lnTo>
                  <a:lnTo>
                    <a:pt x="15" y="47"/>
                  </a:lnTo>
                  <a:lnTo>
                    <a:pt x="11" y="57"/>
                  </a:lnTo>
                  <a:lnTo>
                    <a:pt x="7" y="67"/>
                  </a:lnTo>
                  <a:lnTo>
                    <a:pt x="4" y="78"/>
                  </a:lnTo>
                  <a:lnTo>
                    <a:pt x="1" y="90"/>
                  </a:lnTo>
                  <a:lnTo>
                    <a:pt x="1" y="10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4" y="155"/>
                  </a:lnTo>
                  <a:lnTo>
                    <a:pt x="7" y="168"/>
                  </a:lnTo>
                  <a:lnTo>
                    <a:pt x="11" y="179"/>
                  </a:lnTo>
                  <a:lnTo>
                    <a:pt x="15" y="188"/>
                  </a:lnTo>
                  <a:lnTo>
                    <a:pt x="20" y="196"/>
                  </a:lnTo>
                  <a:lnTo>
                    <a:pt x="26" y="204"/>
                  </a:lnTo>
                  <a:lnTo>
                    <a:pt x="33" y="211"/>
                  </a:lnTo>
                  <a:lnTo>
                    <a:pt x="41" y="217"/>
                  </a:lnTo>
                  <a:lnTo>
                    <a:pt x="49" y="222"/>
                  </a:lnTo>
                  <a:lnTo>
                    <a:pt x="58" y="226"/>
                  </a:lnTo>
                  <a:lnTo>
                    <a:pt x="69" y="229"/>
                  </a:lnTo>
                  <a:lnTo>
                    <a:pt x="80" y="232"/>
                  </a:lnTo>
                  <a:lnTo>
                    <a:pt x="93" y="233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7" y="232"/>
                  </a:lnTo>
                  <a:lnTo>
                    <a:pt x="129" y="230"/>
                  </a:lnTo>
                  <a:lnTo>
                    <a:pt x="140" y="228"/>
                  </a:lnTo>
                  <a:lnTo>
                    <a:pt x="151" y="225"/>
                  </a:lnTo>
                  <a:lnTo>
                    <a:pt x="162" y="219"/>
                  </a:lnTo>
                  <a:lnTo>
                    <a:pt x="172" y="214"/>
                  </a:lnTo>
                  <a:lnTo>
                    <a:pt x="181" y="207"/>
                  </a:lnTo>
                  <a:lnTo>
                    <a:pt x="191" y="199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47" y="177"/>
                  </a:lnTo>
                  <a:lnTo>
                    <a:pt x="135" y="184"/>
                  </a:lnTo>
                  <a:lnTo>
                    <a:pt x="121" y="188"/>
                  </a:lnTo>
                  <a:lnTo>
                    <a:pt x="106" y="189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783" y="3872"/>
              <a:ext cx="39" cy="97"/>
            </a:xfrm>
            <a:custGeom>
              <a:avLst/>
              <a:gdLst>
                <a:gd name="T0" fmla="*/ 39 w 118"/>
                <a:gd name="T1" fmla="*/ 272 h 292"/>
                <a:gd name="T2" fmla="*/ 39 w 118"/>
                <a:gd name="T3" fmla="*/ 272 h 292"/>
                <a:gd name="T4" fmla="*/ 49 w 118"/>
                <a:gd name="T5" fmla="*/ 280 h 292"/>
                <a:gd name="T6" fmla="*/ 61 w 118"/>
                <a:gd name="T7" fmla="*/ 287 h 292"/>
                <a:gd name="T8" fmla="*/ 75 w 118"/>
                <a:gd name="T9" fmla="*/ 291 h 292"/>
                <a:gd name="T10" fmla="*/ 90 w 118"/>
                <a:gd name="T11" fmla="*/ 292 h 292"/>
                <a:gd name="T12" fmla="*/ 118 w 118"/>
                <a:gd name="T13" fmla="*/ 292 h 292"/>
                <a:gd name="T14" fmla="*/ 118 w 118"/>
                <a:gd name="T15" fmla="*/ 247 h 292"/>
                <a:gd name="T16" fmla="*/ 101 w 118"/>
                <a:gd name="T17" fmla="*/ 247 h 292"/>
                <a:gd name="T18" fmla="*/ 101 w 118"/>
                <a:gd name="T19" fmla="*/ 247 h 292"/>
                <a:gd name="T20" fmla="*/ 95 w 118"/>
                <a:gd name="T21" fmla="*/ 247 h 292"/>
                <a:gd name="T22" fmla="*/ 91 w 118"/>
                <a:gd name="T23" fmla="*/ 246 h 292"/>
                <a:gd name="T24" fmla="*/ 87 w 118"/>
                <a:gd name="T25" fmla="*/ 244 h 292"/>
                <a:gd name="T26" fmla="*/ 83 w 118"/>
                <a:gd name="T27" fmla="*/ 242 h 292"/>
                <a:gd name="T28" fmla="*/ 80 w 118"/>
                <a:gd name="T29" fmla="*/ 238 h 292"/>
                <a:gd name="T30" fmla="*/ 79 w 118"/>
                <a:gd name="T31" fmla="*/ 233 h 292"/>
                <a:gd name="T32" fmla="*/ 78 w 118"/>
                <a:gd name="T33" fmla="*/ 229 h 292"/>
                <a:gd name="T34" fmla="*/ 78 w 118"/>
                <a:gd name="T35" fmla="*/ 224 h 292"/>
                <a:gd name="T36" fmla="*/ 78 w 118"/>
                <a:gd name="T37" fmla="*/ 108 h 292"/>
                <a:gd name="T38" fmla="*/ 118 w 118"/>
                <a:gd name="T39" fmla="*/ 108 h 292"/>
                <a:gd name="T40" fmla="*/ 118 w 118"/>
                <a:gd name="T41" fmla="*/ 69 h 292"/>
                <a:gd name="T42" fmla="*/ 78 w 118"/>
                <a:gd name="T43" fmla="*/ 69 h 292"/>
                <a:gd name="T44" fmla="*/ 78 w 118"/>
                <a:gd name="T45" fmla="*/ 0 h 292"/>
                <a:gd name="T46" fmla="*/ 24 w 118"/>
                <a:gd name="T47" fmla="*/ 0 h 292"/>
                <a:gd name="T48" fmla="*/ 24 w 118"/>
                <a:gd name="T49" fmla="*/ 69 h 292"/>
                <a:gd name="T50" fmla="*/ 0 w 118"/>
                <a:gd name="T51" fmla="*/ 69 h 292"/>
                <a:gd name="T52" fmla="*/ 0 w 118"/>
                <a:gd name="T53" fmla="*/ 108 h 292"/>
                <a:gd name="T54" fmla="*/ 24 w 118"/>
                <a:gd name="T55" fmla="*/ 108 h 292"/>
                <a:gd name="T56" fmla="*/ 24 w 118"/>
                <a:gd name="T57" fmla="*/ 227 h 292"/>
                <a:gd name="T58" fmla="*/ 24 w 118"/>
                <a:gd name="T59" fmla="*/ 227 h 292"/>
                <a:gd name="T60" fmla="*/ 24 w 118"/>
                <a:gd name="T61" fmla="*/ 240 h 292"/>
                <a:gd name="T62" fmla="*/ 29 w 118"/>
                <a:gd name="T63" fmla="*/ 251 h 292"/>
                <a:gd name="T64" fmla="*/ 33 w 118"/>
                <a:gd name="T65" fmla="*/ 262 h 292"/>
                <a:gd name="T66" fmla="*/ 39 w 118"/>
                <a:gd name="T67" fmla="*/ 272 h 292"/>
                <a:gd name="T68" fmla="*/ 39 w 118"/>
                <a:gd name="T69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292">
                  <a:moveTo>
                    <a:pt x="39" y="272"/>
                  </a:moveTo>
                  <a:lnTo>
                    <a:pt x="39" y="272"/>
                  </a:lnTo>
                  <a:lnTo>
                    <a:pt x="49" y="280"/>
                  </a:lnTo>
                  <a:lnTo>
                    <a:pt x="61" y="287"/>
                  </a:lnTo>
                  <a:lnTo>
                    <a:pt x="75" y="291"/>
                  </a:lnTo>
                  <a:lnTo>
                    <a:pt x="90" y="292"/>
                  </a:lnTo>
                  <a:lnTo>
                    <a:pt x="118" y="292"/>
                  </a:lnTo>
                  <a:lnTo>
                    <a:pt x="118" y="247"/>
                  </a:lnTo>
                  <a:lnTo>
                    <a:pt x="101" y="247"/>
                  </a:lnTo>
                  <a:lnTo>
                    <a:pt x="101" y="247"/>
                  </a:lnTo>
                  <a:lnTo>
                    <a:pt x="95" y="247"/>
                  </a:lnTo>
                  <a:lnTo>
                    <a:pt x="91" y="246"/>
                  </a:lnTo>
                  <a:lnTo>
                    <a:pt x="87" y="244"/>
                  </a:lnTo>
                  <a:lnTo>
                    <a:pt x="83" y="242"/>
                  </a:lnTo>
                  <a:lnTo>
                    <a:pt x="80" y="238"/>
                  </a:lnTo>
                  <a:lnTo>
                    <a:pt x="79" y="233"/>
                  </a:lnTo>
                  <a:lnTo>
                    <a:pt x="78" y="229"/>
                  </a:lnTo>
                  <a:lnTo>
                    <a:pt x="78" y="224"/>
                  </a:lnTo>
                  <a:lnTo>
                    <a:pt x="78" y="108"/>
                  </a:lnTo>
                  <a:lnTo>
                    <a:pt x="118" y="108"/>
                  </a:lnTo>
                  <a:lnTo>
                    <a:pt x="118" y="69"/>
                  </a:lnTo>
                  <a:lnTo>
                    <a:pt x="78" y="69"/>
                  </a:lnTo>
                  <a:lnTo>
                    <a:pt x="78" y="0"/>
                  </a:lnTo>
                  <a:lnTo>
                    <a:pt x="24" y="0"/>
                  </a:lnTo>
                  <a:lnTo>
                    <a:pt x="24" y="69"/>
                  </a:lnTo>
                  <a:lnTo>
                    <a:pt x="0" y="69"/>
                  </a:lnTo>
                  <a:lnTo>
                    <a:pt x="0" y="108"/>
                  </a:lnTo>
                  <a:lnTo>
                    <a:pt x="24" y="108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4" y="240"/>
                  </a:lnTo>
                  <a:lnTo>
                    <a:pt x="29" y="251"/>
                  </a:lnTo>
                  <a:lnTo>
                    <a:pt x="33" y="262"/>
                  </a:lnTo>
                  <a:lnTo>
                    <a:pt x="39" y="272"/>
                  </a:lnTo>
                  <a:lnTo>
                    <a:pt x="3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902" y="3891"/>
              <a:ext cx="63" cy="107"/>
            </a:xfrm>
            <a:custGeom>
              <a:avLst/>
              <a:gdLst>
                <a:gd name="T0" fmla="*/ 138 w 189"/>
                <a:gd name="T1" fmla="*/ 3 h 321"/>
                <a:gd name="T2" fmla="*/ 133 w 189"/>
                <a:gd name="T3" fmla="*/ 24 h 321"/>
                <a:gd name="T4" fmla="*/ 121 w 189"/>
                <a:gd name="T5" fmla="*/ 14 h 321"/>
                <a:gd name="T6" fmla="*/ 109 w 189"/>
                <a:gd name="T7" fmla="*/ 7 h 321"/>
                <a:gd name="T8" fmla="*/ 94 w 189"/>
                <a:gd name="T9" fmla="*/ 3 h 321"/>
                <a:gd name="T10" fmla="*/ 78 w 189"/>
                <a:gd name="T11" fmla="*/ 0 h 321"/>
                <a:gd name="T12" fmla="*/ 48 w 189"/>
                <a:gd name="T13" fmla="*/ 5 h 321"/>
                <a:gd name="T14" fmla="*/ 23 w 189"/>
                <a:gd name="T15" fmla="*/ 20 h 321"/>
                <a:gd name="T16" fmla="*/ 18 w 189"/>
                <a:gd name="T17" fmla="*/ 27 h 321"/>
                <a:gd name="T18" fmla="*/ 10 w 189"/>
                <a:gd name="T19" fmla="*/ 44 h 321"/>
                <a:gd name="T20" fmla="*/ 4 w 189"/>
                <a:gd name="T21" fmla="*/ 67 h 321"/>
                <a:gd name="T22" fmla="*/ 0 w 189"/>
                <a:gd name="T23" fmla="*/ 112 h 321"/>
                <a:gd name="T24" fmla="*/ 1 w 189"/>
                <a:gd name="T25" fmla="*/ 143 h 321"/>
                <a:gd name="T26" fmla="*/ 5 w 189"/>
                <a:gd name="T27" fmla="*/ 169 h 321"/>
                <a:gd name="T28" fmla="*/ 14 w 189"/>
                <a:gd name="T29" fmla="*/ 188 h 321"/>
                <a:gd name="T30" fmla="*/ 23 w 189"/>
                <a:gd name="T31" fmla="*/ 203 h 321"/>
                <a:gd name="T32" fmla="*/ 34 w 189"/>
                <a:gd name="T33" fmla="*/ 211 h 321"/>
                <a:gd name="T34" fmla="*/ 61 w 189"/>
                <a:gd name="T35" fmla="*/ 220 h 321"/>
                <a:gd name="T36" fmla="*/ 78 w 189"/>
                <a:gd name="T37" fmla="*/ 222 h 321"/>
                <a:gd name="T38" fmla="*/ 93 w 189"/>
                <a:gd name="T39" fmla="*/ 175 h 321"/>
                <a:gd name="T40" fmla="*/ 82 w 189"/>
                <a:gd name="T41" fmla="*/ 173 h 321"/>
                <a:gd name="T42" fmla="*/ 65 w 189"/>
                <a:gd name="T43" fmla="*/ 163 h 321"/>
                <a:gd name="T44" fmla="*/ 60 w 189"/>
                <a:gd name="T45" fmla="*/ 154 h 321"/>
                <a:gd name="T46" fmla="*/ 56 w 189"/>
                <a:gd name="T47" fmla="*/ 137 h 321"/>
                <a:gd name="T48" fmla="*/ 53 w 189"/>
                <a:gd name="T49" fmla="*/ 112 h 321"/>
                <a:gd name="T50" fmla="*/ 55 w 189"/>
                <a:gd name="T51" fmla="*/ 98 h 321"/>
                <a:gd name="T52" fmla="*/ 57 w 189"/>
                <a:gd name="T53" fmla="*/ 76 h 321"/>
                <a:gd name="T54" fmla="*/ 60 w 189"/>
                <a:gd name="T55" fmla="*/ 68 h 321"/>
                <a:gd name="T56" fmla="*/ 74 w 189"/>
                <a:gd name="T57" fmla="*/ 53 h 321"/>
                <a:gd name="T58" fmla="*/ 94 w 189"/>
                <a:gd name="T59" fmla="*/ 48 h 321"/>
                <a:gd name="T60" fmla="*/ 106 w 189"/>
                <a:gd name="T61" fmla="*/ 49 h 321"/>
                <a:gd name="T62" fmla="*/ 124 w 189"/>
                <a:gd name="T63" fmla="*/ 60 h 321"/>
                <a:gd name="T64" fmla="*/ 129 w 189"/>
                <a:gd name="T65" fmla="*/ 68 h 321"/>
                <a:gd name="T66" fmla="*/ 135 w 189"/>
                <a:gd name="T67" fmla="*/ 86 h 321"/>
                <a:gd name="T68" fmla="*/ 136 w 189"/>
                <a:gd name="T69" fmla="*/ 112 h 321"/>
                <a:gd name="T70" fmla="*/ 136 w 189"/>
                <a:gd name="T71" fmla="*/ 224 h 321"/>
                <a:gd name="T72" fmla="*/ 133 w 189"/>
                <a:gd name="T73" fmla="*/ 245 h 321"/>
                <a:gd name="T74" fmla="*/ 124 w 189"/>
                <a:gd name="T75" fmla="*/ 260 h 321"/>
                <a:gd name="T76" fmla="*/ 117 w 189"/>
                <a:gd name="T77" fmla="*/ 267 h 321"/>
                <a:gd name="T78" fmla="*/ 98 w 189"/>
                <a:gd name="T79" fmla="*/ 275 h 321"/>
                <a:gd name="T80" fmla="*/ 86 w 189"/>
                <a:gd name="T81" fmla="*/ 276 h 321"/>
                <a:gd name="T82" fmla="*/ 61 w 189"/>
                <a:gd name="T83" fmla="*/ 272 h 321"/>
                <a:gd name="T84" fmla="*/ 40 w 189"/>
                <a:gd name="T85" fmla="*/ 260 h 321"/>
                <a:gd name="T86" fmla="*/ 7 w 189"/>
                <a:gd name="T87" fmla="*/ 292 h 321"/>
                <a:gd name="T88" fmla="*/ 23 w 189"/>
                <a:gd name="T89" fmla="*/ 305 h 321"/>
                <a:gd name="T90" fmla="*/ 44 w 189"/>
                <a:gd name="T91" fmla="*/ 313 h 321"/>
                <a:gd name="T92" fmla="*/ 64 w 189"/>
                <a:gd name="T93" fmla="*/ 318 h 321"/>
                <a:gd name="T94" fmla="*/ 89 w 189"/>
                <a:gd name="T95" fmla="*/ 321 h 321"/>
                <a:gd name="T96" fmla="*/ 99 w 189"/>
                <a:gd name="T97" fmla="*/ 320 h 321"/>
                <a:gd name="T98" fmla="*/ 120 w 189"/>
                <a:gd name="T99" fmla="*/ 317 h 321"/>
                <a:gd name="T100" fmla="*/ 139 w 189"/>
                <a:gd name="T101" fmla="*/ 310 h 321"/>
                <a:gd name="T102" fmla="*/ 155 w 189"/>
                <a:gd name="T103" fmla="*/ 301 h 321"/>
                <a:gd name="T104" fmla="*/ 162 w 189"/>
                <a:gd name="T105" fmla="*/ 294 h 321"/>
                <a:gd name="T106" fmla="*/ 174 w 189"/>
                <a:gd name="T107" fmla="*/ 280 h 321"/>
                <a:gd name="T108" fmla="*/ 183 w 189"/>
                <a:gd name="T109" fmla="*/ 264 h 321"/>
                <a:gd name="T110" fmla="*/ 187 w 189"/>
                <a:gd name="T111" fmla="*/ 246 h 321"/>
                <a:gd name="T112" fmla="*/ 189 w 189"/>
                <a:gd name="T113" fmla="*/ 2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321">
                  <a:moveTo>
                    <a:pt x="189" y="3"/>
                  </a:moveTo>
                  <a:lnTo>
                    <a:pt x="138" y="3"/>
                  </a:lnTo>
                  <a:lnTo>
                    <a:pt x="138" y="30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21" y="14"/>
                  </a:lnTo>
                  <a:lnTo>
                    <a:pt x="116" y="10"/>
                  </a:lnTo>
                  <a:lnTo>
                    <a:pt x="109" y="7"/>
                  </a:lnTo>
                  <a:lnTo>
                    <a:pt x="101" y="4"/>
                  </a:lnTo>
                  <a:lnTo>
                    <a:pt x="94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5"/>
                  </a:lnTo>
                  <a:lnTo>
                    <a:pt x="34" y="12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18" y="27"/>
                  </a:lnTo>
                  <a:lnTo>
                    <a:pt x="14" y="35"/>
                  </a:lnTo>
                  <a:lnTo>
                    <a:pt x="10" y="44"/>
                  </a:lnTo>
                  <a:lnTo>
                    <a:pt x="5" y="54"/>
                  </a:lnTo>
                  <a:lnTo>
                    <a:pt x="4" y="67"/>
                  </a:lnTo>
                  <a:lnTo>
                    <a:pt x="1" y="8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43"/>
                  </a:lnTo>
                  <a:lnTo>
                    <a:pt x="4" y="156"/>
                  </a:lnTo>
                  <a:lnTo>
                    <a:pt x="5" y="169"/>
                  </a:lnTo>
                  <a:lnTo>
                    <a:pt x="10" y="178"/>
                  </a:lnTo>
                  <a:lnTo>
                    <a:pt x="14" y="188"/>
                  </a:lnTo>
                  <a:lnTo>
                    <a:pt x="18" y="196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34" y="211"/>
                  </a:lnTo>
                  <a:lnTo>
                    <a:pt x="46" y="218"/>
                  </a:lnTo>
                  <a:lnTo>
                    <a:pt x="61" y="220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93" y="222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2" y="173"/>
                  </a:lnTo>
                  <a:lnTo>
                    <a:pt x="72" y="169"/>
                  </a:lnTo>
                  <a:lnTo>
                    <a:pt x="65" y="16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7" y="147"/>
                  </a:lnTo>
                  <a:lnTo>
                    <a:pt x="56" y="137"/>
                  </a:lnTo>
                  <a:lnTo>
                    <a:pt x="55" y="125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5" y="98"/>
                  </a:lnTo>
                  <a:lnTo>
                    <a:pt x="56" y="86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5" y="60"/>
                  </a:lnTo>
                  <a:lnTo>
                    <a:pt x="74" y="53"/>
                  </a:lnTo>
                  <a:lnTo>
                    <a:pt x="83" y="49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106" y="49"/>
                  </a:lnTo>
                  <a:lnTo>
                    <a:pt x="116" y="53"/>
                  </a:lnTo>
                  <a:lnTo>
                    <a:pt x="124" y="60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32" y="76"/>
                  </a:lnTo>
                  <a:lnTo>
                    <a:pt x="135" y="86"/>
                  </a:lnTo>
                  <a:lnTo>
                    <a:pt x="135" y="98"/>
                  </a:lnTo>
                  <a:lnTo>
                    <a:pt x="136" y="112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35" y="235"/>
                  </a:lnTo>
                  <a:lnTo>
                    <a:pt x="133" y="245"/>
                  </a:lnTo>
                  <a:lnTo>
                    <a:pt x="129" y="253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17" y="267"/>
                  </a:lnTo>
                  <a:lnTo>
                    <a:pt x="109" y="272"/>
                  </a:lnTo>
                  <a:lnTo>
                    <a:pt x="98" y="275"/>
                  </a:lnTo>
                  <a:lnTo>
                    <a:pt x="86" y="276"/>
                  </a:lnTo>
                  <a:lnTo>
                    <a:pt x="86" y="276"/>
                  </a:lnTo>
                  <a:lnTo>
                    <a:pt x="74" y="275"/>
                  </a:lnTo>
                  <a:lnTo>
                    <a:pt x="61" y="272"/>
                  </a:lnTo>
                  <a:lnTo>
                    <a:pt x="50" y="267"/>
                  </a:lnTo>
                  <a:lnTo>
                    <a:pt x="40" y="260"/>
                  </a:lnTo>
                  <a:lnTo>
                    <a:pt x="7" y="292"/>
                  </a:lnTo>
                  <a:lnTo>
                    <a:pt x="7" y="292"/>
                  </a:lnTo>
                  <a:lnTo>
                    <a:pt x="15" y="299"/>
                  </a:lnTo>
                  <a:lnTo>
                    <a:pt x="23" y="305"/>
                  </a:lnTo>
                  <a:lnTo>
                    <a:pt x="33" y="310"/>
                  </a:lnTo>
                  <a:lnTo>
                    <a:pt x="44" y="313"/>
                  </a:lnTo>
                  <a:lnTo>
                    <a:pt x="53" y="317"/>
                  </a:lnTo>
                  <a:lnTo>
                    <a:pt x="64" y="318"/>
                  </a:lnTo>
                  <a:lnTo>
                    <a:pt x="76" y="320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99" y="320"/>
                  </a:lnTo>
                  <a:lnTo>
                    <a:pt x="110" y="318"/>
                  </a:lnTo>
                  <a:lnTo>
                    <a:pt x="120" y="317"/>
                  </a:lnTo>
                  <a:lnTo>
                    <a:pt x="129" y="314"/>
                  </a:lnTo>
                  <a:lnTo>
                    <a:pt x="139" y="310"/>
                  </a:lnTo>
                  <a:lnTo>
                    <a:pt x="147" y="306"/>
                  </a:lnTo>
                  <a:lnTo>
                    <a:pt x="155" y="301"/>
                  </a:lnTo>
                  <a:lnTo>
                    <a:pt x="162" y="294"/>
                  </a:lnTo>
                  <a:lnTo>
                    <a:pt x="162" y="294"/>
                  </a:lnTo>
                  <a:lnTo>
                    <a:pt x="169" y="287"/>
                  </a:lnTo>
                  <a:lnTo>
                    <a:pt x="174" y="280"/>
                  </a:lnTo>
                  <a:lnTo>
                    <a:pt x="178" y="272"/>
                  </a:lnTo>
                  <a:lnTo>
                    <a:pt x="183" y="264"/>
                  </a:lnTo>
                  <a:lnTo>
                    <a:pt x="185" y="254"/>
                  </a:lnTo>
                  <a:lnTo>
                    <a:pt x="187" y="246"/>
                  </a:lnTo>
                  <a:lnTo>
                    <a:pt x="188" y="237"/>
                  </a:lnTo>
                  <a:lnTo>
                    <a:pt x="189" y="226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6971" y="3891"/>
              <a:ext cx="64" cy="79"/>
            </a:xfrm>
            <a:custGeom>
              <a:avLst/>
              <a:gdLst>
                <a:gd name="T0" fmla="*/ 193 w 193"/>
                <a:gd name="T1" fmla="*/ 162 h 236"/>
                <a:gd name="T2" fmla="*/ 189 w 193"/>
                <a:gd name="T3" fmla="*/ 135 h 236"/>
                <a:gd name="T4" fmla="*/ 175 w 193"/>
                <a:gd name="T5" fmla="*/ 115 h 236"/>
                <a:gd name="T6" fmla="*/ 155 w 193"/>
                <a:gd name="T7" fmla="*/ 102 h 236"/>
                <a:gd name="T8" fmla="*/ 125 w 193"/>
                <a:gd name="T9" fmla="*/ 96 h 236"/>
                <a:gd name="T10" fmla="*/ 88 w 193"/>
                <a:gd name="T11" fmla="*/ 91 h 236"/>
                <a:gd name="T12" fmla="*/ 75 w 193"/>
                <a:gd name="T13" fmla="*/ 89 h 236"/>
                <a:gd name="T14" fmla="*/ 66 w 193"/>
                <a:gd name="T15" fmla="*/ 83 h 236"/>
                <a:gd name="T16" fmla="*/ 62 w 193"/>
                <a:gd name="T17" fmla="*/ 77 h 236"/>
                <a:gd name="T18" fmla="*/ 62 w 193"/>
                <a:gd name="T19" fmla="*/ 68 h 236"/>
                <a:gd name="T20" fmla="*/ 64 w 193"/>
                <a:gd name="T21" fmla="*/ 57 h 236"/>
                <a:gd name="T22" fmla="*/ 70 w 193"/>
                <a:gd name="T23" fmla="*/ 51 h 236"/>
                <a:gd name="T24" fmla="*/ 81 w 193"/>
                <a:gd name="T25" fmla="*/ 45 h 236"/>
                <a:gd name="T26" fmla="*/ 98 w 193"/>
                <a:gd name="T27" fmla="*/ 44 h 236"/>
                <a:gd name="T28" fmla="*/ 114 w 193"/>
                <a:gd name="T29" fmla="*/ 45 h 236"/>
                <a:gd name="T30" fmla="*/ 141 w 193"/>
                <a:gd name="T31" fmla="*/ 52 h 236"/>
                <a:gd name="T32" fmla="*/ 185 w 193"/>
                <a:gd name="T33" fmla="*/ 26 h 236"/>
                <a:gd name="T34" fmla="*/ 177 w 193"/>
                <a:gd name="T35" fmla="*/ 19 h 236"/>
                <a:gd name="T36" fmla="*/ 159 w 193"/>
                <a:gd name="T37" fmla="*/ 11 h 236"/>
                <a:gd name="T38" fmla="*/ 137 w 193"/>
                <a:gd name="T39" fmla="*/ 4 h 236"/>
                <a:gd name="T40" fmla="*/ 113 w 193"/>
                <a:gd name="T41" fmla="*/ 2 h 236"/>
                <a:gd name="T42" fmla="*/ 99 w 193"/>
                <a:gd name="T43" fmla="*/ 0 h 236"/>
                <a:gd name="T44" fmla="*/ 65 w 193"/>
                <a:gd name="T45" fmla="*/ 6 h 236"/>
                <a:gd name="T46" fmla="*/ 36 w 193"/>
                <a:gd name="T47" fmla="*/ 19 h 236"/>
                <a:gd name="T48" fmla="*/ 31 w 193"/>
                <a:gd name="T49" fmla="*/ 25 h 236"/>
                <a:gd name="T50" fmla="*/ 21 w 193"/>
                <a:gd name="T51" fmla="*/ 36 h 236"/>
                <a:gd name="T52" fmla="*/ 15 w 193"/>
                <a:gd name="T53" fmla="*/ 49 h 236"/>
                <a:gd name="T54" fmla="*/ 11 w 193"/>
                <a:gd name="T55" fmla="*/ 64 h 236"/>
                <a:gd name="T56" fmla="*/ 11 w 193"/>
                <a:gd name="T57" fmla="*/ 72 h 236"/>
                <a:gd name="T58" fmla="*/ 15 w 193"/>
                <a:gd name="T59" fmla="*/ 98 h 236"/>
                <a:gd name="T60" fmla="*/ 27 w 193"/>
                <a:gd name="T61" fmla="*/ 117 h 236"/>
                <a:gd name="T62" fmla="*/ 47 w 193"/>
                <a:gd name="T63" fmla="*/ 130 h 236"/>
                <a:gd name="T64" fmla="*/ 76 w 193"/>
                <a:gd name="T65" fmla="*/ 136 h 236"/>
                <a:gd name="T66" fmla="*/ 114 w 193"/>
                <a:gd name="T67" fmla="*/ 139 h 236"/>
                <a:gd name="T68" fmla="*/ 128 w 193"/>
                <a:gd name="T69" fmla="*/ 143 h 236"/>
                <a:gd name="T70" fmla="*/ 136 w 193"/>
                <a:gd name="T71" fmla="*/ 149 h 236"/>
                <a:gd name="T72" fmla="*/ 140 w 193"/>
                <a:gd name="T73" fmla="*/ 157 h 236"/>
                <a:gd name="T74" fmla="*/ 140 w 193"/>
                <a:gd name="T75" fmla="*/ 164 h 236"/>
                <a:gd name="T76" fmla="*/ 137 w 193"/>
                <a:gd name="T77" fmla="*/ 176 h 236"/>
                <a:gd name="T78" fmla="*/ 129 w 193"/>
                <a:gd name="T79" fmla="*/ 184 h 236"/>
                <a:gd name="T80" fmla="*/ 115 w 193"/>
                <a:gd name="T81" fmla="*/ 189 h 236"/>
                <a:gd name="T82" fmla="*/ 96 w 193"/>
                <a:gd name="T83" fmla="*/ 191 h 236"/>
                <a:gd name="T84" fmla="*/ 77 w 193"/>
                <a:gd name="T85" fmla="*/ 189 h 236"/>
                <a:gd name="T86" fmla="*/ 54 w 193"/>
                <a:gd name="T87" fmla="*/ 183 h 236"/>
                <a:gd name="T88" fmla="*/ 41 w 193"/>
                <a:gd name="T89" fmla="*/ 174 h 236"/>
                <a:gd name="T90" fmla="*/ 0 w 193"/>
                <a:gd name="T91" fmla="*/ 204 h 236"/>
                <a:gd name="T92" fmla="*/ 8 w 193"/>
                <a:gd name="T93" fmla="*/ 211 h 236"/>
                <a:gd name="T94" fmla="*/ 28 w 193"/>
                <a:gd name="T95" fmla="*/ 223 h 236"/>
                <a:gd name="T96" fmla="*/ 53 w 193"/>
                <a:gd name="T97" fmla="*/ 232 h 236"/>
                <a:gd name="T98" fmla="*/ 80 w 193"/>
                <a:gd name="T99" fmla="*/ 234 h 236"/>
                <a:gd name="T100" fmla="*/ 96 w 193"/>
                <a:gd name="T101" fmla="*/ 236 h 236"/>
                <a:gd name="T102" fmla="*/ 134 w 193"/>
                <a:gd name="T103" fmla="*/ 230 h 236"/>
                <a:gd name="T104" fmla="*/ 164 w 193"/>
                <a:gd name="T105" fmla="*/ 217 h 236"/>
                <a:gd name="T106" fmla="*/ 171 w 193"/>
                <a:gd name="T107" fmla="*/ 213 h 236"/>
                <a:gd name="T108" fmla="*/ 182 w 193"/>
                <a:gd name="T109" fmla="*/ 200 h 236"/>
                <a:gd name="T110" fmla="*/ 189 w 193"/>
                <a:gd name="T111" fmla="*/ 187 h 236"/>
                <a:gd name="T112" fmla="*/ 192 w 193"/>
                <a:gd name="T113" fmla="*/ 170 h 236"/>
                <a:gd name="T114" fmla="*/ 193 w 193"/>
                <a:gd name="T115" fmla="*/ 16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36">
                  <a:moveTo>
                    <a:pt x="193" y="162"/>
                  </a:moveTo>
                  <a:lnTo>
                    <a:pt x="193" y="162"/>
                  </a:lnTo>
                  <a:lnTo>
                    <a:pt x="192" y="147"/>
                  </a:lnTo>
                  <a:lnTo>
                    <a:pt x="189" y="135"/>
                  </a:lnTo>
                  <a:lnTo>
                    <a:pt x="183" y="124"/>
                  </a:lnTo>
                  <a:lnTo>
                    <a:pt x="175" y="115"/>
                  </a:lnTo>
                  <a:lnTo>
                    <a:pt x="166" y="108"/>
                  </a:lnTo>
                  <a:lnTo>
                    <a:pt x="155" y="102"/>
                  </a:lnTo>
                  <a:lnTo>
                    <a:pt x="141" y="98"/>
                  </a:lnTo>
                  <a:lnTo>
                    <a:pt x="125" y="96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1" y="90"/>
                  </a:lnTo>
                  <a:lnTo>
                    <a:pt x="75" y="89"/>
                  </a:lnTo>
                  <a:lnTo>
                    <a:pt x="70" y="86"/>
                  </a:lnTo>
                  <a:lnTo>
                    <a:pt x="66" y="83"/>
                  </a:lnTo>
                  <a:lnTo>
                    <a:pt x="64" y="79"/>
                  </a:lnTo>
                  <a:lnTo>
                    <a:pt x="62" y="77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3"/>
                  </a:lnTo>
                  <a:lnTo>
                    <a:pt x="64" y="57"/>
                  </a:lnTo>
                  <a:lnTo>
                    <a:pt x="66" y="53"/>
                  </a:lnTo>
                  <a:lnTo>
                    <a:pt x="70" y="51"/>
                  </a:lnTo>
                  <a:lnTo>
                    <a:pt x="76" y="48"/>
                  </a:lnTo>
                  <a:lnTo>
                    <a:pt x="81" y="45"/>
                  </a:lnTo>
                  <a:lnTo>
                    <a:pt x="90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114" y="45"/>
                  </a:lnTo>
                  <a:lnTo>
                    <a:pt x="129" y="48"/>
                  </a:lnTo>
                  <a:lnTo>
                    <a:pt x="141" y="52"/>
                  </a:lnTo>
                  <a:lnTo>
                    <a:pt x="152" y="59"/>
                  </a:lnTo>
                  <a:lnTo>
                    <a:pt x="185" y="26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9" y="15"/>
                  </a:lnTo>
                  <a:lnTo>
                    <a:pt x="159" y="11"/>
                  </a:lnTo>
                  <a:lnTo>
                    <a:pt x="148" y="7"/>
                  </a:lnTo>
                  <a:lnTo>
                    <a:pt x="137" y="4"/>
                  </a:lnTo>
                  <a:lnTo>
                    <a:pt x="125" y="3"/>
                  </a:lnTo>
                  <a:lnTo>
                    <a:pt x="113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1" y="2"/>
                  </a:lnTo>
                  <a:lnTo>
                    <a:pt x="65" y="6"/>
                  </a:lnTo>
                  <a:lnTo>
                    <a:pt x="50" y="11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6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2" y="57"/>
                  </a:lnTo>
                  <a:lnTo>
                    <a:pt x="11" y="64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2" y="86"/>
                  </a:lnTo>
                  <a:lnTo>
                    <a:pt x="15" y="98"/>
                  </a:lnTo>
                  <a:lnTo>
                    <a:pt x="20" y="109"/>
                  </a:lnTo>
                  <a:lnTo>
                    <a:pt x="27" y="117"/>
                  </a:lnTo>
                  <a:lnTo>
                    <a:pt x="36" y="124"/>
                  </a:lnTo>
                  <a:lnTo>
                    <a:pt x="47" y="130"/>
                  </a:lnTo>
                  <a:lnTo>
                    <a:pt x="61" y="134"/>
                  </a:lnTo>
                  <a:lnTo>
                    <a:pt x="76" y="136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21" y="140"/>
                  </a:lnTo>
                  <a:lnTo>
                    <a:pt x="128" y="143"/>
                  </a:lnTo>
                  <a:lnTo>
                    <a:pt x="132" y="146"/>
                  </a:lnTo>
                  <a:lnTo>
                    <a:pt x="136" y="149"/>
                  </a:lnTo>
                  <a:lnTo>
                    <a:pt x="139" y="153"/>
                  </a:lnTo>
                  <a:lnTo>
                    <a:pt x="140" y="157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0" y="170"/>
                  </a:lnTo>
                  <a:lnTo>
                    <a:pt x="137" y="176"/>
                  </a:lnTo>
                  <a:lnTo>
                    <a:pt x="134" y="180"/>
                  </a:lnTo>
                  <a:lnTo>
                    <a:pt x="129" y="184"/>
                  </a:lnTo>
                  <a:lnTo>
                    <a:pt x="124" y="187"/>
                  </a:lnTo>
                  <a:lnTo>
                    <a:pt x="115" y="189"/>
                  </a:lnTo>
                  <a:lnTo>
                    <a:pt x="10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77" y="189"/>
                  </a:lnTo>
                  <a:lnTo>
                    <a:pt x="61" y="185"/>
                  </a:lnTo>
                  <a:lnTo>
                    <a:pt x="54" y="183"/>
                  </a:lnTo>
                  <a:lnTo>
                    <a:pt x="46" y="179"/>
                  </a:lnTo>
                  <a:lnTo>
                    <a:pt x="41" y="174"/>
                  </a:lnTo>
                  <a:lnTo>
                    <a:pt x="34" y="169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8" y="211"/>
                  </a:lnTo>
                  <a:lnTo>
                    <a:pt x="17" y="218"/>
                  </a:lnTo>
                  <a:lnTo>
                    <a:pt x="28" y="223"/>
                  </a:lnTo>
                  <a:lnTo>
                    <a:pt x="41" y="228"/>
                  </a:lnTo>
                  <a:lnTo>
                    <a:pt x="53" y="232"/>
                  </a:lnTo>
                  <a:lnTo>
                    <a:pt x="66" y="233"/>
                  </a:lnTo>
                  <a:lnTo>
                    <a:pt x="80" y="234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115" y="234"/>
                  </a:lnTo>
                  <a:lnTo>
                    <a:pt x="134" y="230"/>
                  </a:lnTo>
                  <a:lnTo>
                    <a:pt x="151" y="225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71" y="213"/>
                  </a:lnTo>
                  <a:lnTo>
                    <a:pt x="177" y="206"/>
                  </a:lnTo>
                  <a:lnTo>
                    <a:pt x="182" y="200"/>
                  </a:lnTo>
                  <a:lnTo>
                    <a:pt x="186" y="194"/>
                  </a:lnTo>
                  <a:lnTo>
                    <a:pt x="189" y="187"/>
                  </a:lnTo>
                  <a:lnTo>
                    <a:pt x="190" y="179"/>
                  </a:lnTo>
                  <a:lnTo>
                    <a:pt x="192" y="170"/>
                  </a:lnTo>
                  <a:lnTo>
                    <a:pt x="193" y="162"/>
                  </a:lnTo>
                  <a:lnTo>
                    <a:pt x="193" y="16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120" y="3891"/>
              <a:ext cx="109" cy="78"/>
            </a:xfrm>
            <a:custGeom>
              <a:avLst/>
              <a:gdLst>
                <a:gd name="T0" fmla="*/ 231 w 327"/>
                <a:gd name="T1" fmla="*/ 48 h 233"/>
                <a:gd name="T2" fmla="*/ 246 w 327"/>
                <a:gd name="T3" fmla="*/ 51 h 233"/>
                <a:gd name="T4" fmla="*/ 260 w 327"/>
                <a:gd name="T5" fmla="*/ 59 h 233"/>
                <a:gd name="T6" fmla="*/ 266 w 327"/>
                <a:gd name="T7" fmla="*/ 66 h 233"/>
                <a:gd name="T8" fmla="*/ 272 w 327"/>
                <a:gd name="T9" fmla="*/ 83 h 233"/>
                <a:gd name="T10" fmla="*/ 272 w 327"/>
                <a:gd name="T11" fmla="*/ 233 h 233"/>
                <a:gd name="T12" fmla="*/ 327 w 327"/>
                <a:gd name="T13" fmla="*/ 86 h 233"/>
                <a:gd name="T14" fmla="*/ 324 w 327"/>
                <a:gd name="T15" fmla="*/ 67 h 233"/>
                <a:gd name="T16" fmla="*/ 320 w 327"/>
                <a:gd name="T17" fmla="*/ 49 h 233"/>
                <a:gd name="T18" fmla="*/ 312 w 327"/>
                <a:gd name="T19" fmla="*/ 34 h 233"/>
                <a:gd name="T20" fmla="*/ 301 w 327"/>
                <a:gd name="T21" fmla="*/ 21 h 233"/>
                <a:gd name="T22" fmla="*/ 290 w 327"/>
                <a:gd name="T23" fmla="*/ 13 h 233"/>
                <a:gd name="T24" fmla="*/ 263 w 327"/>
                <a:gd name="T25" fmla="*/ 2 h 233"/>
                <a:gd name="T26" fmla="*/ 245 w 327"/>
                <a:gd name="T27" fmla="*/ 0 h 233"/>
                <a:gd name="T28" fmla="*/ 226 w 327"/>
                <a:gd name="T29" fmla="*/ 3 h 233"/>
                <a:gd name="T30" fmla="*/ 208 w 327"/>
                <a:gd name="T31" fmla="*/ 9 h 233"/>
                <a:gd name="T32" fmla="*/ 192 w 327"/>
                <a:gd name="T33" fmla="*/ 17 h 233"/>
                <a:gd name="T34" fmla="*/ 177 w 327"/>
                <a:gd name="T35" fmla="*/ 30 h 233"/>
                <a:gd name="T36" fmla="*/ 173 w 327"/>
                <a:gd name="T37" fmla="*/ 29 h 233"/>
                <a:gd name="T38" fmla="*/ 167 w 327"/>
                <a:gd name="T39" fmla="*/ 23 h 233"/>
                <a:gd name="T40" fmla="*/ 155 w 327"/>
                <a:gd name="T41" fmla="*/ 13 h 233"/>
                <a:gd name="T42" fmla="*/ 140 w 327"/>
                <a:gd name="T43" fmla="*/ 4 h 233"/>
                <a:gd name="T44" fmla="*/ 123 w 327"/>
                <a:gd name="T45" fmla="*/ 2 h 233"/>
                <a:gd name="T46" fmla="*/ 113 w 327"/>
                <a:gd name="T47" fmla="*/ 0 h 233"/>
                <a:gd name="T48" fmla="*/ 82 w 327"/>
                <a:gd name="T49" fmla="*/ 7 h 233"/>
                <a:gd name="T50" fmla="*/ 57 w 327"/>
                <a:gd name="T51" fmla="*/ 25 h 233"/>
                <a:gd name="T52" fmla="*/ 52 w 327"/>
                <a:gd name="T53" fmla="*/ 3 h 233"/>
                <a:gd name="T54" fmla="*/ 0 w 327"/>
                <a:gd name="T55" fmla="*/ 233 h 233"/>
                <a:gd name="T56" fmla="*/ 53 w 327"/>
                <a:gd name="T57" fmla="*/ 94 h 233"/>
                <a:gd name="T58" fmla="*/ 54 w 327"/>
                <a:gd name="T59" fmla="*/ 83 h 233"/>
                <a:gd name="T60" fmla="*/ 61 w 327"/>
                <a:gd name="T61" fmla="*/ 66 h 233"/>
                <a:gd name="T62" fmla="*/ 67 w 327"/>
                <a:gd name="T63" fmla="*/ 59 h 233"/>
                <a:gd name="T64" fmla="*/ 79 w 327"/>
                <a:gd name="T65" fmla="*/ 51 h 233"/>
                <a:gd name="T66" fmla="*/ 95 w 327"/>
                <a:gd name="T67" fmla="*/ 48 h 233"/>
                <a:gd name="T68" fmla="*/ 104 w 327"/>
                <a:gd name="T69" fmla="*/ 49 h 233"/>
                <a:gd name="T70" fmla="*/ 117 w 327"/>
                <a:gd name="T71" fmla="*/ 55 h 233"/>
                <a:gd name="T72" fmla="*/ 123 w 327"/>
                <a:gd name="T73" fmla="*/ 59 h 233"/>
                <a:gd name="T74" fmla="*/ 133 w 327"/>
                <a:gd name="T75" fmla="*/ 74 h 233"/>
                <a:gd name="T76" fmla="*/ 136 w 327"/>
                <a:gd name="T77" fmla="*/ 94 h 233"/>
                <a:gd name="T78" fmla="*/ 189 w 327"/>
                <a:gd name="T79" fmla="*/ 233 h 233"/>
                <a:gd name="T80" fmla="*/ 189 w 327"/>
                <a:gd name="T81" fmla="*/ 93 h 233"/>
                <a:gd name="T82" fmla="*/ 193 w 327"/>
                <a:gd name="T83" fmla="*/ 72 h 233"/>
                <a:gd name="T84" fmla="*/ 204 w 327"/>
                <a:gd name="T85" fmla="*/ 57 h 233"/>
                <a:gd name="T86" fmla="*/ 210 w 327"/>
                <a:gd name="T87" fmla="*/ 53 h 233"/>
                <a:gd name="T88" fmla="*/ 223 w 327"/>
                <a:gd name="T89" fmla="*/ 49 h 233"/>
                <a:gd name="T90" fmla="*/ 231 w 327"/>
                <a:gd name="T91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" h="233">
                  <a:moveTo>
                    <a:pt x="231" y="48"/>
                  </a:moveTo>
                  <a:lnTo>
                    <a:pt x="231" y="48"/>
                  </a:lnTo>
                  <a:lnTo>
                    <a:pt x="240" y="49"/>
                  </a:lnTo>
                  <a:lnTo>
                    <a:pt x="246" y="51"/>
                  </a:lnTo>
                  <a:lnTo>
                    <a:pt x="253" y="55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66" y="66"/>
                  </a:lnTo>
                  <a:lnTo>
                    <a:pt x="270" y="74"/>
                  </a:lnTo>
                  <a:lnTo>
                    <a:pt x="272" y="83"/>
                  </a:lnTo>
                  <a:lnTo>
                    <a:pt x="272" y="94"/>
                  </a:lnTo>
                  <a:lnTo>
                    <a:pt x="272" y="233"/>
                  </a:lnTo>
                  <a:lnTo>
                    <a:pt x="327" y="233"/>
                  </a:lnTo>
                  <a:lnTo>
                    <a:pt x="327" y="86"/>
                  </a:lnTo>
                  <a:lnTo>
                    <a:pt x="327" y="86"/>
                  </a:lnTo>
                  <a:lnTo>
                    <a:pt x="324" y="67"/>
                  </a:lnTo>
                  <a:lnTo>
                    <a:pt x="323" y="57"/>
                  </a:lnTo>
                  <a:lnTo>
                    <a:pt x="320" y="49"/>
                  </a:lnTo>
                  <a:lnTo>
                    <a:pt x="316" y="41"/>
                  </a:lnTo>
                  <a:lnTo>
                    <a:pt x="312" y="34"/>
                  </a:lnTo>
                  <a:lnTo>
                    <a:pt x="308" y="28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6"/>
                  </a:lnTo>
                  <a:lnTo>
                    <a:pt x="263" y="2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6" y="2"/>
                  </a:lnTo>
                  <a:lnTo>
                    <a:pt x="226" y="3"/>
                  </a:lnTo>
                  <a:lnTo>
                    <a:pt x="217" y="4"/>
                  </a:lnTo>
                  <a:lnTo>
                    <a:pt x="208" y="9"/>
                  </a:lnTo>
                  <a:lnTo>
                    <a:pt x="200" y="13"/>
                  </a:lnTo>
                  <a:lnTo>
                    <a:pt x="192" y="17"/>
                  </a:lnTo>
                  <a:lnTo>
                    <a:pt x="184" y="23"/>
                  </a:lnTo>
                  <a:lnTo>
                    <a:pt x="177" y="30"/>
                  </a:lnTo>
                  <a:lnTo>
                    <a:pt x="176" y="32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67" y="23"/>
                  </a:lnTo>
                  <a:lnTo>
                    <a:pt x="162" y="17"/>
                  </a:lnTo>
                  <a:lnTo>
                    <a:pt x="155" y="13"/>
                  </a:lnTo>
                  <a:lnTo>
                    <a:pt x="148" y="9"/>
                  </a:lnTo>
                  <a:lnTo>
                    <a:pt x="140" y="4"/>
                  </a:lnTo>
                  <a:lnTo>
                    <a:pt x="132" y="3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2"/>
                  </a:lnTo>
                  <a:lnTo>
                    <a:pt x="82" y="7"/>
                  </a:lnTo>
                  <a:lnTo>
                    <a:pt x="68" y="14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52" y="3"/>
                  </a:lnTo>
                  <a:lnTo>
                    <a:pt x="0" y="3"/>
                  </a:lnTo>
                  <a:lnTo>
                    <a:pt x="0" y="233"/>
                  </a:lnTo>
                  <a:lnTo>
                    <a:pt x="53" y="233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4" y="83"/>
                  </a:lnTo>
                  <a:lnTo>
                    <a:pt x="57" y="74"/>
                  </a:lnTo>
                  <a:lnTo>
                    <a:pt x="61" y="66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4" y="55"/>
                  </a:lnTo>
                  <a:lnTo>
                    <a:pt x="79" y="51"/>
                  </a:lnTo>
                  <a:lnTo>
                    <a:pt x="87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4" y="49"/>
                  </a:lnTo>
                  <a:lnTo>
                    <a:pt x="110" y="51"/>
                  </a:lnTo>
                  <a:lnTo>
                    <a:pt x="117" y="55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9" y="66"/>
                  </a:lnTo>
                  <a:lnTo>
                    <a:pt x="133" y="74"/>
                  </a:lnTo>
                  <a:lnTo>
                    <a:pt x="136" y="83"/>
                  </a:lnTo>
                  <a:lnTo>
                    <a:pt x="136" y="94"/>
                  </a:lnTo>
                  <a:lnTo>
                    <a:pt x="136" y="233"/>
                  </a:lnTo>
                  <a:lnTo>
                    <a:pt x="189" y="23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1" y="82"/>
                  </a:lnTo>
                  <a:lnTo>
                    <a:pt x="193" y="72"/>
                  </a:lnTo>
                  <a:lnTo>
                    <a:pt x="197" y="64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210" y="53"/>
                  </a:lnTo>
                  <a:lnTo>
                    <a:pt x="217" y="51"/>
                  </a:lnTo>
                  <a:lnTo>
                    <a:pt x="223" y="49"/>
                  </a:lnTo>
                  <a:lnTo>
                    <a:pt x="231" y="48"/>
                  </a:lnTo>
                  <a:lnTo>
                    <a:pt x="231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7241" y="3864"/>
              <a:ext cx="62" cy="105"/>
            </a:xfrm>
            <a:custGeom>
              <a:avLst/>
              <a:gdLst>
                <a:gd name="T0" fmla="*/ 94 w 188"/>
                <a:gd name="T1" fmla="*/ 131 h 316"/>
                <a:gd name="T2" fmla="*/ 94 w 188"/>
                <a:gd name="T3" fmla="*/ 131 h 316"/>
                <a:gd name="T4" fmla="*/ 103 w 188"/>
                <a:gd name="T5" fmla="*/ 132 h 316"/>
                <a:gd name="T6" fmla="*/ 112 w 188"/>
                <a:gd name="T7" fmla="*/ 134 h 316"/>
                <a:gd name="T8" fmla="*/ 118 w 188"/>
                <a:gd name="T9" fmla="*/ 138 h 316"/>
                <a:gd name="T10" fmla="*/ 124 w 188"/>
                <a:gd name="T11" fmla="*/ 142 h 316"/>
                <a:gd name="T12" fmla="*/ 129 w 188"/>
                <a:gd name="T13" fmla="*/ 149 h 316"/>
                <a:gd name="T14" fmla="*/ 132 w 188"/>
                <a:gd name="T15" fmla="*/ 157 h 316"/>
                <a:gd name="T16" fmla="*/ 133 w 188"/>
                <a:gd name="T17" fmla="*/ 165 h 316"/>
                <a:gd name="T18" fmla="*/ 135 w 188"/>
                <a:gd name="T19" fmla="*/ 176 h 316"/>
                <a:gd name="T20" fmla="*/ 135 w 188"/>
                <a:gd name="T21" fmla="*/ 316 h 316"/>
                <a:gd name="T22" fmla="*/ 188 w 188"/>
                <a:gd name="T23" fmla="*/ 316 h 316"/>
                <a:gd name="T24" fmla="*/ 188 w 188"/>
                <a:gd name="T25" fmla="*/ 166 h 316"/>
                <a:gd name="T26" fmla="*/ 188 w 188"/>
                <a:gd name="T27" fmla="*/ 166 h 316"/>
                <a:gd name="T28" fmla="*/ 186 w 188"/>
                <a:gd name="T29" fmla="*/ 149 h 316"/>
                <a:gd name="T30" fmla="*/ 182 w 188"/>
                <a:gd name="T31" fmla="*/ 134 h 316"/>
                <a:gd name="T32" fmla="*/ 177 w 188"/>
                <a:gd name="T33" fmla="*/ 119 h 316"/>
                <a:gd name="T34" fmla="*/ 169 w 188"/>
                <a:gd name="T35" fmla="*/ 108 h 316"/>
                <a:gd name="T36" fmla="*/ 169 w 188"/>
                <a:gd name="T37" fmla="*/ 108 h 316"/>
                <a:gd name="T38" fmla="*/ 163 w 188"/>
                <a:gd name="T39" fmla="*/ 102 h 316"/>
                <a:gd name="T40" fmla="*/ 158 w 188"/>
                <a:gd name="T41" fmla="*/ 97 h 316"/>
                <a:gd name="T42" fmla="*/ 151 w 188"/>
                <a:gd name="T43" fmla="*/ 93 h 316"/>
                <a:gd name="T44" fmla="*/ 144 w 188"/>
                <a:gd name="T45" fmla="*/ 90 h 316"/>
                <a:gd name="T46" fmla="*/ 137 w 188"/>
                <a:gd name="T47" fmla="*/ 87 h 316"/>
                <a:gd name="T48" fmla="*/ 129 w 188"/>
                <a:gd name="T49" fmla="*/ 85 h 316"/>
                <a:gd name="T50" fmla="*/ 112 w 188"/>
                <a:gd name="T51" fmla="*/ 83 h 316"/>
                <a:gd name="T52" fmla="*/ 112 w 188"/>
                <a:gd name="T53" fmla="*/ 83 h 316"/>
                <a:gd name="T54" fmla="*/ 97 w 188"/>
                <a:gd name="T55" fmla="*/ 85 h 316"/>
                <a:gd name="T56" fmla="*/ 83 w 188"/>
                <a:gd name="T57" fmla="*/ 90 h 316"/>
                <a:gd name="T58" fmla="*/ 69 w 188"/>
                <a:gd name="T59" fmla="*/ 97 h 316"/>
                <a:gd name="T60" fmla="*/ 57 w 188"/>
                <a:gd name="T61" fmla="*/ 108 h 316"/>
                <a:gd name="T62" fmla="*/ 53 w 188"/>
                <a:gd name="T63" fmla="*/ 112 h 316"/>
                <a:gd name="T64" fmla="*/ 53 w 188"/>
                <a:gd name="T65" fmla="*/ 0 h 316"/>
                <a:gd name="T66" fmla="*/ 0 w 188"/>
                <a:gd name="T67" fmla="*/ 0 h 316"/>
                <a:gd name="T68" fmla="*/ 0 w 188"/>
                <a:gd name="T69" fmla="*/ 316 h 316"/>
                <a:gd name="T70" fmla="*/ 53 w 188"/>
                <a:gd name="T71" fmla="*/ 316 h 316"/>
                <a:gd name="T72" fmla="*/ 53 w 188"/>
                <a:gd name="T73" fmla="*/ 176 h 316"/>
                <a:gd name="T74" fmla="*/ 53 w 188"/>
                <a:gd name="T75" fmla="*/ 176 h 316"/>
                <a:gd name="T76" fmla="*/ 54 w 188"/>
                <a:gd name="T77" fmla="*/ 165 h 316"/>
                <a:gd name="T78" fmla="*/ 56 w 188"/>
                <a:gd name="T79" fmla="*/ 157 h 316"/>
                <a:gd name="T80" fmla="*/ 58 w 188"/>
                <a:gd name="T81" fmla="*/ 149 h 316"/>
                <a:gd name="T82" fmla="*/ 64 w 188"/>
                <a:gd name="T83" fmla="*/ 142 h 316"/>
                <a:gd name="T84" fmla="*/ 69 w 188"/>
                <a:gd name="T85" fmla="*/ 138 h 316"/>
                <a:gd name="T86" fmla="*/ 76 w 188"/>
                <a:gd name="T87" fmla="*/ 134 h 316"/>
                <a:gd name="T88" fmla="*/ 84 w 188"/>
                <a:gd name="T89" fmla="*/ 132 h 316"/>
                <a:gd name="T90" fmla="*/ 94 w 188"/>
                <a:gd name="T91" fmla="*/ 131 h 316"/>
                <a:gd name="T92" fmla="*/ 94 w 188"/>
                <a:gd name="T93" fmla="*/ 13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316">
                  <a:moveTo>
                    <a:pt x="94" y="131"/>
                  </a:moveTo>
                  <a:lnTo>
                    <a:pt x="94" y="131"/>
                  </a:lnTo>
                  <a:lnTo>
                    <a:pt x="103" y="132"/>
                  </a:lnTo>
                  <a:lnTo>
                    <a:pt x="112" y="134"/>
                  </a:lnTo>
                  <a:lnTo>
                    <a:pt x="118" y="138"/>
                  </a:lnTo>
                  <a:lnTo>
                    <a:pt x="124" y="142"/>
                  </a:lnTo>
                  <a:lnTo>
                    <a:pt x="129" y="149"/>
                  </a:lnTo>
                  <a:lnTo>
                    <a:pt x="132" y="157"/>
                  </a:lnTo>
                  <a:lnTo>
                    <a:pt x="133" y="165"/>
                  </a:lnTo>
                  <a:lnTo>
                    <a:pt x="135" y="176"/>
                  </a:lnTo>
                  <a:lnTo>
                    <a:pt x="135" y="316"/>
                  </a:lnTo>
                  <a:lnTo>
                    <a:pt x="188" y="316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186" y="149"/>
                  </a:lnTo>
                  <a:lnTo>
                    <a:pt x="182" y="134"/>
                  </a:lnTo>
                  <a:lnTo>
                    <a:pt x="177" y="119"/>
                  </a:lnTo>
                  <a:lnTo>
                    <a:pt x="169" y="108"/>
                  </a:lnTo>
                  <a:lnTo>
                    <a:pt x="169" y="108"/>
                  </a:lnTo>
                  <a:lnTo>
                    <a:pt x="163" y="102"/>
                  </a:lnTo>
                  <a:lnTo>
                    <a:pt x="158" y="97"/>
                  </a:lnTo>
                  <a:lnTo>
                    <a:pt x="151" y="93"/>
                  </a:lnTo>
                  <a:lnTo>
                    <a:pt x="144" y="90"/>
                  </a:lnTo>
                  <a:lnTo>
                    <a:pt x="137" y="87"/>
                  </a:lnTo>
                  <a:lnTo>
                    <a:pt x="129" y="85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97" y="85"/>
                  </a:lnTo>
                  <a:lnTo>
                    <a:pt x="83" y="90"/>
                  </a:lnTo>
                  <a:lnTo>
                    <a:pt x="69" y="97"/>
                  </a:lnTo>
                  <a:lnTo>
                    <a:pt x="57" y="108"/>
                  </a:lnTo>
                  <a:lnTo>
                    <a:pt x="53" y="1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53" y="316"/>
                  </a:lnTo>
                  <a:lnTo>
                    <a:pt x="53" y="176"/>
                  </a:lnTo>
                  <a:lnTo>
                    <a:pt x="53" y="176"/>
                  </a:lnTo>
                  <a:lnTo>
                    <a:pt x="54" y="165"/>
                  </a:lnTo>
                  <a:lnTo>
                    <a:pt x="56" y="157"/>
                  </a:lnTo>
                  <a:lnTo>
                    <a:pt x="58" y="149"/>
                  </a:lnTo>
                  <a:lnTo>
                    <a:pt x="64" y="142"/>
                  </a:lnTo>
                  <a:lnTo>
                    <a:pt x="69" y="138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1"/>
                  </a:lnTo>
                  <a:lnTo>
                    <a:pt x="94" y="13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7311" y="3891"/>
              <a:ext cx="65" cy="78"/>
            </a:xfrm>
            <a:custGeom>
              <a:avLst/>
              <a:gdLst>
                <a:gd name="T0" fmla="*/ 104 w 197"/>
                <a:gd name="T1" fmla="*/ 189 h 233"/>
                <a:gd name="T2" fmla="*/ 84 w 197"/>
                <a:gd name="T3" fmla="*/ 185 h 233"/>
                <a:gd name="T4" fmla="*/ 66 w 197"/>
                <a:gd name="T5" fmla="*/ 174 h 233"/>
                <a:gd name="T6" fmla="*/ 61 w 197"/>
                <a:gd name="T7" fmla="*/ 168 h 233"/>
                <a:gd name="T8" fmla="*/ 54 w 197"/>
                <a:gd name="T9" fmla="*/ 151 h 233"/>
                <a:gd name="T10" fmla="*/ 51 w 197"/>
                <a:gd name="T11" fmla="*/ 142 h 233"/>
                <a:gd name="T12" fmla="*/ 51 w 197"/>
                <a:gd name="T13" fmla="*/ 94 h 233"/>
                <a:gd name="T14" fmla="*/ 53 w 197"/>
                <a:gd name="T15" fmla="*/ 81 h 233"/>
                <a:gd name="T16" fmla="*/ 57 w 197"/>
                <a:gd name="T17" fmla="*/ 68 h 233"/>
                <a:gd name="T18" fmla="*/ 64 w 197"/>
                <a:gd name="T19" fmla="*/ 57 h 233"/>
                <a:gd name="T20" fmla="*/ 73 w 197"/>
                <a:gd name="T21" fmla="*/ 49 h 233"/>
                <a:gd name="T22" fmla="*/ 84 w 197"/>
                <a:gd name="T23" fmla="*/ 45 h 233"/>
                <a:gd name="T24" fmla="*/ 98 w 197"/>
                <a:gd name="T25" fmla="*/ 43 h 233"/>
                <a:gd name="T26" fmla="*/ 104 w 197"/>
                <a:gd name="T27" fmla="*/ 44 h 233"/>
                <a:gd name="T28" fmla="*/ 118 w 197"/>
                <a:gd name="T29" fmla="*/ 47 h 233"/>
                <a:gd name="T30" fmla="*/ 128 w 197"/>
                <a:gd name="T31" fmla="*/ 53 h 233"/>
                <a:gd name="T32" fmla="*/ 136 w 197"/>
                <a:gd name="T33" fmla="*/ 63 h 233"/>
                <a:gd name="T34" fmla="*/ 140 w 197"/>
                <a:gd name="T35" fmla="*/ 68 h 233"/>
                <a:gd name="T36" fmla="*/ 145 w 197"/>
                <a:gd name="T37" fmla="*/ 94 h 233"/>
                <a:gd name="T38" fmla="*/ 94 w 197"/>
                <a:gd name="T39" fmla="*/ 97 h 233"/>
                <a:gd name="T40" fmla="*/ 197 w 197"/>
                <a:gd name="T41" fmla="*/ 132 h 233"/>
                <a:gd name="T42" fmla="*/ 197 w 197"/>
                <a:gd name="T43" fmla="*/ 109 h 233"/>
                <a:gd name="T44" fmla="*/ 196 w 197"/>
                <a:gd name="T45" fmla="*/ 86 h 233"/>
                <a:gd name="T46" fmla="*/ 190 w 197"/>
                <a:gd name="T47" fmla="*/ 66 h 233"/>
                <a:gd name="T48" fmla="*/ 182 w 197"/>
                <a:gd name="T49" fmla="*/ 47 h 233"/>
                <a:gd name="T50" fmla="*/ 171 w 197"/>
                <a:gd name="T51" fmla="*/ 30 h 233"/>
                <a:gd name="T52" fmla="*/ 164 w 197"/>
                <a:gd name="T53" fmla="*/ 23 h 233"/>
                <a:gd name="T54" fmla="*/ 148 w 197"/>
                <a:gd name="T55" fmla="*/ 13 h 233"/>
                <a:gd name="T56" fmla="*/ 130 w 197"/>
                <a:gd name="T57" fmla="*/ 4 h 233"/>
                <a:gd name="T58" fmla="*/ 108 w 197"/>
                <a:gd name="T59" fmla="*/ 0 h 233"/>
                <a:gd name="T60" fmla="*/ 98 w 197"/>
                <a:gd name="T61" fmla="*/ 0 h 233"/>
                <a:gd name="T62" fmla="*/ 77 w 197"/>
                <a:gd name="T63" fmla="*/ 2 h 233"/>
                <a:gd name="T64" fmla="*/ 58 w 197"/>
                <a:gd name="T65" fmla="*/ 7 h 233"/>
                <a:gd name="T66" fmla="*/ 40 w 197"/>
                <a:gd name="T67" fmla="*/ 17 h 233"/>
                <a:gd name="T68" fmla="*/ 27 w 197"/>
                <a:gd name="T69" fmla="*/ 30 h 233"/>
                <a:gd name="T70" fmla="*/ 20 w 197"/>
                <a:gd name="T71" fmla="*/ 38 h 233"/>
                <a:gd name="T72" fmla="*/ 9 w 197"/>
                <a:gd name="T73" fmla="*/ 57 h 233"/>
                <a:gd name="T74" fmla="*/ 2 w 197"/>
                <a:gd name="T75" fmla="*/ 78 h 233"/>
                <a:gd name="T76" fmla="*/ 0 w 197"/>
                <a:gd name="T77" fmla="*/ 102 h 233"/>
                <a:gd name="T78" fmla="*/ 0 w 197"/>
                <a:gd name="T79" fmla="*/ 116 h 233"/>
                <a:gd name="T80" fmla="*/ 1 w 197"/>
                <a:gd name="T81" fmla="*/ 143 h 233"/>
                <a:gd name="T82" fmla="*/ 5 w 197"/>
                <a:gd name="T83" fmla="*/ 168 h 233"/>
                <a:gd name="T84" fmla="*/ 13 w 197"/>
                <a:gd name="T85" fmla="*/ 188 h 233"/>
                <a:gd name="T86" fmla="*/ 25 w 197"/>
                <a:gd name="T87" fmla="*/ 204 h 233"/>
                <a:gd name="T88" fmla="*/ 40 w 197"/>
                <a:gd name="T89" fmla="*/ 217 h 233"/>
                <a:gd name="T90" fmla="*/ 58 w 197"/>
                <a:gd name="T91" fmla="*/ 226 h 233"/>
                <a:gd name="T92" fmla="*/ 80 w 197"/>
                <a:gd name="T93" fmla="*/ 232 h 233"/>
                <a:gd name="T94" fmla="*/ 104 w 197"/>
                <a:gd name="T95" fmla="*/ 233 h 233"/>
                <a:gd name="T96" fmla="*/ 117 w 197"/>
                <a:gd name="T97" fmla="*/ 232 h 233"/>
                <a:gd name="T98" fmla="*/ 140 w 197"/>
                <a:gd name="T99" fmla="*/ 228 h 233"/>
                <a:gd name="T100" fmla="*/ 160 w 197"/>
                <a:gd name="T101" fmla="*/ 219 h 233"/>
                <a:gd name="T102" fmla="*/ 181 w 197"/>
                <a:gd name="T103" fmla="*/ 207 h 233"/>
                <a:gd name="T104" fmla="*/ 158 w 197"/>
                <a:gd name="T105" fmla="*/ 168 h 233"/>
                <a:gd name="T106" fmla="*/ 145 w 197"/>
                <a:gd name="T107" fmla="*/ 177 h 233"/>
                <a:gd name="T108" fmla="*/ 119 w 197"/>
                <a:gd name="T109" fmla="*/ 188 h 233"/>
                <a:gd name="T110" fmla="*/ 104 w 197"/>
                <a:gd name="T111" fmla="*/ 1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233">
                  <a:moveTo>
                    <a:pt x="104" y="189"/>
                  </a:moveTo>
                  <a:lnTo>
                    <a:pt x="104" y="189"/>
                  </a:lnTo>
                  <a:lnTo>
                    <a:pt x="94" y="188"/>
                  </a:lnTo>
                  <a:lnTo>
                    <a:pt x="84" y="185"/>
                  </a:lnTo>
                  <a:lnTo>
                    <a:pt x="74" y="181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61" y="168"/>
                  </a:lnTo>
                  <a:lnTo>
                    <a:pt x="57" y="160"/>
                  </a:lnTo>
                  <a:lnTo>
                    <a:pt x="54" y="151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51" y="139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3" y="8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4" y="57"/>
                  </a:lnTo>
                  <a:lnTo>
                    <a:pt x="68" y="53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4" y="45"/>
                  </a:lnTo>
                  <a:lnTo>
                    <a:pt x="91" y="44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104" y="44"/>
                  </a:lnTo>
                  <a:lnTo>
                    <a:pt x="111" y="45"/>
                  </a:lnTo>
                  <a:lnTo>
                    <a:pt x="118" y="47"/>
                  </a:lnTo>
                  <a:lnTo>
                    <a:pt x="123" y="49"/>
                  </a:lnTo>
                  <a:lnTo>
                    <a:pt x="128" y="53"/>
                  </a:lnTo>
                  <a:lnTo>
                    <a:pt x="132" y="57"/>
                  </a:lnTo>
                  <a:lnTo>
                    <a:pt x="136" y="63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3" y="81"/>
                  </a:lnTo>
                  <a:lnTo>
                    <a:pt x="145" y="94"/>
                  </a:lnTo>
                  <a:lnTo>
                    <a:pt x="145" y="97"/>
                  </a:lnTo>
                  <a:lnTo>
                    <a:pt x="94" y="97"/>
                  </a:lnTo>
                  <a:lnTo>
                    <a:pt x="94" y="132"/>
                  </a:lnTo>
                  <a:lnTo>
                    <a:pt x="197" y="132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7" y="97"/>
                  </a:lnTo>
                  <a:lnTo>
                    <a:pt x="196" y="86"/>
                  </a:lnTo>
                  <a:lnTo>
                    <a:pt x="193" y="75"/>
                  </a:lnTo>
                  <a:lnTo>
                    <a:pt x="190" y="66"/>
                  </a:lnTo>
                  <a:lnTo>
                    <a:pt x="186" y="56"/>
                  </a:lnTo>
                  <a:lnTo>
                    <a:pt x="182" y="47"/>
                  </a:lnTo>
                  <a:lnTo>
                    <a:pt x="177" y="38"/>
                  </a:lnTo>
                  <a:lnTo>
                    <a:pt x="171" y="30"/>
                  </a:lnTo>
                  <a:lnTo>
                    <a:pt x="171" y="30"/>
                  </a:lnTo>
                  <a:lnTo>
                    <a:pt x="164" y="23"/>
                  </a:lnTo>
                  <a:lnTo>
                    <a:pt x="156" y="17"/>
                  </a:lnTo>
                  <a:lnTo>
                    <a:pt x="148" y="13"/>
                  </a:lnTo>
                  <a:lnTo>
                    <a:pt x="140" y="7"/>
                  </a:lnTo>
                  <a:lnTo>
                    <a:pt x="130" y="4"/>
                  </a:lnTo>
                  <a:lnTo>
                    <a:pt x="119" y="2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1"/>
                  </a:lnTo>
                  <a:lnTo>
                    <a:pt x="40" y="17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0" y="38"/>
                  </a:lnTo>
                  <a:lnTo>
                    <a:pt x="15" y="47"/>
                  </a:lnTo>
                  <a:lnTo>
                    <a:pt x="9" y="57"/>
                  </a:lnTo>
                  <a:lnTo>
                    <a:pt x="6" y="67"/>
                  </a:lnTo>
                  <a:lnTo>
                    <a:pt x="2" y="78"/>
                  </a:lnTo>
                  <a:lnTo>
                    <a:pt x="1" y="90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9" y="179"/>
                  </a:lnTo>
                  <a:lnTo>
                    <a:pt x="13" y="188"/>
                  </a:lnTo>
                  <a:lnTo>
                    <a:pt x="19" y="196"/>
                  </a:lnTo>
                  <a:lnTo>
                    <a:pt x="25" y="204"/>
                  </a:lnTo>
                  <a:lnTo>
                    <a:pt x="32" y="211"/>
                  </a:lnTo>
                  <a:lnTo>
                    <a:pt x="40" y="217"/>
                  </a:lnTo>
                  <a:lnTo>
                    <a:pt x="49" y="222"/>
                  </a:lnTo>
                  <a:lnTo>
                    <a:pt x="58" y="226"/>
                  </a:lnTo>
                  <a:lnTo>
                    <a:pt x="68" y="229"/>
                  </a:lnTo>
                  <a:lnTo>
                    <a:pt x="80" y="232"/>
                  </a:lnTo>
                  <a:lnTo>
                    <a:pt x="91" y="233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17" y="232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49" y="225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1" y="207"/>
                  </a:lnTo>
                  <a:lnTo>
                    <a:pt x="189" y="199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45" y="177"/>
                  </a:lnTo>
                  <a:lnTo>
                    <a:pt x="133" y="184"/>
                  </a:lnTo>
                  <a:lnTo>
                    <a:pt x="119" y="188"/>
                  </a:lnTo>
                  <a:lnTo>
                    <a:pt x="104" y="189"/>
                  </a:lnTo>
                  <a:lnTo>
                    <a:pt x="104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379" y="3872"/>
              <a:ext cx="40" cy="97"/>
            </a:xfrm>
            <a:custGeom>
              <a:avLst/>
              <a:gdLst>
                <a:gd name="T0" fmla="*/ 41 w 120"/>
                <a:gd name="T1" fmla="*/ 272 h 292"/>
                <a:gd name="T2" fmla="*/ 41 w 120"/>
                <a:gd name="T3" fmla="*/ 272 h 292"/>
                <a:gd name="T4" fmla="*/ 51 w 120"/>
                <a:gd name="T5" fmla="*/ 280 h 292"/>
                <a:gd name="T6" fmla="*/ 63 w 120"/>
                <a:gd name="T7" fmla="*/ 287 h 292"/>
                <a:gd name="T8" fmla="*/ 75 w 120"/>
                <a:gd name="T9" fmla="*/ 291 h 292"/>
                <a:gd name="T10" fmla="*/ 91 w 120"/>
                <a:gd name="T11" fmla="*/ 292 h 292"/>
                <a:gd name="T12" fmla="*/ 120 w 120"/>
                <a:gd name="T13" fmla="*/ 292 h 292"/>
                <a:gd name="T14" fmla="*/ 120 w 120"/>
                <a:gd name="T15" fmla="*/ 247 h 292"/>
                <a:gd name="T16" fmla="*/ 102 w 120"/>
                <a:gd name="T17" fmla="*/ 247 h 292"/>
                <a:gd name="T18" fmla="*/ 102 w 120"/>
                <a:gd name="T19" fmla="*/ 247 h 292"/>
                <a:gd name="T20" fmla="*/ 97 w 120"/>
                <a:gd name="T21" fmla="*/ 247 h 292"/>
                <a:gd name="T22" fmla="*/ 91 w 120"/>
                <a:gd name="T23" fmla="*/ 246 h 292"/>
                <a:gd name="T24" fmla="*/ 87 w 120"/>
                <a:gd name="T25" fmla="*/ 244 h 292"/>
                <a:gd name="T26" fmla="*/ 85 w 120"/>
                <a:gd name="T27" fmla="*/ 242 h 292"/>
                <a:gd name="T28" fmla="*/ 82 w 120"/>
                <a:gd name="T29" fmla="*/ 238 h 292"/>
                <a:gd name="T30" fmla="*/ 81 w 120"/>
                <a:gd name="T31" fmla="*/ 233 h 292"/>
                <a:gd name="T32" fmla="*/ 79 w 120"/>
                <a:gd name="T33" fmla="*/ 229 h 292"/>
                <a:gd name="T34" fmla="*/ 79 w 120"/>
                <a:gd name="T35" fmla="*/ 224 h 292"/>
                <a:gd name="T36" fmla="*/ 79 w 120"/>
                <a:gd name="T37" fmla="*/ 108 h 292"/>
                <a:gd name="T38" fmla="*/ 120 w 120"/>
                <a:gd name="T39" fmla="*/ 108 h 292"/>
                <a:gd name="T40" fmla="*/ 120 w 120"/>
                <a:gd name="T41" fmla="*/ 69 h 292"/>
                <a:gd name="T42" fmla="*/ 79 w 120"/>
                <a:gd name="T43" fmla="*/ 69 h 292"/>
                <a:gd name="T44" fmla="*/ 79 w 120"/>
                <a:gd name="T45" fmla="*/ 0 h 292"/>
                <a:gd name="T46" fmla="*/ 26 w 120"/>
                <a:gd name="T47" fmla="*/ 0 h 292"/>
                <a:gd name="T48" fmla="*/ 26 w 120"/>
                <a:gd name="T49" fmla="*/ 69 h 292"/>
                <a:gd name="T50" fmla="*/ 0 w 120"/>
                <a:gd name="T51" fmla="*/ 69 h 292"/>
                <a:gd name="T52" fmla="*/ 0 w 120"/>
                <a:gd name="T53" fmla="*/ 108 h 292"/>
                <a:gd name="T54" fmla="*/ 26 w 120"/>
                <a:gd name="T55" fmla="*/ 108 h 292"/>
                <a:gd name="T56" fmla="*/ 26 w 120"/>
                <a:gd name="T57" fmla="*/ 227 h 292"/>
                <a:gd name="T58" fmla="*/ 26 w 120"/>
                <a:gd name="T59" fmla="*/ 227 h 292"/>
                <a:gd name="T60" fmla="*/ 26 w 120"/>
                <a:gd name="T61" fmla="*/ 240 h 292"/>
                <a:gd name="T62" fmla="*/ 29 w 120"/>
                <a:gd name="T63" fmla="*/ 251 h 292"/>
                <a:gd name="T64" fmla="*/ 34 w 120"/>
                <a:gd name="T65" fmla="*/ 262 h 292"/>
                <a:gd name="T66" fmla="*/ 41 w 120"/>
                <a:gd name="T67" fmla="*/ 272 h 292"/>
                <a:gd name="T68" fmla="*/ 41 w 120"/>
                <a:gd name="T69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292">
                  <a:moveTo>
                    <a:pt x="41" y="272"/>
                  </a:moveTo>
                  <a:lnTo>
                    <a:pt x="41" y="272"/>
                  </a:lnTo>
                  <a:lnTo>
                    <a:pt x="51" y="280"/>
                  </a:lnTo>
                  <a:lnTo>
                    <a:pt x="63" y="287"/>
                  </a:lnTo>
                  <a:lnTo>
                    <a:pt x="75" y="291"/>
                  </a:lnTo>
                  <a:lnTo>
                    <a:pt x="91" y="292"/>
                  </a:lnTo>
                  <a:lnTo>
                    <a:pt x="120" y="292"/>
                  </a:lnTo>
                  <a:lnTo>
                    <a:pt x="120" y="247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97" y="247"/>
                  </a:lnTo>
                  <a:lnTo>
                    <a:pt x="91" y="246"/>
                  </a:lnTo>
                  <a:lnTo>
                    <a:pt x="87" y="244"/>
                  </a:lnTo>
                  <a:lnTo>
                    <a:pt x="85" y="242"/>
                  </a:lnTo>
                  <a:lnTo>
                    <a:pt x="82" y="238"/>
                  </a:lnTo>
                  <a:lnTo>
                    <a:pt x="81" y="233"/>
                  </a:lnTo>
                  <a:lnTo>
                    <a:pt x="79" y="229"/>
                  </a:lnTo>
                  <a:lnTo>
                    <a:pt x="79" y="224"/>
                  </a:lnTo>
                  <a:lnTo>
                    <a:pt x="79" y="108"/>
                  </a:lnTo>
                  <a:lnTo>
                    <a:pt x="120" y="108"/>
                  </a:lnTo>
                  <a:lnTo>
                    <a:pt x="120" y="69"/>
                  </a:lnTo>
                  <a:lnTo>
                    <a:pt x="79" y="69"/>
                  </a:lnTo>
                  <a:lnTo>
                    <a:pt x="79" y="0"/>
                  </a:lnTo>
                  <a:lnTo>
                    <a:pt x="26" y="0"/>
                  </a:lnTo>
                  <a:lnTo>
                    <a:pt x="26" y="69"/>
                  </a:lnTo>
                  <a:lnTo>
                    <a:pt x="0" y="69"/>
                  </a:lnTo>
                  <a:lnTo>
                    <a:pt x="0" y="108"/>
                  </a:lnTo>
                  <a:lnTo>
                    <a:pt x="26" y="108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6" y="240"/>
                  </a:lnTo>
                  <a:lnTo>
                    <a:pt x="29" y="251"/>
                  </a:lnTo>
                  <a:lnTo>
                    <a:pt x="34" y="262"/>
                  </a:lnTo>
                  <a:lnTo>
                    <a:pt x="41" y="272"/>
                  </a:lnTo>
                  <a:lnTo>
                    <a:pt x="41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299" y="3864"/>
              <a:ext cx="77" cy="106"/>
            </a:xfrm>
            <a:custGeom>
              <a:avLst/>
              <a:gdLst>
                <a:gd name="T0" fmla="*/ 114 w 230"/>
                <a:gd name="T1" fmla="*/ 58 h 318"/>
                <a:gd name="T2" fmla="*/ 114 w 230"/>
                <a:gd name="T3" fmla="*/ 58 h 318"/>
                <a:gd name="T4" fmla="*/ 125 w 230"/>
                <a:gd name="T5" fmla="*/ 60 h 318"/>
                <a:gd name="T6" fmla="*/ 135 w 230"/>
                <a:gd name="T7" fmla="*/ 64 h 318"/>
                <a:gd name="T8" fmla="*/ 144 w 230"/>
                <a:gd name="T9" fmla="*/ 68 h 318"/>
                <a:gd name="T10" fmla="*/ 152 w 230"/>
                <a:gd name="T11" fmla="*/ 75 h 318"/>
                <a:gd name="T12" fmla="*/ 152 w 230"/>
                <a:gd name="T13" fmla="*/ 75 h 318"/>
                <a:gd name="T14" fmla="*/ 159 w 230"/>
                <a:gd name="T15" fmla="*/ 84 h 318"/>
                <a:gd name="T16" fmla="*/ 163 w 230"/>
                <a:gd name="T17" fmla="*/ 94 h 318"/>
                <a:gd name="T18" fmla="*/ 167 w 230"/>
                <a:gd name="T19" fmla="*/ 104 h 318"/>
                <a:gd name="T20" fmla="*/ 167 w 230"/>
                <a:gd name="T21" fmla="*/ 117 h 318"/>
                <a:gd name="T22" fmla="*/ 167 w 230"/>
                <a:gd name="T23" fmla="*/ 318 h 318"/>
                <a:gd name="T24" fmla="*/ 230 w 230"/>
                <a:gd name="T25" fmla="*/ 318 h 318"/>
                <a:gd name="T26" fmla="*/ 230 w 230"/>
                <a:gd name="T27" fmla="*/ 117 h 318"/>
                <a:gd name="T28" fmla="*/ 230 w 230"/>
                <a:gd name="T29" fmla="*/ 117 h 318"/>
                <a:gd name="T30" fmla="*/ 228 w 230"/>
                <a:gd name="T31" fmla="*/ 104 h 318"/>
                <a:gd name="T32" fmla="*/ 227 w 230"/>
                <a:gd name="T33" fmla="*/ 92 h 318"/>
                <a:gd name="T34" fmla="*/ 224 w 230"/>
                <a:gd name="T35" fmla="*/ 80 h 318"/>
                <a:gd name="T36" fmla="*/ 220 w 230"/>
                <a:gd name="T37" fmla="*/ 69 h 318"/>
                <a:gd name="T38" fmla="*/ 216 w 230"/>
                <a:gd name="T39" fmla="*/ 58 h 318"/>
                <a:gd name="T40" fmla="*/ 211 w 230"/>
                <a:gd name="T41" fmla="*/ 49 h 318"/>
                <a:gd name="T42" fmla="*/ 204 w 230"/>
                <a:gd name="T43" fmla="*/ 41 h 318"/>
                <a:gd name="T44" fmla="*/ 196 w 230"/>
                <a:gd name="T45" fmla="*/ 32 h 318"/>
                <a:gd name="T46" fmla="*/ 196 w 230"/>
                <a:gd name="T47" fmla="*/ 32 h 318"/>
                <a:gd name="T48" fmla="*/ 189 w 230"/>
                <a:gd name="T49" fmla="*/ 26 h 318"/>
                <a:gd name="T50" fmla="*/ 181 w 230"/>
                <a:gd name="T51" fmla="*/ 19 h 318"/>
                <a:gd name="T52" fmla="*/ 171 w 230"/>
                <a:gd name="T53" fmla="*/ 13 h 318"/>
                <a:gd name="T54" fmla="*/ 162 w 230"/>
                <a:gd name="T55" fmla="*/ 9 h 318"/>
                <a:gd name="T56" fmla="*/ 152 w 230"/>
                <a:gd name="T57" fmla="*/ 5 h 318"/>
                <a:gd name="T58" fmla="*/ 141 w 230"/>
                <a:gd name="T59" fmla="*/ 2 h 318"/>
                <a:gd name="T60" fmla="*/ 130 w 230"/>
                <a:gd name="T61" fmla="*/ 1 h 318"/>
                <a:gd name="T62" fmla="*/ 120 w 230"/>
                <a:gd name="T63" fmla="*/ 0 h 318"/>
                <a:gd name="T64" fmla="*/ 0 w 230"/>
                <a:gd name="T65" fmla="*/ 0 h 318"/>
                <a:gd name="T66" fmla="*/ 0 w 230"/>
                <a:gd name="T67" fmla="*/ 318 h 318"/>
                <a:gd name="T68" fmla="*/ 61 w 230"/>
                <a:gd name="T69" fmla="*/ 318 h 318"/>
                <a:gd name="T70" fmla="*/ 61 w 230"/>
                <a:gd name="T71" fmla="*/ 117 h 318"/>
                <a:gd name="T72" fmla="*/ 61 w 230"/>
                <a:gd name="T73" fmla="*/ 117 h 318"/>
                <a:gd name="T74" fmla="*/ 61 w 230"/>
                <a:gd name="T75" fmla="*/ 61 h 318"/>
                <a:gd name="T76" fmla="*/ 61 w 230"/>
                <a:gd name="T77" fmla="*/ 58 h 318"/>
                <a:gd name="T78" fmla="*/ 64 w 230"/>
                <a:gd name="T79" fmla="*/ 60 h 318"/>
                <a:gd name="T80" fmla="*/ 64 w 230"/>
                <a:gd name="T81" fmla="*/ 60 h 318"/>
                <a:gd name="T82" fmla="*/ 114 w 230"/>
                <a:gd name="T83" fmla="*/ 58 h 318"/>
                <a:gd name="T84" fmla="*/ 114 w 230"/>
                <a:gd name="T85" fmla="*/ 5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318">
                  <a:moveTo>
                    <a:pt x="114" y="58"/>
                  </a:moveTo>
                  <a:lnTo>
                    <a:pt x="114" y="58"/>
                  </a:lnTo>
                  <a:lnTo>
                    <a:pt x="125" y="60"/>
                  </a:lnTo>
                  <a:lnTo>
                    <a:pt x="135" y="64"/>
                  </a:lnTo>
                  <a:lnTo>
                    <a:pt x="144" y="68"/>
                  </a:lnTo>
                  <a:lnTo>
                    <a:pt x="152" y="75"/>
                  </a:lnTo>
                  <a:lnTo>
                    <a:pt x="152" y="75"/>
                  </a:lnTo>
                  <a:lnTo>
                    <a:pt x="159" y="84"/>
                  </a:lnTo>
                  <a:lnTo>
                    <a:pt x="163" y="94"/>
                  </a:lnTo>
                  <a:lnTo>
                    <a:pt x="167" y="104"/>
                  </a:lnTo>
                  <a:lnTo>
                    <a:pt x="167" y="117"/>
                  </a:lnTo>
                  <a:lnTo>
                    <a:pt x="167" y="318"/>
                  </a:lnTo>
                  <a:lnTo>
                    <a:pt x="230" y="318"/>
                  </a:lnTo>
                  <a:lnTo>
                    <a:pt x="230" y="117"/>
                  </a:lnTo>
                  <a:lnTo>
                    <a:pt x="230" y="117"/>
                  </a:lnTo>
                  <a:lnTo>
                    <a:pt x="228" y="104"/>
                  </a:lnTo>
                  <a:lnTo>
                    <a:pt x="227" y="92"/>
                  </a:lnTo>
                  <a:lnTo>
                    <a:pt x="224" y="80"/>
                  </a:lnTo>
                  <a:lnTo>
                    <a:pt x="220" y="69"/>
                  </a:lnTo>
                  <a:lnTo>
                    <a:pt x="216" y="58"/>
                  </a:lnTo>
                  <a:lnTo>
                    <a:pt x="211" y="49"/>
                  </a:lnTo>
                  <a:lnTo>
                    <a:pt x="204" y="41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89" y="26"/>
                  </a:lnTo>
                  <a:lnTo>
                    <a:pt x="181" y="19"/>
                  </a:lnTo>
                  <a:lnTo>
                    <a:pt x="171" y="13"/>
                  </a:lnTo>
                  <a:lnTo>
                    <a:pt x="162" y="9"/>
                  </a:lnTo>
                  <a:lnTo>
                    <a:pt x="152" y="5"/>
                  </a:lnTo>
                  <a:lnTo>
                    <a:pt x="141" y="2"/>
                  </a:lnTo>
                  <a:lnTo>
                    <a:pt x="130" y="1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61" y="318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61" y="61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114" y="58"/>
                  </a:lnTo>
                  <a:lnTo>
                    <a:pt x="114" y="5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6592" y="3891"/>
              <a:ext cx="64" cy="78"/>
            </a:xfrm>
            <a:custGeom>
              <a:avLst/>
              <a:gdLst>
                <a:gd name="T0" fmla="*/ 192 w 193"/>
                <a:gd name="T1" fmla="*/ 94 h 235"/>
                <a:gd name="T2" fmla="*/ 185 w 193"/>
                <a:gd name="T3" fmla="*/ 57 h 235"/>
                <a:gd name="T4" fmla="*/ 182 w 193"/>
                <a:gd name="T5" fmla="*/ 53 h 235"/>
                <a:gd name="T6" fmla="*/ 167 w 193"/>
                <a:gd name="T7" fmla="*/ 29 h 235"/>
                <a:gd name="T8" fmla="*/ 161 w 193"/>
                <a:gd name="T9" fmla="*/ 22 h 235"/>
                <a:gd name="T10" fmla="*/ 146 w 193"/>
                <a:gd name="T11" fmla="*/ 11 h 235"/>
                <a:gd name="T12" fmla="*/ 127 w 193"/>
                <a:gd name="T13" fmla="*/ 4 h 235"/>
                <a:gd name="T14" fmla="*/ 108 w 193"/>
                <a:gd name="T15" fmla="*/ 1 h 235"/>
                <a:gd name="T16" fmla="*/ 97 w 193"/>
                <a:gd name="T17" fmla="*/ 0 h 235"/>
                <a:gd name="T18" fmla="*/ 69 w 193"/>
                <a:gd name="T19" fmla="*/ 3 h 235"/>
                <a:gd name="T20" fmla="*/ 48 w 193"/>
                <a:gd name="T21" fmla="*/ 11 h 235"/>
                <a:gd name="T22" fmla="*/ 35 w 193"/>
                <a:gd name="T23" fmla="*/ 19 h 235"/>
                <a:gd name="T24" fmla="*/ 26 w 193"/>
                <a:gd name="T25" fmla="*/ 29 h 235"/>
                <a:gd name="T26" fmla="*/ 15 w 193"/>
                <a:gd name="T27" fmla="*/ 44 h 235"/>
                <a:gd name="T28" fmla="*/ 7 w 193"/>
                <a:gd name="T29" fmla="*/ 64 h 235"/>
                <a:gd name="T30" fmla="*/ 1 w 193"/>
                <a:gd name="T31" fmla="*/ 88 h 235"/>
                <a:gd name="T32" fmla="*/ 0 w 193"/>
                <a:gd name="T33" fmla="*/ 117 h 235"/>
                <a:gd name="T34" fmla="*/ 1 w 193"/>
                <a:gd name="T35" fmla="*/ 152 h 235"/>
                <a:gd name="T36" fmla="*/ 8 w 193"/>
                <a:gd name="T37" fmla="*/ 180 h 235"/>
                <a:gd name="T38" fmla="*/ 12 w 193"/>
                <a:gd name="T39" fmla="*/ 188 h 235"/>
                <a:gd name="T40" fmla="*/ 25 w 193"/>
                <a:gd name="T41" fmla="*/ 207 h 235"/>
                <a:gd name="T42" fmla="*/ 31 w 193"/>
                <a:gd name="T43" fmla="*/ 214 h 235"/>
                <a:gd name="T44" fmla="*/ 48 w 193"/>
                <a:gd name="T45" fmla="*/ 224 h 235"/>
                <a:gd name="T46" fmla="*/ 65 w 193"/>
                <a:gd name="T47" fmla="*/ 231 h 235"/>
                <a:gd name="T48" fmla="*/ 86 w 193"/>
                <a:gd name="T49" fmla="*/ 234 h 235"/>
                <a:gd name="T50" fmla="*/ 97 w 193"/>
                <a:gd name="T51" fmla="*/ 235 h 235"/>
                <a:gd name="T52" fmla="*/ 123 w 193"/>
                <a:gd name="T53" fmla="*/ 233 h 235"/>
                <a:gd name="T54" fmla="*/ 146 w 193"/>
                <a:gd name="T55" fmla="*/ 223 h 235"/>
                <a:gd name="T56" fmla="*/ 157 w 193"/>
                <a:gd name="T57" fmla="*/ 216 h 235"/>
                <a:gd name="T58" fmla="*/ 167 w 193"/>
                <a:gd name="T59" fmla="*/ 207 h 235"/>
                <a:gd name="T60" fmla="*/ 178 w 193"/>
                <a:gd name="T61" fmla="*/ 190 h 235"/>
                <a:gd name="T62" fmla="*/ 187 w 193"/>
                <a:gd name="T63" fmla="*/ 171 h 235"/>
                <a:gd name="T64" fmla="*/ 192 w 193"/>
                <a:gd name="T65" fmla="*/ 147 h 235"/>
                <a:gd name="T66" fmla="*/ 193 w 193"/>
                <a:gd name="T67" fmla="*/ 117 h 235"/>
                <a:gd name="T68" fmla="*/ 125 w 193"/>
                <a:gd name="T69" fmla="*/ 175 h 235"/>
                <a:gd name="T70" fmla="*/ 120 w 193"/>
                <a:gd name="T71" fmla="*/ 181 h 235"/>
                <a:gd name="T72" fmla="*/ 105 w 193"/>
                <a:gd name="T73" fmla="*/ 186 h 235"/>
                <a:gd name="T74" fmla="*/ 97 w 193"/>
                <a:gd name="T75" fmla="*/ 188 h 235"/>
                <a:gd name="T76" fmla="*/ 80 w 193"/>
                <a:gd name="T77" fmla="*/ 185 h 235"/>
                <a:gd name="T78" fmla="*/ 67 w 193"/>
                <a:gd name="T79" fmla="*/ 175 h 235"/>
                <a:gd name="T80" fmla="*/ 63 w 193"/>
                <a:gd name="T81" fmla="*/ 170 h 235"/>
                <a:gd name="T82" fmla="*/ 59 w 193"/>
                <a:gd name="T83" fmla="*/ 161 h 235"/>
                <a:gd name="T84" fmla="*/ 54 w 193"/>
                <a:gd name="T85" fmla="*/ 135 h 235"/>
                <a:gd name="T86" fmla="*/ 53 w 193"/>
                <a:gd name="T87" fmla="*/ 117 h 235"/>
                <a:gd name="T88" fmla="*/ 57 w 193"/>
                <a:gd name="T89" fmla="*/ 80 h 235"/>
                <a:gd name="T90" fmla="*/ 64 w 193"/>
                <a:gd name="T91" fmla="*/ 63 h 235"/>
                <a:gd name="T92" fmla="*/ 67 w 193"/>
                <a:gd name="T93" fmla="*/ 58 h 235"/>
                <a:gd name="T94" fmla="*/ 80 w 193"/>
                <a:gd name="T95" fmla="*/ 50 h 235"/>
                <a:gd name="T96" fmla="*/ 97 w 193"/>
                <a:gd name="T97" fmla="*/ 48 h 235"/>
                <a:gd name="T98" fmla="*/ 105 w 193"/>
                <a:gd name="T99" fmla="*/ 49 h 235"/>
                <a:gd name="T100" fmla="*/ 120 w 193"/>
                <a:gd name="T101" fmla="*/ 54 h 235"/>
                <a:gd name="T102" fmla="*/ 125 w 193"/>
                <a:gd name="T103" fmla="*/ 58 h 235"/>
                <a:gd name="T104" fmla="*/ 131 w 193"/>
                <a:gd name="T105" fmla="*/ 65 h 235"/>
                <a:gd name="T106" fmla="*/ 138 w 193"/>
                <a:gd name="T107" fmla="*/ 87 h 235"/>
                <a:gd name="T108" fmla="*/ 139 w 193"/>
                <a:gd name="T109" fmla="*/ 118 h 235"/>
                <a:gd name="T110" fmla="*/ 139 w 193"/>
                <a:gd name="T111" fmla="*/ 139 h 235"/>
                <a:gd name="T112" fmla="*/ 132 w 193"/>
                <a:gd name="T113" fmla="*/ 167 h 235"/>
                <a:gd name="T114" fmla="*/ 125 w 193"/>
                <a:gd name="T115" fmla="*/ 1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35">
                  <a:moveTo>
                    <a:pt x="193" y="117"/>
                  </a:moveTo>
                  <a:lnTo>
                    <a:pt x="192" y="94"/>
                  </a:lnTo>
                  <a:lnTo>
                    <a:pt x="189" y="72"/>
                  </a:lnTo>
                  <a:lnTo>
                    <a:pt x="185" y="57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76" y="39"/>
                  </a:lnTo>
                  <a:lnTo>
                    <a:pt x="167" y="29"/>
                  </a:lnTo>
                  <a:lnTo>
                    <a:pt x="167" y="29"/>
                  </a:lnTo>
                  <a:lnTo>
                    <a:pt x="161" y="22"/>
                  </a:lnTo>
                  <a:lnTo>
                    <a:pt x="153" y="16"/>
                  </a:lnTo>
                  <a:lnTo>
                    <a:pt x="146" y="11"/>
                  </a:lnTo>
                  <a:lnTo>
                    <a:pt x="136" y="7"/>
                  </a:lnTo>
                  <a:lnTo>
                    <a:pt x="127" y="4"/>
                  </a:lnTo>
                  <a:lnTo>
                    <a:pt x="117" y="1"/>
                  </a:lnTo>
                  <a:lnTo>
                    <a:pt x="108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3" y="1"/>
                  </a:lnTo>
                  <a:lnTo>
                    <a:pt x="69" y="3"/>
                  </a:lnTo>
                  <a:lnTo>
                    <a:pt x="59" y="7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5" y="1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35"/>
                  </a:lnTo>
                  <a:lnTo>
                    <a:pt x="15" y="44"/>
                  </a:lnTo>
                  <a:lnTo>
                    <a:pt x="10" y="53"/>
                  </a:lnTo>
                  <a:lnTo>
                    <a:pt x="7" y="64"/>
                  </a:lnTo>
                  <a:lnTo>
                    <a:pt x="3" y="76"/>
                  </a:lnTo>
                  <a:lnTo>
                    <a:pt x="1" y="88"/>
                  </a:lnTo>
                  <a:lnTo>
                    <a:pt x="0" y="102"/>
                  </a:lnTo>
                  <a:lnTo>
                    <a:pt x="0" y="117"/>
                  </a:lnTo>
                  <a:lnTo>
                    <a:pt x="0" y="135"/>
                  </a:lnTo>
                  <a:lnTo>
                    <a:pt x="1" y="152"/>
                  </a:lnTo>
                  <a:lnTo>
                    <a:pt x="4" y="166"/>
                  </a:lnTo>
                  <a:lnTo>
                    <a:pt x="8" y="18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8" y="199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31" y="214"/>
                  </a:lnTo>
                  <a:lnTo>
                    <a:pt x="40" y="219"/>
                  </a:lnTo>
                  <a:lnTo>
                    <a:pt x="48" y="224"/>
                  </a:lnTo>
                  <a:lnTo>
                    <a:pt x="56" y="227"/>
                  </a:lnTo>
                  <a:lnTo>
                    <a:pt x="65" y="231"/>
                  </a:lnTo>
                  <a:lnTo>
                    <a:pt x="75" y="233"/>
                  </a:lnTo>
                  <a:lnTo>
                    <a:pt x="86" y="23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10" y="234"/>
                  </a:lnTo>
                  <a:lnTo>
                    <a:pt x="123" y="233"/>
                  </a:lnTo>
                  <a:lnTo>
                    <a:pt x="135" y="229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57" y="216"/>
                  </a:lnTo>
                  <a:lnTo>
                    <a:pt x="167" y="207"/>
                  </a:lnTo>
                  <a:lnTo>
                    <a:pt x="167" y="207"/>
                  </a:lnTo>
                  <a:lnTo>
                    <a:pt x="173" y="200"/>
                  </a:lnTo>
                  <a:lnTo>
                    <a:pt x="178" y="190"/>
                  </a:lnTo>
                  <a:lnTo>
                    <a:pt x="182" y="181"/>
                  </a:lnTo>
                  <a:lnTo>
                    <a:pt x="187" y="171"/>
                  </a:lnTo>
                  <a:lnTo>
                    <a:pt x="189" y="159"/>
                  </a:lnTo>
                  <a:lnTo>
                    <a:pt x="192" y="147"/>
                  </a:lnTo>
                  <a:lnTo>
                    <a:pt x="192" y="132"/>
                  </a:lnTo>
                  <a:lnTo>
                    <a:pt x="193" y="117"/>
                  </a:lnTo>
                  <a:lnTo>
                    <a:pt x="193" y="117"/>
                  </a:lnTo>
                  <a:close/>
                  <a:moveTo>
                    <a:pt x="125" y="175"/>
                  </a:moveTo>
                  <a:lnTo>
                    <a:pt x="125" y="175"/>
                  </a:lnTo>
                  <a:lnTo>
                    <a:pt x="120" y="181"/>
                  </a:lnTo>
                  <a:lnTo>
                    <a:pt x="113" y="185"/>
                  </a:lnTo>
                  <a:lnTo>
                    <a:pt x="105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89" y="186"/>
                  </a:lnTo>
                  <a:lnTo>
                    <a:pt x="80" y="185"/>
                  </a:lnTo>
                  <a:lnTo>
                    <a:pt x="74" y="181"/>
                  </a:lnTo>
                  <a:lnTo>
                    <a:pt x="67" y="175"/>
                  </a:lnTo>
                  <a:lnTo>
                    <a:pt x="67" y="175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59" y="161"/>
                  </a:lnTo>
                  <a:lnTo>
                    <a:pt x="56" y="148"/>
                  </a:lnTo>
                  <a:lnTo>
                    <a:pt x="54" y="135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4" y="97"/>
                  </a:lnTo>
                  <a:lnTo>
                    <a:pt x="57" y="80"/>
                  </a:lnTo>
                  <a:lnTo>
                    <a:pt x="61" y="68"/>
                  </a:lnTo>
                  <a:lnTo>
                    <a:pt x="64" y="63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74" y="54"/>
                  </a:lnTo>
                  <a:lnTo>
                    <a:pt x="80" y="50"/>
                  </a:lnTo>
                  <a:lnTo>
                    <a:pt x="87" y="49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105" y="49"/>
                  </a:lnTo>
                  <a:lnTo>
                    <a:pt x="113" y="50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5" y="58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5" y="75"/>
                  </a:lnTo>
                  <a:lnTo>
                    <a:pt x="138" y="87"/>
                  </a:lnTo>
                  <a:lnTo>
                    <a:pt x="139" y="101"/>
                  </a:lnTo>
                  <a:lnTo>
                    <a:pt x="139" y="118"/>
                  </a:lnTo>
                  <a:lnTo>
                    <a:pt x="139" y="118"/>
                  </a:lnTo>
                  <a:lnTo>
                    <a:pt x="139" y="139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29" y="171"/>
                  </a:lnTo>
                  <a:lnTo>
                    <a:pt x="125" y="175"/>
                  </a:lnTo>
                  <a:lnTo>
                    <a:pt x="125" y="17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Rectangle 41"/>
            <p:cNvSpPr>
              <a:spLocks noChangeArrowheads="1"/>
            </p:cNvSpPr>
            <p:nvPr userDrawn="1"/>
          </p:nvSpPr>
          <p:spPr bwMode="auto">
            <a:xfrm>
              <a:off x="6632" y="3864"/>
              <a:ext cx="15" cy="16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auto">
            <a:xfrm>
              <a:off x="6601" y="3864"/>
              <a:ext cx="15" cy="16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6825" y="3892"/>
              <a:ext cx="68" cy="77"/>
            </a:xfrm>
            <a:custGeom>
              <a:avLst/>
              <a:gdLst>
                <a:gd name="T0" fmla="*/ 0 w 205"/>
                <a:gd name="T1" fmla="*/ 126 h 231"/>
                <a:gd name="T2" fmla="*/ 0 w 205"/>
                <a:gd name="T3" fmla="*/ 126 h 231"/>
                <a:gd name="T4" fmla="*/ 2 w 205"/>
                <a:gd name="T5" fmla="*/ 144 h 231"/>
                <a:gd name="T6" fmla="*/ 8 w 205"/>
                <a:gd name="T7" fmla="*/ 160 h 231"/>
                <a:gd name="T8" fmla="*/ 15 w 205"/>
                <a:gd name="T9" fmla="*/ 175 h 231"/>
                <a:gd name="T10" fmla="*/ 24 w 205"/>
                <a:gd name="T11" fmla="*/ 190 h 231"/>
                <a:gd name="T12" fmla="*/ 34 w 205"/>
                <a:gd name="T13" fmla="*/ 202 h 231"/>
                <a:gd name="T14" fmla="*/ 46 w 205"/>
                <a:gd name="T15" fmla="*/ 212 h 231"/>
                <a:gd name="T16" fmla="*/ 58 w 205"/>
                <a:gd name="T17" fmla="*/ 220 h 231"/>
                <a:gd name="T18" fmla="*/ 70 w 205"/>
                <a:gd name="T19" fmla="*/ 224 h 231"/>
                <a:gd name="T20" fmla="*/ 70 w 205"/>
                <a:gd name="T21" fmla="*/ 224 h 231"/>
                <a:gd name="T22" fmla="*/ 98 w 205"/>
                <a:gd name="T23" fmla="*/ 228 h 231"/>
                <a:gd name="T24" fmla="*/ 126 w 205"/>
                <a:gd name="T25" fmla="*/ 231 h 231"/>
                <a:gd name="T26" fmla="*/ 126 w 205"/>
                <a:gd name="T27" fmla="*/ 177 h 231"/>
                <a:gd name="T28" fmla="*/ 126 w 205"/>
                <a:gd name="T29" fmla="*/ 177 h 231"/>
                <a:gd name="T30" fmla="*/ 115 w 205"/>
                <a:gd name="T31" fmla="*/ 175 h 231"/>
                <a:gd name="T32" fmla="*/ 115 w 205"/>
                <a:gd name="T33" fmla="*/ 175 h 231"/>
                <a:gd name="T34" fmla="*/ 102 w 205"/>
                <a:gd name="T35" fmla="*/ 175 h 231"/>
                <a:gd name="T36" fmla="*/ 102 w 205"/>
                <a:gd name="T37" fmla="*/ 175 h 231"/>
                <a:gd name="T38" fmla="*/ 89 w 205"/>
                <a:gd name="T39" fmla="*/ 171 h 231"/>
                <a:gd name="T40" fmla="*/ 79 w 205"/>
                <a:gd name="T41" fmla="*/ 166 h 231"/>
                <a:gd name="T42" fmla="*/ 70 w 205"/>
                <a:gd name="T43" fmla="*/ 159 h 231"/>
                <a:gd name="T44" fmla="*/ 64 w 205"/>
                <a:gd name="T45" fmla="*/ 151 h 231"/>
                <a:gd name="T46" fmla="*/ 58 w 205"/>
                <a:gd name="T47" fmla="*/ 141 h 231"/>
                <a:gd name="T48" fmla="*/ 55 w 205"/>
                <a:gd name="T49" fmla="*/ 132 h 231"/>
                <a:gd name="T50" fmla="*/ 54 w 205"/>
                <a:gd name="T51" fmla="*/ 121 h 231"/>
                <a:gd name="T52" fmla="*/ 54 w 205"/>
                <a:gd name="T53" fmla="*/ 111 h 231"/>
                <a:gd name="T54" fmla="*/ 54 w 205"/>
                <a:gd name="T55" fmla="*/ 111 h 231"/>
                <a:gd name="T56" fmla="*/ 55 w 205"/>
                <a:gd name="T57" fmla="*/ 100 h 231"/>
                <a:gd name="T58" fmla="*/ 58 w 205"/>
                <a:gd name="T59" fmla="*/ 91 h 231"/>
                <a:gd name="T60" fmla="*/ 64 w 205"/>
                <a:gd name="T61" fmla="*/ 81 h 231"/>
                <a:gd name="T62" fmla="*/ 70 w 205"/>
                <a:gd name="T63" fmla="*/ 73 h 231"/>
                <a:gd name="T64" fmla="*/ 79 w 205"/>
                <a:gd name="T65" fmla="*/ 66 h 231"/>
                <a:gd name="T66" fmla="*/ 89 w 205"/>
                <a:gd name="T67" fmla="*/ 61 h 231"/>
                <a:gd name="T68" fmla="*/ 102 w 205"/>
                <a:gd name="T69" fmla="*/ 57 h 231"/>
                <a:gd name="T70" fmla="*/ 115 w 205"/>
                <a:gd name="T71" fmla="*/ 55 h 231"/>
                <a:gd name="T72" fmla="*/ 115 w 205"/>
                <a:gd name="T73" fmla="*/ 55 h 231"/>
                <a:gd name="T74" fmla="*/ 147 w 205"/>
                <a:gd name="T75" fmla="*/ 55 h 231"/>
                <a:gd name="T76" fmla="*/ 149 w 205"/>
                <a:gd name="T77" fmla="*/ 55 h 231"/>
                <a:gd name="T78" fmla="*/ 149 w 205"/>
                <a:gd name="T79" fmla="*/ 231 h 231"/>
                <a:gd name="T80" fmla="*/ 205 w 205"/>
                <a:gd name="T81" fmla="*/ 231 h 231"/>
                <a:gd name="T82" fmla="*/ 205 w 205"/>
                <a:gd name="T83" fmla="*/ 0 h 231"/>
                <a:gd name="T84" fmla="*/ 205 w 205"/>
                <a:gd name="T85" fmla="*/ 0 h 231"/>
                <a:gd name="T86" fmla="*/ 117 w 205"/>
                <a:gd name="T87" fmla="*/ 0 h 231"/>
                <a:gd name="T88" fmla="*/ 117 w 205"/>
                <a:gd name="T89" fmla="*/ 0 h 231"/>
                <a:gd name="T90" fmla="*/ 106 w 205"/>
                <a:gd name="T91" fmla="*/ 0 h 231"/>
                <a:gd name="T92" fmla="*/ 94 w 205"/>
                <a:gd name="T93" fmla="*/ 1 h 231"/>
                <a:gd name="T94" fmla="*/ 83 w 205"/>
                <a:gd name="T95" fmla="*/ 5 h 231"/>
                <a:gd name="T96" fmla="*/ 70 w 205"/>
                <a:gd name="T97" fmla="*/ 9 h 231"/>
                <a:gd name="T98" fmla="*/ 70 w 205"/>
                <a:gd name="T99" fmla="*/ 9 h 231"/>
                <a:gd name="T100" fmla="*/ 53 w 205"/>
                <a:gd name="T101" fmla="*/ 19 h 231"/>
                <a:gd name="T102" fmla="*/ 38 w 205"/>
                <a:gd name="T103" fmla="*/ 30 h 231"/>
                <a:gd name="T104" fmla="*/ 24 w 205"/>
                <a:gd name="T105" fmla="*/ 42 h 231"/>
                <a:gd name="T106" fmla="*/ 15 w 205"/>
                <a:gd name="T107" fmla="*/ 57 h 231"/>
                <a:gd name="T108" fmla="*/ 6 w 205"/>
                <a:gd name="T109" fmla="*/ 72 h 231"/>
                <a:gd name="T110" fmla="*/ 1 w 205"/>
                <a:gd name="T111" fmla="*/ 89 h 231"/>
                <a:gd name="T112" fmla="*/ 0 w 205"/>
                <a:gd name="T113" fmla="*/ 107 h 231"/>
                <a:gd name="T114" fmla="*/ 0 w 205"/>
                <a:gd name="T115" fmla="*/ 126 h 231"/>
                <a:gd name="T116" fmla="*/ 0 w 205"/>
                <a:gd name="T117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231">
                  <a:moveTo>
                    <a:pt x="0" y="126"/>
                  </a:moveTo>
                  <a:lnTo>
                    <a:pt x="0" y="126"/>
                  </a:lnTo>
                  <a:lnTo>
                    <a:pt x="2" y="144"/>
                  </a:lnTo>
                  <a:lnTo>
                    <a:pt x="8" y="160"/>
                  </a:lnTo>
                  <a:lnTo>
                    <a:pt x="15" y="175"/>
                  </a:lnTo>
                  <a:lnTo>
                    <a:pt x="24" y="190"/>
                  </a:lnTo>
                  <a:lnTo>
                    <a:pt x="34" y="202"/>
                  </a:lnTo>
                  <a:lnTo>
                    <a:pt x="46" y="212"/>
                  </a:lnTo>
                  <a:lnTo>
                    <a:pt x="58" y="220"/>
                  </a:lnTo>
                  <a:lnTo>
                    <a:pt x="70" y="224"/>
                  </a:lnTo>
                  <a:lnTo>
                    <a:pt x="70" y="224"/>
                  </a:lnTo>
                  <a:lnTo>
                    <a:pt x="98" y="228"/>
                  </a:lnTo>
                  <a:lnTo>
                    <a:pt x="126" y="231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15" y="175"/>
                  </a:lnTo>
                  <a:lnTo>
                    <a:pt x="115" y="175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89" y="171"/>
                  </a:lnTo>
                  <a:lnTo>
                    <a:pt x="79" y="166"/>
                  </a:lnTo>
                  <a:lnTo>
                    <a:pt x="70" y="159"/>
                  </a:lnTo>
                  <a:lnTo>
                    <a:pt x="64" y="151"/>
                  </a:lnTo>
                  <a:lnTo>
                    <a:pt x="58" y="141"/>
                  </a:lnTo>
                  <a:lnTo>
                    <a:pt x="55" y="132"/>
                  </a:lnTo>
                  <a:lnTo>
                    <a:pt x="54" y="121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5" y="100"/>
                  </a:lnTo>
                  <a:lnTo>
                    <a:pt x="58" y="91"/>
                  </a:lnTo>
                  <a:lnTo>
                    <a:pt x="64" y="81"/>
                  </a:lnTo>
                  <a:lnTo>
                    <a:pt x="70" y="73"/>
                  </a:lnTo>
                  <a:lnTo>
                    <a:pt x="79" y="66"/>
                  </a:lnTo>
                  <a:lnTo>
                    <a:pt x="89" y="61"/>
                  </a:lnTo>
                  <a:lnTo>
                    <a:pt x="102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47" y="55"/>
                  </a:lnTo>
                  <a:lnTo>
                    <a:pt x="149" y="55"/>
                  </a:lnTo>
                  <a:lnTo>
                    <a:pt x="149" y="231"/>
                  </a:lnTo>
                  <a:lnTo>
                    <a:pt x="205" y="23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4" y="1"/>
                  </a:lnTo>
                  <a:lnTo>
                    <a:pt x="83" y="5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53" y="19"/>
                  </a:lnTo>
                  <a:lnTo>
                    <a:pt x="38" y="30"/>
                  </a:lnTo>
                  <a:lnTo>
                    <a:pt x="24" y="42"/>
                  </a:lnTo>
                  <a:lnTo>
                    <a:pt x="15" y="57"/>
                  </a:lnTo>
                  <a:lnTo>
                    <a:pt x="6" y="72"/>
                  </a:lnTo>
                  <a:lnTo>
                    <a:pt x="1" y="89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7040" y="3892"/>
              <a:ext cx="69" cy="77"/>
            </a:xfrm>
            <a:custGeom>
              <a:avLst/>
              <a:gdLst>
                <a:gd name="T0" fmla="*/ 0 w 206"/>
                <a:gd name="T1" fmla="*/ 126 h 231"/>
                <a:gd name="T2" fmla="*/ 0 w 206"/>
                <a:gd name="T3" fmla="*/ 126 h 231"/>
                <a:gd name="T4" fmla="*/ 4 w 206"/>
                <a:gd name="T5" fmla="*/ 144 h 231"/>
                <a:gd name="T6" fmla="*/ 9 w 206"/>
                <a:gd name="T7" fmla="*/ 160 h 231"/>
                <a:gd name="T8" fmla="*/ 17 w 206"/>
                <a:gd name="T9" fmla="*/ 175 h 231"/>
                <a:gd name="T10" fmla="*/ 25 w 206"/>
                <a:gd name="T11" fmla="*/ 190 h 231"/>
                <a:gd name="T12" fmla="*/ 36 w 206"/>
                <a:gd name="T13" fmla="*/ 202 h 231"/>
                <a:gd name="T14" fmla="*/ 47 w 206"/>
                <a:gd name="T15" fmla="*/ 212 h 231"/>
                <a:gd name="T16" fmla="*/ 59 w 206"/>
                <a:gd name="T17" fmla="*/ 220 h 231"/>
                <a:gd name="T18" fmla="*/ 71 w 206"/>
                <a:gd name="T19" fmla="*/ 224 h 231"/>
                <a:gd name="T20" fmla="*/ 71 w 206"/>
                <a:gd name="T21" fmla="*/ 224 h 231"/>
                <a:gd name="T22" fmla="*/ 98 w 206"/>
                <a:gd name="T23" fmla="*/ 228 h 231"/>
                <a:gd name="T24" fmla="*/ 128 w 206"/>
                <a:gd name="T25" fmla="*/ 231 h 231"/>
                <a:gd name="T26" fmla="*/ 128 w 206"/>
                <a:gd name="T27" fmla="*/ 177 h 231"/>
                <a:gd name="T28" fmla="*/ 128 w 206"/>
                <a:gd name="T29" fmla="*/ 177 h 231"/>
                <a:gd name="T30" fmla="*/ 116 w 206"/>
                <a:gd name="T31" fmla="*/ 175 h 231"/>
                <a:gd name="T32" fmla="*/ 116 w 206"/>
                <a:gd name="T33" fmla="*/ 175 h 231"/>
                <a:gd name="T34" fmla="*/ 104 w 206"/>
                <a:gd name="T35" fmla="*/ 175 h 231"/>
                <a:gd name="T36" fmla="*/ 104 w 206"/>
                <a:gd name="T37" fmla="*/ 175 h 231"/>
                <a:gd name="T38" fmla="*/ 90 w 206"/>
                <a:gd name="T39" fmla="*/ 171 h 231"/>
                <a:gd name="T40" fmla="*/ 81 w 206"/>
                <a:gd name="T41" fmla="*/ 166 h 231"/>
                <a:gd name="T42" fmla="*/ 71 w 206"/>
                <a:gd name="T43" fmla="*/ 159 h 231"/>
                <a:gd name="T44" fmla="*/ 64 w 206"/>
                <a:gd name="T45" fmla="*/ 151 h 231"/>
                <a:gd name="T46" fmla="*/ 60 w 206"/>
                <a:gd name="T47" fmla="*/ 141 h 231"/>
                <a:gd name="T48" fmla="*/ 56 w 206"/>
                <a:gd name="T49" fmla="*/ 132 h 231"/>
                <a:gd name="T50" fmla="*/ 55 w 206"/>
                <a:gd name="T51" fmla="*/ 121 h 231"/>
                <a:gd name="T52" fmla="*/ 55 w 206"/>
                <a:gd name="T53" fmla="*/ 111 h 231"/>
                <a:gd name="T54" fmla="*/ 55 w 206"/>
                <a:gd name="T55" fmla="*/ 111 h 231"/>
                <a:gd name="T56" fmla="*/ 56 w 206"/>
                <a:gd name="T57" fmla="*/ 100 h 231"/>
                <a:gd name="T58" fmla="*/ 60 w 206"/>
                <a:gd name="T59" fmla="*/ 91 h 231"/>
                <a:gd name="T60" fmla="*/ 64 w 206"/>
                <a:gd name="T61" fmla="*/ 81 h 231"/>
                <a:gd name="T62" fmla="*/ 71 w 206"/>
                <a:gd name="T63" fmla="*/ 73 h 231"/>
                <a:gd name="T64" fmla="*/ 79 w 206"/>
                <a:gd name="T65" fmla="*/ 66 h 231"/>
                <a:gd name="T66" fmla="*/ 90 w 206"/>
                <a:gd name="T67" fmla="*/ 61 h 231"/>
                <a:gd name="T68" fmla="*/ 102 w 206"/>
                <a:gd name="T69" fmla="*/ 57 h 231"/>
                <a:gd name="T70" fmla="*/ 116 w 206"/>
                <a:gd name="T71" fmla="*/ 55 h 231"/>
                <a:gd name="T72" fmla="*/ 116 w 206"/>
                <a:gd name="T73" fmla="*/ 55 h 231"/>
                <a:gd name="T74" fmla="*/ 147 w 206"/>
                <a:gd name="T75" fmla="*/ 55 h 231"/>
                <a:gd name="T76" fmla="*/ 150 w 206"/>
                <a:gd name="T77" fmla="*/ 55 h 231"/>
                <a:gd name="T78" fmla="*/ 150 w 206"/>
                <a:gd name="T79" fmla="*/ 231 h 231"/>
                <a:gd name="T80" fmla="*/ 206 w 206"/>
                <a:gd name="T81" fmla="*/ 231 h 231"/>
                <a:gd name="T82" fmla="*/ 206 w 206"/>
                <a:gd name="T83" fmla="*/ 0 h 231"/>
                <a:gd name="T84" fmla="*/ 206 w 206"/>
                <a:gd name="T85" fmla="*/ 0 h 231"/>
                <a:gd name="T86" fmla="*/ 117 w 206"/>
                <a:gd name="T87" fmla="*/ 0 h 231"/>
                <a:gd name="T88" fmla="*/ 117 w 206"/>
                <a:gd name="T89" fmla="*/ 0 h 231"/>
                <a:gd name="T90" fmla="*/ 107 w 206"/>
                <a:gd name="T91" fmla="*/ 0 h 231"/>
                <a:gd name="T92" fmla="*/ 96 w 206"/>
                <a:gd name="T93" fmla="*/ 1 h 231"/>
                <a:gd name="T94" fmla="*/ 83 w 206"/>
                <a:gd name="T95" fmla="*/ 5 h 231"/>
                <a:gd name="T96" fmla="*/ 71 w 206"/>
                <a:gd name="T97" fmla="*/ 9 h 231"/>
                <a:gd name="T98" fmla="*/ 71 w 206"/>
                <a:gd name="T99" fmla="*/ 9 h 231"/>
                <a:gd name="T100" fmla="*/ 53 w 206"/>
                <a:gd name="T101" fmla="*/ 19 h 231"/>
                <a:gd name="T102" fmla="*/ 38 w 206"/>
                <a:gd name="T103" fmla="*/ 30 h 231"/>
                <a:gd name="T104" fmla="*/ 26 w 206"/>
                <a:gd name="T105" fmla="*/ 42 h 231"/>
                <a:gd name="T106" fmla="*/ 15 w 206"/>
                <a:gd name="T107" fmla="*/ 57 h 231"/>
                <a:gd name="T108" fmla="*/ 7 w 206"/>
                <a:gd name="T109" fmla="*/ 72 h 231"/>
                <a:gd name="T110" fmla="*/ 3 w 206"/>
                <a:gd name="T111" fmla="*/ 89 h 231"/>
                <a:gd name="T112" fmla="*/ 0 w 206"/>
                <a:gd name="T113" fmla="*/ 107 h 231"/>
                <a:gd name="T114" fmla="*/ 0 w 206"/>
                <a:gd name="T115" fmla="*/ 126 h 231"/>
                <a:gd name="T116" fmla="*/ 0 w 206"/>
                <a:gd name="T117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231">
                  <a:moveTo>
                    <a:pt x="0" y="126"/>
                  </a:moveTo>
                  <a:lnTo>
                    <a:pt x="0" y="126"/>
                  </a:lnTo>
                  <a:lnTo>
                    <a:pt x="4" y="144"/>
                  </a:lnTo>
                  <a:lnTo>
                    <a:pt x="9" y="160"/>
                  </a:lnTo>
                  <a:lnTo>
                    <a:pt x="17" y="175"/>
                  </a:lnTo>
                  <a:lnTo>
                    <a:pt x="25" y="190"/>
                  </a:lnTo>
                  <a:lnTo>
                    <a:pt x="36" y="202"/>
                  </a:lnTo>
                  <a:lnTo>
                    <a:pt x="47" y="212"/>
                  </a:lnTo>
                  <a:lnTo>
                    <a:pt x="59" y="220"/>
                  </a:lnTo>
                  <a:lnTo>
                    <a:pt x="71" y="224"/>
                  </a:lnTo>
                  <a:lnTo>
                    <a:pt x="71" y="224"/>
                  </a:lnTo>
                  <a:lnTo>
                    <a:pt x="98" y="228"/>
                  </a:lnTo>
                  <a:lnTo>
                    <a:pt x="128" y="231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90" y="171"/>
                  </a:lnTo>
                  <a:lnTo>
                    <a:pt x="81" y="166"/>
                  </a:lnTo>
                  <a:lnTo>
                    <a:pt x="71" y="159"/>
                  </a:lnTo>
                  <a:lnTo>
                    <a:pt x="64" y="151"/>
                  </a:lnTo>
                  <a:lnTo>
                    <a:pt x="60" y="141"/>
                  </a:lnTo>
                  <a:lnTo>
                    <a:pt x="56" y="132"/>
                  </a:lnTo>
                  <a:lnTo>
                    <a:pt x="55" y="12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00"/>
                  </a:lnTo>
                  <a:lnTo>
                    <a:pt x="60" y="91"/>
                  </a:lnTo>
                  <a:lnTo>
                    <a:pt x="64" y="81"/>
                  </a:lnTo>
                  <a:lnTo>
                    <a:pt x="71" y="73"/>
                  </a:lnTo>
                  <a:lnTo>
                    <a:pt x="79" y="66"/>
                  </a:lnTo>
                  <a:lnTo>
                    <a:pt x="90" y="61"/>
                  </a:lnTo>
                  <a:lnTo>
                    <a:pt x="102" y="57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47" y="55"/>
                  </a:lnTo>
                  <a:lnTo>
                    <a:pt x="150" y="55"/>
                  </a:lnTo>
                  <a:lnTo>
                    <a:pt x="150" y="231"/>
                  </a:lnTo>
                  <a:lnTo>
                    <a:pt x="206" y="23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3" y="5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53" y="19"/>
                  </a:lnTo>
                  <a:lnTo>
                    <a:pt x="38" y="30"/>
                  </a:lnTo>
                  <a:lnTo>
                    <a:pt x="26" y="42"/>
                  </a:lnTo>
                  <a:lnTo>
                    <a:pt x="15" y="57"/>
                  </a:lnTo>
                  <a:lnTo>
                    <a:pt x="7" y="72"/>
                  </a:lnTo>
                  <a:lnTo>
                    <a:pt x="3" y="89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7548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33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 ja sisältö_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 userDrawn="1">
            <p:ph type="title"/>
          </p:nvPr>
        </p:nvSpPr>
        <p:spPr>
          <a:xfrm>
            <a:off x="1161966" y="809511"/>
            <a:ext cx="9868066" cy="395722"/>
          </a:xfrm>
          <a:prstGeom prst="rect">
            <a:avLst/>
          </a:prstGeom>
          <a:solidFill>
            <a:schemeClr val="accent4"/>
          </a:solidFill>
        </p:spPr>
        <p:txBody>
          <a:bodyPr wrap="square" lIns="144000" tIns="108000" rIns="108000" bIns="108000" anchor="ctr" anchorCtr="0">
            <a:spAutoFit/>
          </a:bodyPr>
          <a:lstStyle>
            <a:lvl1pPr>
              <a:lnSpc>
                <a:spcPct val="100000"/>
              </a:lnSpc>
              <a:defRPr sz="1154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1161966" y="1309101"/>
            <a:ext cx="9868066" cy="47060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70" baseline="0"/>
            </a:lvl1pPr>
            <a:lvl2pPr>
              <a:lnSpc>
                <a:spcPct val="100000"/>
              </a:lnSpc>
              <a:defRPr sz="770" baseline="0"/>
            </a:lvl2pPr>
            <a:lvl3pPr>
              <a:lnSpc>
                <a:spcPct val="100000"/>
              </a:lnSpc>
              <a:defRPr sz="770" baseline="0"/>
            </a:lvl3pPr>
            <a:lvl4pPr>
              <a:lnSpc>
                <a:spcPct val="100000"/>
              </a:lnSpc>
              <a:defRPr sz="770" baseline="0"/>
            </a:lvl4pPr>
            <a:lvl5pPr>
              <a:lnSpc>
                <a:spcPct val="100000"/>
              </a:lnSpc>
              <a:defRPr sz="770" baseline="0"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Tekstiruutu 5"/>
          <p:cNvSpPr txBox="1"/>
          <p:nvPr userDrawn="1"/>
        </p:nvSpPr>
        <p:spPr>
          <a:xfrm>
            <a:off x="2694651" y="263373"/>
            <a:ext cx="6802696" cy="4342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3192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2822" dirty="0">
                <a:solidFill>
                  <a:schemeClr val="accent4"/>
                </a:solidFill>
                <a:latin typeface="+mj-lt"/>
              </a:rPr>
              <a:t>Minicamp</a:t>
            </a:r>
          </a:p>
        </p:txBody>
      </p:sp>
      <p:sp>
        <p:nvSpPr>
          <p:cNvPr id="33" name="Tekstiruutu 32"/>
          <p:cNvSpPr txBox="1"/>
          <p:nvPr userDrawn="1"/>
        </p:nvSpPr>
        <p:spPr>
          <a:xfrm>
            <a:off x="1371327" y="6456563"/>
            <a:ext cx="9449344" cy="25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13" dirty="0"/>
              <a:t>Yrittäjyysasennetta, työelämätaitoja ja taloudenhallintaa 7–29-vuotiaille nuorille – tekemällä oppien. </a:t>
            </a:r>
          </a:p>
          <a:p>
            <a:pPr algn="ctr"/>
            <a:r>
              <a:rPr lang="fi-FI" sz="513" dirty="0"/>
              <a:t>Lisätietoa ohjelmasta ja yhdistyksestä: nuoriyrittäjyys.fi.</a:t>
            </a:r>
          </a:p>
        </p:txBody>
      </p: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47" y="6214429"/>
            <a:ext cx="3053505" cy="216330"/>
          </a:xfrm>
          <a:prstGeom prst="rect">
            <a:avLst/>
          </a:prstGeom>
        </p:spPr>
      </p:pic>
      <p:grpSp>
        <p:nvGrpSpPr>
          <p:cNvPr id="36" name="Group 4"/>
          <p:cNvGrpSpPr>
            <a:grpSpLocks/>
          </p:cNvGrpSpPr>
          <p:nvPr userDrawn="1"/>
        </p:nvGrpSpPr>
        <p:grpSpPr bwMode="auto">
          <a:xfrm>
            <a:off x="0" y="6742561"/>
            <a:ext cx="12189964" cy="115439"/>
            <a:chOff x="0" y="4121"/>
            <a:chExt cx="7680" cy="199"/>
          </a:xfrm>
        </p:grpSpPr>
        <p:sp>
          <p:nvSpPr>
            <p:cNvPr id="3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1"/>
              <a:ext cx="76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154"/>
            </a:p>
          </p:txBody>
        </p:sp>
        <p:sp>
          <p:nvSpPr>
            <p:cNvPr id="38" name="Rectangle 5"/>
            <p:cNvSpPr>
              <a:spLocks noChangeArrowheads="1"/>
            </p:cNvSpPr>
            <p:nvPr userDrawn="1"/>
          </p:nvSpPr>
          <p:spPr bwMode="auto">
            <a:xfrm>
              <a:off x="4573" y="4121"/>
              <a:ext cx="3107" cy="199"/>
            </a:xfrm>
            <a:prstGeom prst="rect">
              <a:avLst/>
            </a:prstGeom>
            <a:solidFill>
              <a:srgbClr val="FD8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154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0" y="4121"/>
              <a:ext cx="898" cy="199"/>
            </a:xfrm>
            <a:prstGeom prst="rect">
              <a:avLst/>
            </a:prstGeom>
            <a:solidFill>
              <a:srgbClr val="F16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154"/>
            </a:p>
          </p:txBody>
        </p:sp>
        <p:sp>
          <p:nvSpPr>
            <p:cNvPr id="46" name="Rectangle 7"/>
            <p:cNvSpPr>
              <a:spLocks noChangeArrowheads="1"/>
            </p:cNvSpPr>
            <p:nvPr userDrawn="1"/>
          </p:nvSpPr>
          <p:spPr bwMode="auto">
            <a:xfrm>
              <a:off x="898" y="4121"/>
              <a:ext cx="457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154"/>
            </a:p>
          </p:txBody>
        </p:sp>
        <p:sp>
          <p:nvSpPr>
            <p:cNvPr id="47" name="Rectangle 8"/>
            <p:cNvSpPr>
              <a:spLocks noChangeArrowheads="1"/>
            </p:cNvSpPr>
            <p:nvPr userDrawn="1"/>
          </p:nvSpPr>
          <p:spPr bwMode="auto">
            <a:xfrm>
              <a:off x="1357" y="4121"/>
              <a:ext cx="1068" cy="199"/>
            </a:xfrm>
            <a:prstGeom prst="rect">
              <a:avLst/>
            </a:prstGeom>
            <a:solidFill>
              <a:srgbClr val="82C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154"/>
            </a:p>
          </p:txBody>
        </p:sp>
        <p:sp>
          <p:nvSpPr>
            <p:cNvPr id="48" name="Rectangle 9"/>
            <p:cNvSpPr>
              <a:spLocks noChangeArrowheads="1"/>
            </p:cNvSpPr>
            <p:nvPr userDrawn="1"/>
          </p:nvSpPr>
          <p:spPr bwMode="auto">
            <a:xfrm>
              <a:off x="2424" y="4121"/>
              <a:ext cx="473" cy="199"/>
            </a:xfrm>
            <a:prstGeom prst="rect">
              <a:avLst/>
            </a:prstGeom>
            <a:solidFill>
              <a:srgbClr val="FDB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154"/>
            </a:p>
          </p:txBody>
        </p:sp>
        <p:sp>
          <p:nvSpPr>
            <p:cNvPr id="49" name="Rectangle 10"/>
            <p:cNvSpPr>
              <a:spLocks noChangeArrowheads="1"/>
            </p:cNvSpPr>
            <p:nvPr userDrawn="1"/>
          </p:nvSpPr>
          <p:spPr bwMode="auto">
            <a:xfrm>
              <a:off x="2896" y="4121"/>
              <a:ext cx="1259" cy="199"/>
            </a:xfrm>
            <a:prstGeom prst="rect">
              <a:avLst/>
            </a:prstGeom>
            <a:solidFill>
              <a:srgbClr val="1DB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154"/>
            </a:p>
          </p:txBody>
        </p:sp>
        <p:sp>
          <p:nvSpPr>
            <p:cNvPr id="50" name="Rectangle 11"/>
            <p:cNvSpPr>
              <a:spLocks noChangeArrowheads="1"/>
            </p:cNvSpPr>
            <p:nvPr userDrawn="1"/>
          </p:nvSpPr>
          <p:spPr bwMode="auto">
            <a:xfrm>
              <a:off x="4154" y="4121"/>
              <a:ext cx="428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154"/>
            </a:p>
          </p:txBody>
        </p:sp>
      </p:grpSp>
    </p:spTree>
    <p:extLst>
      <p:ext uri="{BB962C8B-B14F-4D97-AF65-F5344CB8AC3E}">
        <p14:creationId xmlns:p14="http://schemas.microsoft.com/office/powerpoint/2010/main" val="324154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488BA8-2302-6948-B6DC-4E76B418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A7F5F9-B6AE-6945-BF63-946141400F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DCFBE-D28A-164C-BB82-510EE1CAB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EC195-F15C-7D44-82E1-6F62A4B3F250}" type="datetimeFigureOut">
              <a:rPr lang="fi-FI" smtClean="0"/>
              <a:t>12.9.2024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9C614C-C111-4E45-9116-A8CBE35C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10FDA7-81C4-4D46-8DB3-D45CC938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1ABAFB-878B-9841-9E91-EF0B2B7975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843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Y-Teksti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1200" y="553742"/>
            <a:ext cx="10769600" cy="422977"/>
          </a:xfrm>
        </p:spPr>
        <p:txBody>
          <a:bodyPr>
            <a:normAutofit/>
          </a:bodyPr>
          <a:lstStyle>
            <a:lvl1pPr marL="0" indent="0" algn="ctr" eaLnBrk="1" latinLnBrk="0" hangingPunct="1">
              <a:buSzPct val="100000"/>
              <a:buFont typeface="Arial" panose="020B0604020202020204" pitchFamily="34" charset="0"/>
              <a:buNone/>
              <a:defRPr kumimoji="0" lang="fi-FI" sz="2800" baseline="0">
                <a:solidFill>
                  <a:schemeClr val="tx1"/>
                </a:solidFill>
                <a:latin typeface="+mn-lt"/>
              </a:defRPr>
            </a:lvl1pPr>
            <a:lvl2pPr marL="609570" indent="0" algn="ctr" eaLnBrk="1" latinLnBrk="0" hangingPunct="1">
              <a:buSzPct val="100000"/>
              <a:buFont typeface="Arial" panose="020B0604020202020204" pitchFamily="34" charset="0"/>
              <a:buNone/>
              <a:defRPr kumimoji="0" lang="fi-FI" sz="2800">
                <a:solidFill>
                  <a:schemeClr val="tx1"/>
                </a:solidFill>
                <a:latin typeface="+mn-lt"/>
              </a:defRPr>
            </a:lvl2pPr>
            <a:lvl3pPr marL="1219140" indent="0" algn="ctr" eaLnBrk="1" latinLnBrk="0" hangingPunct="1">
              <a:buSzPct val="100000"/>
              <a:buFont typeface="Arial" panose="020B0604020202020204" pitchFamily="34" charset="0"/>
              <a:buNone/>
              <a:defRPr kumimoji="0" lang="fi-FI" sz="2800">
                <a:solidFill>
                  <a:schemeClr val="tx1"/>
                </a:solidFill>
                <a:latin typeface="+mn-lt"/>
              </a:defRPr>
            </a:lvl3pPr>
            <a:lvl4pPr marL="1828709" indent="0" algn="ctr" eaLnBrk="1" latinLnBrk="0" hangingPunct="1">
              <a:buSzPct val="100000"/>
              <a:buFont typeface="Arial" panose="020B0604020202020204" pitchFamily="34" charset="0"/>
              <a:buNone/>
              <a:defRPr kumimoji="0" lang="fi-FI" sz="2800">
                <a:solidFill>
                  <a:schemeClr val="tx1"/>
                </a:solidFill>
                <a:latin typeface="+mn-lt"/>
              </a:defRPr>
            </a:lvl4pPr>
            <a:lvl5pPr marL="2438277" indent="0" algn="ctr" eaLnBrk="1" latinLnBrk="0" hangingPunct="1">
              <a:buSzPct val="100000"/>
              <a:buFont typeface="Arial" panose="020B0604020202020204" pitchFamily="34" charset="0"/>
              <a:buNone/>
              <a:defRPr kumimoji="0" lang="fi-FI" sz="28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latinLnBrk="0" hangingPunct="1"/>
            <a:r>
              <a:rPr kumimoji="0" lang="fi-FI" dirty="0"/>
              <a:t>Lisää tekstiä napsauttamalla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999454"/>
            <a:ext cx="10769600" cy="476975"/>
          </a:xfrm>
        </p:spPr>
        <p:txBody>
          <a:bodyPr anchor="ctr" anchorCtr="0">
            <a:normAutofit/>
          </a:bodyPr>
          <a:lstStyle>
            <a:lvl1pPr algn="ctr" eaLnBrk="1" latinLnBrk="0" hangingPunct="1">
              <a:defRPr kumimoji="0" lang="fi-FI" sz="4000" b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kumimoji="0" lang="fi-FI" dirty="0"/>
              <a:t>Kirjoita otsikko</a:t>
            </a:r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9426600" y="6096004"/>
            <a:ext cx="2232000" cy="397113"/>
            <a:chOff x="5834" y="3716"/>
            <a:chExt cx="1585" cy="28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834" y="3716"/>
              <a:ext cx="158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6301" y="3718"/>
              <a:ext cx="78" cy="108"/>
            </a:xfrm>
            <a:custGeom>
              <a:avLst/>
              <a:gdLst>
                <a:gd name="T0" fmla="*/ 235 w 235"/>
                <a:gd name="T1" fmla="*/ 211 h 324"/>
                <a:gd name="T2" fmla="*/ 235 w 235"/>
                <a:gd name="T3" fmla="*/ 211 h 324"/>
                <a:gd name="T4" fmla="*/ 235 w 235"/>
                <a:gd name="T5" fmla="*/ 224 h 324"/>
                <a:gd name="T6" fmla="*/ 233 w 235"/>
                <a:gd name="T7" fmla="*/ 236 h 324"/>
                <a:gd name="T8" fmla="*/ 231 w 235"/>
                <a:gd name="T9" fmla="*/ 247 h 324"/>
                <a:gd name="T10" fmla="*/ 227 w 235"/>
                <a:gd name="T11" fmla="*/ 256 h 324"/>
                <a:gd name="T12" fmla="*/ 222 w 235"/>
                <a:gd name="T13" fmla="*/ 267 h 324"/>
                <a:gd name="T14" fmla="*/ 216 w 235"/>
                <a:gd name="T15" fmla="*/ 277 h 324"/>
                <a:gd name="T16" fmla="*/ 210 w 235"/>
                <a:gd name="T17" fmla="*/ 285 h 324"/>
                <a:gd name="T18" fmla="*/ 201 w 235"/>
                <a:gd name="T19" fmla="*/ 293 h 324"/>
                <a:gd name="T20" fmla="*/ 201 w 235"/>
                <a:gd name="T21" fmla="*/ 293 h 324"/>
                <a:gd name="T22" fmla="*/ 193 w 235"/>
                <a:gd name="T23" fmla="*/ 300 h 324"/>
                <a:gd name="T24" fmla="*/ 184 w 235"/>
                <a:gd name="T25" fmla="*/ 306 h 324"/>
                <a:gd name="T26" fmla="*/ 174 w 235"/>
                <a:gd name="T27" fmla="*/ 312 h 324"/>
                <a:gd name="T28" fmla="*/ 163 w 235"/>
                <a:gd name="T29" fmla="*/ 316 h 324"/>
                <a:gd name="T30" fmla="*/ 152 w 235"/>
                <a:gd name="T31" fmla="*/ 319 h 324"/>
                <a:gd name="T32" fmla="*/ 141 w 235"/>
                <a:gd name="T33" fmla="*/ 321 h 324"/>
                <a:gd name="T34" fmla="*/ 129 w 235"/>
                <a:gd name="T35" fmla="*/ 323 h 324"/>
                <a:gd name="T36" fmla="*/ 117 w 235"/>
                <a:gd name="T37" fmla="*/ 324 h 324"/>
                <a:gd name="T38" fmla="*/ 117 w 235"/>
                <a:gd name="T39" fmla="*/ 324 h 324"/>
                <a:gd name="T40" fmla="*/ 105 w 235"/>
                <a:gd name="T41" fmla="*/ 323 h 324"/>
                <a:gd name="T42" fmla="*/ 94 w 235"/>
                <a:gd name="T43" fmla="*/ 321 h 324"/>
                <a:gd name="T44" fmla="*/ 82 w 235"/>
                <a:gd name="T45" fmla="*/ 319 h 324"/>
                <a:gd name="T46" fmla="*/ 72 w 235"/>
                <a:gd name="T47" fmla="*/ 316 h 324"/>
                <a:gd name="T48" fmla="*/ 61 w 235"/>
                <a:gd name="T49" fmla="*/ 312 h 324"/>
                <a:gd name="T50" fmla="*/ 52 w 235"/>
                <a:gd name="T51" fmla="*/ 306 h 324"/>
                <a:gd name="T52" fmla="*/ 42 w 235"/>
                <a:gd name="T53" fmla="*/ 300 h 324"/>
                <a:gd name="T54" fmla="*/ 34 w 235"/>
                <a:gd name="T55" fmla="*/ 293 h 324"/>
                <a:gd name="T56" fmla="*/ 34 w 235"/>
                <a:gd name="T57" fmla="*/ 293 h 324"/>
                <a:gd name="T58" fmla="*/ 26 w 235"/>
                <a:gd name="T59" fmla="*/ 285 h 324"/>
                <a:gd name="T60" fmla="*/ 19 w 235"/>
                <a:gd name="T61" fmla="*/ 277 h 324"/>
                <a:gd name="T62" fmla="*/ 13 w 235"/>
                <a:gd name="T63" fmla="*/ 267 h 324"/>
                <a:gd name="T64" fmla="*/ 8 w 235"/>
                <a:gd name="T65" fmla="*/ 256 h 324"/>
                <a:gd name="T66" fmla="*/ 4 w 235"/>
                <a:gd name="T67" fmla="*/ 247 h 324"/>
                <a:gd name="T68" fmla="*/ 1 w 235"/>
                <a:gd name="T69" fmla="*/ 236 h 324"/>
                <a:gd name="T70" fmla="*/ 0 w 235"/>
                <a:gd name="T71" fmla="*/ 224 h 324"/>
                <a:gd name="T72" fmla="*/ 0 w 235"/>
                <a:gd name="T73" fmla="*/ 211 h 324"/>
                <a:gd name="T74" fmla="*/ 0 w 235"/>
                <a:gd name="T75" fmla="*/ 0 h 324"/>
                <a:gd name="T76" fmla="*/ 62 w 235"/>
                <a:gd name="T77" fmla="*/ 0 h 324"/>
                <a:gd name="T78" fmla="*/ 62 w 235"/>
                <a:gd name="T79" fmla="*/ 209 h 324"/>
                <a:gd name="T80" fmla="*/ 62 w 235"/>
                <a:gd name="T81" fmla="*/ 209 h 324"/>
                <a:gd name="T82" fmla="*/ 62 w 235"/>
                <a:gd name="T83" fmla="*/ 222 h 324"/>
                <a:gd name="T84" fmla="*/ 65 w 235"/>
                <a:gd name="T85" fmla="*/ 233 h 324"/>
                <a:gd name="T86" fmla="*/ 71 w 235"/>
                <a:gd name="T87" fmla="*/ 244 h 324"/>
                <a:gd name="T88" fmla="*/ 77 w 235"/>
                <a:gd name="T89" fmla="*/ 252 h 324"/>
                <a:gd name="T90" fmla="*/ 77 w 235"/>
                <a:gd name="T91" fmla="*/ 252 h 324"/>
                <a:gd name="T92" fmla="*/ 86 w 235"/>
                <a:gd name="T93" fmla="*/ 259 h 324"/>
                <a:gd name="T94" fmla="*/ 95 w 235"/>
                <a:gd name="T95" fmla="*/ 264 h 324"/>
                <a:gd name="T96" fmla="*/ 105 w 235"/>
                <a:gd name="T97" fmla="*/ 267 h 324"/>
                <a:gd name="T98" fmla="*/ 117 w 235"/>
                <a:gd name="T99" fmla="*/ 268 h 324"/>
                <a:gd name="T100" fmla="*/ 117 w 235"/>
                <a:gd name="T101" fmla="*/ 268 h 324"/>
                <a:gd name="T102" fmla="*/ 129 w 235"/>
                <a:gd name="T103" fmla="*/ 267 h 324"/>
                <a:gd name="T104" fmla="*/ 140 w 235"/>
                <a:gd name="T105" fmla="*/ 264 h 324"/>
                <a:gd name="T106" fmla="*/ 150 w 235"/>
                <a:gd name="T107" fmla="*/ 259 h 324"/>
                <a:gd name="T108" fmla="*/ 158 w 235"/>
                <a:gd name="T109" fmla="*/ 252 h 324"/>
                <a:gd name="T110" fmla="*/ 158 w 235"/>
                <a:gd name="T111" fmla="*/ 252 h 324"/>
                <a:gd name="T112" fmla="*/ 165 w 235"/>
                <a:gd name="T113" fmla="*/ 244 h 324"/>
                <a:gd name="T114" fmla="*/ 170 w 235"/>
                <a:gd name="T115" fmla="*/ 233 h 324"/>
                <a:gd name="T116" fmla="*/ 173 w 235"/>
                <a:gd name="T117" fmla="*/ 222 h 324"/>
                <a:gd name="T118" fmla="*/ 173 w 235"/>
                <a:gd name="T119" fmla="*/ 209 h 324"/>
                <a:gd name="T120" fmla="*/ 173 w 235"/>
                <a:gd name="T121" fmla="*/ 0 h 324"/>
                <a:gd name="T122" fmla="*/ 235 w 235"/>
                <a:gd name="T123" fmla="*/ 0 h 324"/>
                <a:gd name="T124" fmla="*/ 235 w 235"/>
                <a:gd name="T125" fmla="*/ 2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" h="324">
                  <a:moveTo>
                    <a:pt x="235" y="211"/>
                  </a:moveTo>
                  <a:lnTo>
                    <a:pt x="235" y="211"/>
                  </a:lnTo>
                  <a:lnTo>
                    <a:pt x="235" y="224"/>
                  </a:lnTo>
                  <a:lnTo>
                    <a:pt x="233" y="236"/>
                  </a:lnTo>
                  <a:lnTo>
                    <a:pt x="231" y="247"/>
                  </a:lnTo>
                  <a:lnTo>
                    <a:pt x="227" y="256"/>
                  </a:lnTo>
                  <a:lnTo>
                    <a:pt x="222" y="267"/>
                  </a:lnTo>
                  <a:lnTo>
                    <a:pt x="216" y="277"/>
                  </a:lnTo>
                  <a:lnTo>
                    <a:pt x="210" y="285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193" y="300"/>
                  </a:lnTo>
                  <a:lnTo>
                    <a:pt x="184" y="306"/>
                  </a:lnTo>
                  <a:lnTo>
                    <a:pt x="174" y="312"/>
                  </a:lnTo>
                  <a:lnTo>
                    <a:pt x="163" y="316"/>
                  </a:lnTo>
                  <a:lnTo>
                    <a:pt x="152" y="319"/>
                  </a:lnTo>
                  <a:lnTo>
                    <a:pt x="141" y="321"/>
                  </a:lnTo>
                  <a:lnTo>
                    <a:pt x="129" y="323"/>
                  </a:lnTo>
                  <a:lnTo>
                    <a:pt x="117" y="324"/>
                  </a:lnTo>
                  <a:lnTo>
                    <a:pt x="117" y="324"/>
                  </a:lnTo>
                  <a:lnTo>
                    <a:pt x="105" y="323"/>
                  </a:lnTo>
                  <a:lnTo>
                    <a:pt x="94" y="321"/>
                  </a:lnTo>
                  <a:lnTo>
                    <a:pt x="82" y="319"/>
                  </a:lnTo>
                  <a:lnTo>
                    <a:pt x="72" y="316"/>
                  </a:lnTo>
                  <a:lnTo>
                    <a:pt x="61" y="312"/>
                  </a:lnTo>
                  <a:lnTo>
                    <a:pt x="52" y="306"/>
                  </a:lnTo>
                  <a:lnTo>
                    <a:pt x="42" y="300"/>
                  </a:lnTo>
                  <a:lnTo>
                    <a:pt x="34" y="293"/>
                  </a:lnTo>
                  <a:lnTo>
                    <a:pt x="34" y="293"/>
                  </a:lnTo>
                  <a:lnTo>
                    <a:pt x="26" y="285"/>
                  </a:lnTo>
                  <a:lnTo>
                    <a:pt x="19" y="277"/>
                  </a:lnTo>
                  <a:lnTo>
                    <a:pt x="13" y="267"/>
                  </a:lnTo>
                  <a:lnTo>
                    <a:pt x="8" y="256"/>
                  </a:lnTo>
                  <a:lnTo>
                    <a:pt x="4" y="247"/>
                  </a:lnTo>
                  <a:lnTo>
                    <a:pt x="1" y="236"/>
                  </a:lnTo>
                  <a:lnTo>
                    <a:pt x="0" y="22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09"/>
                  </a:lnTo>
                  <a:lnTo>
                    <a:pt x="62" y="209"/>
                  </a:lnTo>
                  <a:lnTo>
                    <a:pt x="62" y="222"/>
                  </a:lnTo>
                  <a:lnTo>
                    <a:pt x="65" y="233"/>
                  </a:lnTo>
                  <a:lnTo>
                    <a:pt x="71" y="244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6" y="259"/>
                  </a:lnTo>
                  <a:lnTo>
                    <a:pt x="95" y="264"/>
                  </a:lnTo>
                  <a:lnTo>
                    <a:pt x="105" y="267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29" y="267"/>
                  </a:lnTo>
                  <a:lnTo>
                    <a:pt x="140" y="264"/>
                  </a:lnTo>
                  <a:lnTo>
                    <a:pt x="150" y="259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65" y="244"/>
                  </a:lnTo>
                  <a:lnTo>
                    <a:pt x="170" y="233"/>
                  </a:lnTo>
                  <a:lnTo>
                    <a:pt x="173" y="222"/>
                  </a:lnTo>
                  <a:lnTo>
                    <a:pt x="173" y="209"/>
                  </a:lnTo>
                  <a:lnTo>
                    <a:pt x="173" y="0"/>
                  </a:lnTo>
                  <a:lnTo>
                    <a:pt x="235" y="0"/>
                  </a:lnTo>
                  <a:lnTo>
                    <a:pt x="235" y="21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499" y="3718"/>
              <a:ext cx="81" cy="107"/>
            </a:xfrm>
            <a:custGeom>
              <a:avLst/>
              <a:gdLst>
                <a:gd name="T0" fmla="*/ 63 w 242"/>
                <a:gd name="T1" fmla="*/ 321 h 321"/>
                <a:gd name="T2" fmla="*/ 0 w 242"/>
                <a:gd name="T3" fmla="*/ 321 h 321"/>
                <a:gd name="T4" fmla="*/ 0 w 242"/>
                <a:gd name="T5" fmla="*/ 0 h 321"/>
                <a:gd name="T6" fmla="*/ 125 w 242"/>
                <a:gd name="T7" fmla="*/ 0 h 321"/>
                <a:gd name="T8" fmla="*/ 125 w 242"/>
                <a:gd name="T9" fmla="*/ 0 h 321"/>
                <a:gd name="T10" fmla="*/ 137 w 242"/>
                <a:gd name="T11" fmla="*/ 2 h 321"/>
                <a:gd name="T12" fmla="*/ 148 w 242"/>
                <a:gd name="T13" fmla="*/ 3 h 321"/>
                <a:gd name="T14" fmla="*/ 159 w 242"/>
                <a:gd name="T15" fmla="*/ 5 h 321"/>
                <a:gd name="T16" fmla="*/ 169 w 242"/>
                <a:gd name="T17" fmla="*/ 9 h 321"/>
                <a:gd name="T18" fmla="*/ 178 w 242"/>
                <a:gd name="T19" fmla="*/ 13 h 321"/>
                <a:gd name="T20" fmla="*/ 186 w 242"/>
                <a:gd name="T21" fmla="*/ 17 h 321"/>
                <a:gd name="T22" fmla="*/ 195 w 242"/>
                <a:gd name="T23" fmla="*/ 22 h 321"/>
                <a:gd name="T24" fmla="*/ 203 w 242"/>
                <a:gd name="T25" fmla="*/ 29 h 321"/>
                <a:gd name="T26" fmla="*/ 203 w 242"/>
                <a:gd name="T27" fmla="*/ 29 h 321"/>
                <a:gd name="T28" fmla="*/ 208 w 242"/>
                <a:gd name="T29" fmla="*/ 37 h 321"/>
                <a:gd name="T30" fmla="*/ 214 w 242"/>
                <a:gd name="T31" fmla="*/ 44 h 321"/>
                <a:gd name="T32" fmla="*/ 219 w 242"/>
                <a:gd name="T33" fmla="*/ 52 h 321"/>
                <a:gd name="T34" fmla="*/ 223 w 242"/>
                <a:gd name="T35" fmla="*/ 60 h 321"/>
                <a:gd name="T36" fmla="*/ 226 w 242"/>
                <a:gd name="T37" fmla="*/ 70 h 321"/>
                <a:gd name="T38" fmla="*/ 229 w 242"/>
                <a:gd name="T39" fmla="*/ 79 h 321"/>
                <a:gd name="T40" fmla="*/ 229 w 242"/>
                <a:gd name="T41" fmla="*/ 89 h 321"/>
                <a:gd name="T42" fmla="*/ 230 w 242"/>
                <a:gd name="T43" fmla="*/ 98 h 321"/>
                <a:gd name="T44" fmla="*/ 230 w 242"/>
                <a:gd name="T45" fmla="*/ 98 h 321"/>
                <a:gd name="T46" fmla="*/ 229 w 242"/>
                <a:gd name="T47" fmla="*/ 115 h 321"/>
                <a:gd name="T48" fmla="*/ 226 w 242"/>
                <a:gd name="T49" fmla="*/ 128 h 321"/>
                <a:gd name="T50" fmla="*/ 220 w 242"/>
                <a:gd name="T51" fmla="*/ 142 h 321"/>
                <a:gd name="T52" fmla="*/ 212 w 242"/>
                <a:gd name="T53" fmla="*/ 154 h 321"/>
                <a:gd name="T54" fmla="*/ 212 w 242"/>
                <a:gd name="T55" fmla="*/ 154 h 321"/>
                <a:gd name="T56" fmla="*/ 204 w 242"/>
                <a:gd name="T57" fmla="*/ 164 h 321"/>
                <a:gd name="T58" fmla="*/ 195 w 242"/>
                <a:gd name="T59" fmla="*/ 170 h 321"/>
                <a:gd name="T60" fmla="*/ 184 w 242"/>
                <a:gd name="T61" fmla="*/ 177 h 321"/>
                <a:gd name="T62" fmla="*/ 171 w 242"/>
                <a:gd name="T63" fmla="*/ 183 h 321"/>
                <a:gd name="T64" fmla="*/ 242 w 242"/>
                <a:gd name="T65" fmla="*/ 321 h 321"/>
                <a:gd name="T66" fmla="*/ 170 w 242"/>
                <a:gd name="T67" fmla="*/ 321 h 321"/>
                <a:gd name="T68" fmla="*/ 120 w 242"/>
                <a:gd name="T69" fmla="*/ 217 h 321"/>
                <a:gd name="T70" fmla="*/ 120 w 242"/>
                <a:gd name="T71" fmla="*/ 141 h 321"/>
                <a:gd name="T72" fmla="*/ 121 w 242"/>
                <a:gd name="T73" fmla="*/ 141 h 321"/>
                <a:gd name="T74" fmla="*/ 121 w 242"/>
                <a:gd name="T75" fmla="*/ 141 h 321"/>
                <a:gd name="T76" fmla="*/ 132 w 242"/>
                <a:gd name="T77" fmla="*/ 141 h 321"/>
                <a:gd name="T78" fmla="*/ 140 w 242"/>
                <a:gd name="T79" fmla="*/ 138 h 321"/>
                <a:gd name="T80" fmla="*/ 148 w 242"/>
                <a:gd name="T81" fmla="*/ 135 h 321"/>
                <a:gd name="T82" fmla="*/ 155 w 242"/>
                <a:gd name="T83" fmla="*/ 130 h 321"/>
                <a:gd name="T84" fmla="*/ 155 w 242"/>
                <a:gd name="T85" fmla="*/ 130 h 321"/>
                <a:gd name="T86" fmla="*/ 161 w 242"/>
                <a:gd name="T87" fmla="*/ 123 h 321"/>
                <a:gd name="T88" fmla="*/ 165 w 242"/>
                <a:gd name="T89" fmla="*/ 116 h 321"/>
                <a:gd name="T90" fmla="*/ 166 w 242"/>
                <a:gd name="T91" fmla="*/ 108 h 321"/>
                <a:gd name="T92" fmla="*/ 167 w 242"/>
                <a:gd name="T93" fmla="*/ 98 h 321"/>
                <a:gd name="T94" fmla="*/ 167 w 242"/>
                <a:gd name="T95" fmla="*/ 98 h 321"/>
                <a:gd name="T96" fmla="*/ 166 w 242"/>
                <a:gd name="T97" fmla="*/ 90 h 321"/>
                <a:gd name="T98" fmla="*/ 165 w 242"/>
                <a:gd name="T99" fmla="*/ 82 h 321"/>
                <a:gd name="T100" fmla="*/ 161 w 242"/>
                <a:gd name="T101" fmla="*/ 74 h 321"/>
                <a:gd name="T102" fmla="*/ 155 w 242"/>
                <a:gd name="T103" fmla="*/ 68 h 321"/>
                <a:gd name="T104" fmla="*/ 155 w 242"/>
                <a:gd name="T105" fmla="*/ 68 h 321"/>
                <a:gd name="T106" fmla="*/ 148 w 242"/>
                <a:gd name="T107" fmla="*/ 63 h 321"/>
                <a:gd name="T108" fmla="*/ 140 w 242"/>
                <a:gd name="T109" fmla="*/ 59 h 321"/>
                <a:gd name="T110" fmla="*/ 132 w 242"/>
                <a:gd name="T111" fmla="*/ 58 h 321"/>
                <a:gd name="T112" fmla="*/ 121 w 242"/>
                <a:gd name="T113" fmla="*/ 56 h 321"/>
                <a:gd name="T114" fmla="*/ 63 w 242"/>
                <a:gd name="T115" fmla="*/ 56 h 321"/>
                <a:gd name="T116" fmla="*/ 63 w 242"/>
                <a:gd name="T117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" h="321">
                  <a:moveTo>
                    <a:pt x="63" y="321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48" y="3"/>
                  </a:lnTo>
                  <a:lnTo>
                    <a:pt x="159" y="5"/>
                  </a:lnTo>
                  <a:lnTo>
                    <a:pt x="169" y="9"/>
                  </a:lnTo>
                  <a:lnTo>
                    <a:pt x="178" y="13"/>
                  </a:lnTo>
                  <a:lnTo>
                    <a:pt x="186" y="17"/>
                  </a:lnTo>
                  <a:lnTo>
                    <a:pt x="195" y="22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8" y="37"/>
                  </a:lnTo>
                  <a:lnTo>
                    <a:pt x="214" y="44"/>
                  </a:lnTo>
                  <a:lnTo>
                    <a:pt x="219" y="52"/>
                  </a:lnTo>
                  <a:lnTo>
                    <a:pt x="223" y="60"/>
                  </a:lnTo>
                  <a:lnTo>
                    <a:pt x="226" y="70"/>
                  </a:lnTo>
                  <a:lnTo>
                    <a:pt x="229" y="79"/>
                  </a:lnTo>
                  <a:lnTo>
                    <a:pt x="229" y="89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9" y="115"/>
                  </a:lnTo>
                  <a:lnTo>
                    <a:pt x="226" y="128"/>
                  </a:lnTo>
                  <a:lnTo>
                    <a:pt x="220" y="142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04" y="164"/>
                  </a:lnTo>
                  <a:lnTo>
                    <a:pt x="195" y="170"/>
                  </a:lnTo>
                  <a:lnTo>
                    <a:pt x="184" y="177"/>
                  </a:lnTo>
                  <a:lnTo>
                    <a:pt x="171" y="183"/>
                  </a:lnTo>
                  <a:lnTo>
                    <a:pt x="242" y="321"/>
                  </a:lnTo>
                  <a:lnTo>
                    <a:pt x="170" y="321"/>
                  </a:lnTo>
                  <a:lnTo>
                    <a:pt x="120" y="217"/>
                  </a:lnTo>
                  <a:lnTo>
                    <a:pt x="120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32" y="141"/>
                  </a:lnTo>
                  <a:lnTo>
                    <a:pt x="140" y="138"/>
                  </a:lnTo>
                  <a:lnTo>
                    <a:pt x="148" y="135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61" y="123"/>
                  </a:lnTo>
                  <a:lnTo>
                    <a:pt x="165" y="116"/>
                  </a:lnTo>
                  <a:lnTo>
                    <a:pt x="166" y="108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0"/>
                  </a:lnTo>
                  <a:lnTo>
                    <a:pt x="165" y="82"/>
                  </a:lnTo>
                  <a:lnTo>
                    <a:pt x="161" y="74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48" y="63"/>
                  </a:lnTo>
                  <a:lnTo>
                    <a:pt x="140" y="59"/>
                  </a:lnTo>
                  <a:lnTo>
                    <a:pt x="132" y="58"/>
                  </a:lnTo>
                  <a:lnTo>
                    <a:pt x="121" y="56"/>
                  </a:lnTo>
                  <a:lnTo>
                    <a:pt x="63" y="56"/>
                  </a:lnTo>
                  <a:lnTo>
                    <a:pt x="63" y="32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6597" y="3718"/>
              <a:ext cx="21" cy="10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6677" y="3718"/>
              <a:ext cx="85" cy="107"/>
            </a:xfrm>
            <a:custGeom>
              <a:avLst/>
              <a:gdLst>
                <a:gd name="T0" fmla="*/ 159 w 254"/>
                <a:gd name="T1" fmla="*/ 189 h 321"/>
                <a:gd name="T2" fmla="*/ 159 w 254"/>
                <a:gd name="T3" fmla="*/ 321 h 321"/>
                <a:gd name="T4" fmla="*/ 96 w 254"/>
                <a:gd name="T5" fmla="*/ 321 h 321"/>
                <a:gd name="T6" fmla="*/ 96 w 254"/>
                <a:gd name="T7" fmla="*/ 189 h 321"/>
                <a:gd name="T8" fmla="*/ 0 w 254"/>
                <a:gd name="T9" fmla="*/ 0 h 321"/>
                <a:gd name="T10" fmla="*/ 68 w 254"/>
                <a:gd name="T11" fmla="*/ 0 h 321"/>
                <a:gd name="T12" fmla="*/ 128 w 254"/>
                <a:gd name="T13" fmla="*/ 130 h 321"/>
                <a:gd name="T14" fmla="*/ 186 w 254"/>
                <a:gd name="T15" fmla="*/ 0 h 321"/>
                <a:gd name="T16" fmla="*/ 254 w 254"/>
                <a:gd name="T17" fmla="*/ 0 h 321"/>
                <a:gd name="T18" fmla="*/ 159 w 254"/>
                <a:gd name="T19" fmla="*/ 1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21">
                  <a:moveTo>
                    <a:pt x="159" y="189"/>
                  </a:moveTo>
                  <a:lnTo>
                    <a:pt x="159" y="321"/>
                  </a:lnTo>
                  <a:lnTo>
                    <a:pt x="96" y="321"/>
                  </a:lnTo>
                  <a:lnTo>
                    <a:pt x="96" y="189"/>
                  </a:lnTo>
                  <a:lnTo>
                    <a:pt x="0" y="0"/>
                  </a:lnTo>
                  <a:lnTo>
                    <a:pt x="68" y="0"/>
                  </a:lnTo>
                  <a:lnTo>
                    <a:pt x="128" y="130"/>
                  </a:lnTo>
                  <a:lnTo>
                    <a:pt x="186" y="0"/>
                  </a:lnTo>
                  <a:lnTo>
                    <a:pt x="254" y="0"/>
                  </a:lnTo>
                  <a:lnTo>
                    <a:pt x="159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779" y="3745"/>
              <a:ext cx="57" cy="80"/>
            </a:xfrm>
            <a:custGeom>
              <a:avLst/>
              <a:gdLst>
                <a:gd name="T0" fmla="*/ 128 w 171"/>
                <a:gd name="T1" fmla="*/ 67 h 238"/>
                <a:gd name="T2" fmla="*/ 128 w 171"/>
                <a:gd name="T3" fmla="*/ 67 h 238"/>
                <a:gd name="T4" fmla="*/ 119 w 171"/>
                <a:gd name="T5" fmla="*/ 62 h 238"/>
                <a:gd name="T6" fmla="*/ 113 w 171"/>
                <a:gd name="T7" fmla="*/ 58 h 238"/>
                <a:gd name="T8" fmla="*/ 105 w 171"/>
                <a:gd name="T9" fmla="*/ 55 h 238"/>
                <a:gd name="T10" fmla="*/ 96 w 171"/>
                <a:gd name="T11" fmla="*/ 53 h 238"/>
                <a:gd name="T12" fmla="*/ 96 w 171"/>
                <a:gd name="T13" fmla="*/ 53 h 238"/>
                <a:gd name="T14" fmla="*/ 90 w 171"/>
                <a:gd name="T15" fmla="*/ 55 h 238"/>
                <a:gd name="T16" fmla="*/ 83 w 171"/>
                <a:gd name="T17" fmla="*/ 56 h 238"/>
                <a:gd name="T18" fmla="*/ 76 w 171"/>
                <a:gd name="T19" fmla="*/ 59 h 238"/>
                <a:gd name="T20" fmla="*/ 70 w 171"/>
                <a:gd name="T21" fmla="*/ 64 h 238"/>
                <a:gd name="T22" fmla="*/ 70 w 171"/>
                <a:gd name="T23" fmla="*/ 64 h 238"/>
                <a:gd name="T24" fmla="*/ 65 w 171"/>
                <a:gd name="T25" fmla="*/ 71 h 238"/>
                <a:gd name="T26" fmla="*/ 61 w 171"/>
                <a:gd name="T27" fmla="*/ 78 h 238"/>
                <a:gd name="T28" fmla="*/ 60 w 171"/>
                <a:gd name="T29" fmla="*/ 87 h 238"/>
                <a:gd name="T30" fmla="*/ 58 w 171"/>
                <a:gd name="T31" fmla="*/ 97 h 238"/>
                <a:gd name="T32" fmla="*/ 58 w 171"/>
                <a:gd name="T33" fmla="*/ 238 h 238"/>
                <a:gd name="T34" fmla="*/ 0 w 171"/>
                <a:gd name="T35" fmla="*/ 238 h 238"/>
                <a:gd name="T36" fmla="*/ 0 w 171"/>
                <a:gd name="T37" fmla="*/ 3 h 238"/>
                <a:gd name="T38" fmla="*/ 57 w 171"/>
                <a:gd name="T39" fmla="*/ 3 h 238"/>
                <a:gd name="T40" fmla="*/ 57 w 171"/>
                <a:gd name="T41" fmla="*/ 26 h 238"/>
                <a:gd name="T42" fmla="*/ 57 w 171"/>
                <a:gd name="T43" fmla="*/ 26 h 238"/>
                <a:gd name="T44" fmla="*/ 62 w 171"/>
                <a:gd name="T45" fmla="*/ 21 h 238"/>
                <a:gd name="T46" fmla="*/ 69 w 171"/>
                <a:gd name="T47" fmla="*/ 15 h 238"/>
                <a:gd name="T48" fmla="*/ 75 w 171"/>
                <a:gd name="T49" fmla="*/ 11 h 238"/>
                <a:gd name="T50" fmla="*/ 83 w 171"/>
                <a:gd name="T51" fmla="*/ 7 h 238"/>
                <a:gd name="T52" fmla="*/ 90 w 171"/>
                <a:gd name="T53" fmla="*/ 4 h 238"/>
                <a:gd name="T54" fmla="*/ 98 w 171"/>
                <a:gd name="T55" fmla="*/ 3 h 238"/>
                <a:gd name="T56" fmla="*/ 107 w 171"/>
                <a:gd name="T57" fmla="*/ 2 h 238"/>
                <a:gd name="T58" fmla="*/ 115 w 171"/>
                <a:gd name="T59" fmla="*/ 0 h 238"/>
                <a:gd name="T60" fmla="*/ 115 w 171"/>
                <a:gd name="T61" fmla="*/ 0 h 238"/>
                <a:gd name="T62" fmla="*/ 132 w 171"/>
                <a:gd name="T63" fmla="*/ 2 h 238"/>
                <a:gd name="T64" fmla="*/ 147 w 171"/>
                <a:gd name="T65" fmla="*/ 6 h 238"/>
                <a:gd name="T66" fmla="*/ 159 w 171"/>
                <a:gd name="T67" fmla="*/ 14 h 238"/>
                <a:gd name="T68" fmla="*/ 171 w 171"/>
                <a:gd name="T69" fmla="*/ 24 h 238"/>
                <a:gd name="T70" fmla="*/ 128 w 171"/>
                <a:gd name="T71" fmla="*/ 6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1" h="238">
                  <a:moveTo>
                    <a:pt x="128" y="67"/>
                  </a:moveTo>
                  <a:lnTo>
                    <a:pt x="128" y="67"/>
                  </a:lnTo>
                  <a:lnTo>
                    <a:pt x="119" y="62"/>
                  </a:lnTo>
                  <a:lnTo>
                    <a:pt x="113" y="58"/>
                  </a:lnTo>
                  <a:lnTo>
                    <a:pt x="105" y="55"/>
                  </a:lnTo>
                  <a:lnTo>
                    <a:pt x="96" y="53"/>
                  </a:lnTo>
                  <a:lnTo>
                    <a:pt x="96" y="53"/>
                  </a:lnTo>
                  <a:lnTo>
                    <a:pt x="90" y="55"/>
                  </a:lnTo>
                  <a:lnTo>
                    <a:pt x="83" y="56"/>
                  </a:lnTo>
                  <a:lnTo>
                    <a:pt x="76" y="5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5" y="71"/>
                  </a:lnTo>
                  <a:lnTo>
                    <a:pt x="61" y="78"/>
                  </a:lnTo>
                  <a:lnTo>
                    <a:pt x="60" y="87"/>
                  </a:lnTo>
                  <a:lnTo>
                    <a:pt x="58" y="97"/>
                  </a:lnTo>
                  <a:lnTo>
                    <a:pt x="58" y="238"/>
                  </a:lnTo>
                  <a:lnTo>
                    <a:pt x="0" y="238"/>
                  </a:lnTo>
                  <a:lnTo>
                    <a:pt x="0" y="3"/>
                  </a:lnTo>
                  <a:lnTo>
                    <a:pt x="57" y="3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62" y="21"/>
                  </a:lnTo>
                  <a:lnTo>
                    <a:pt x="69" y="15"/>
                  </a:lnTo>
                  <a:lnTo>
                    <a:pt x="75" y="11"/>
                  </a:lnTo>
                  <a:lnTo>
                    <a:pt x="83" y="7"/>
                  </a:lnTo>
                  <a:lnTo>
                    <a:pt x="90" y="4"/>
                  </a:lnTo>
                  <a:lnTo>
                    <a:pt x="98" y="3"/>
                  </a:lnTo>
                  <a:lnTo>
                    <a:pt x="107" y="2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2" y="2"/>
                  </a:lnTo>
                  <a:lnTo>
                    <a:pt x="147" y="6"/>
                  </a:lnTo>
                  <a:lnTo>
                    <a:pt x="159" y="14"/>
                  </a:lnTo>
                  <a:lnTo>
                    <a:pt x="171" y="24"/>
                  </a:lnTo>
                  <a:lnTo>
                    <a:pt x="128" y="6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6858" y="3717"/>
              <a:ext cx="20" cy="108"/>
            </a:xfrm>
            <a:custGeom>
              <a:avLst/>
              <a:gdLst>
                <a:gd name="T0" fmla="*/ 0 w 60"/>
                <a:gd name="T1" fmla="*/ 48 h 322"/>
                <a:gd name="T2" fmla="*/ 0 w 60"/>
                <a:gd name="T3" fmla="*/ 0 h 322"/>
                <a:gd name="T4" fmla="*/ 60 w 60"/>
                <a:gd name="T5" fmla="*/ 0 h 322"/>
                <a:gd name="T6" fmla="*/ 60 w 60"/>
                <a:gd name="T7" fmla="*/ 48 h 322"/>
                <a:gd name="T8" fmla="*/ 0 w 60"/>
                <a:gd name="T9" fmla="*/ 48 h 322"/>
                <a:gd name="T10" fmla="*/ 0 w 60"/>
                <a:gd name="T11" fmla="*/ 322 h 322"/>
                <a:gd name="T12" fmla="*/ 0 w 60"/>
                <a:gd name="T13" fmla="*/ 87 h 322"/>
                <a:gd name="T14" fmla="*/ 59 w 60"/>
                <a:gd name="T15" fmla="*/ 87 h 322"/>
                <a:gd name="T16" fmla="*/ 59 w 60"/>
                <a:gd name="T17" fmla="*/ 322 h 322"/>
                <a:gd name="T18" fmla="*/ 0 w 60"/>
                <a:gd name="T1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22">
                  <a:moveTo>
                    <a:pt x="0" y="4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48"/>
                  </a:lnTo>
                  <a:lnTo>
                    <a:pt x="0" y="48"/>
                  </a:lnTo>
                  <a:close/>
                  <a:moveTo>
                    <a:pt x="0" y="322"/>
                  </a:moveTo>
                  <a:lnTo>
                    <a:pt x="0" y="87"/>
                  </a:lnTo>
                  <a:lnTo>
                    <a:pt x="59" y="87"/>
                  </a:lnTo>
                  <a:lnTo>
                    <a:pt x="59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904" y="3726"/>
              <a:ext cx="42" cy="99"/>
            </a:xfrm>
            <a:custGeom>
              <a:avLst/>
              <a:gdLst>
                <a:gd name="T0" fmla="*/ 92 w 124"/>
                <a:gd name="T1" fmla="*/ 297 h 297"/>
                <a:gd name="T2" fmla="*/ 92 w 124"/>
                <a:gd name="T3" fmla="*/ 297 h 297"/>
                <a:gd name="T4" fmla="*/ 76 w 124"/>
                <a:gd name="T5" fmla="*/ 296 h 297"/>
                <a:gd name="T6" fmla="*/ 62 w 124"/>
                <a:gd name="T7" fmla="*/ 292 h 297"/>
                <a:gd name="T8" fmla="*/ 50 w 124"/>
                <a:gd name="T9" fmla="*/ 285 h 297"/>
                <a:gd name="T10" fmla="*/ 41 w 124"/>
                <a:gd name="T11" fmla="*/ 276 h 297"/>
                <a:gd name="T12" fmla="*/ 41 w 124"/>
                <a:gd name="T13" fmla="*/ 276 h 297"/>
                <a:gd name="T14" fmla="*/ 34 w 124"/>
                <a:gd name="T15" fmla="*/ 266 h 297"/>
                <a:gd name="T16" fmla="*/ 28 w 124"/>
                <a:gd name="T17" fmla="*/ 255 h 297"/>
                <a:gd name="T18" fmla="*/ 26 w 124"/>
                <a:gd name="T19" fmla="*/ 243 h 297"/>
                <a:gd name="T20" fmla="*/ 24 w 124"/>
                <a:gd name="T21" fmla="*/ 229 h 297"/>
                <a:gd name="T22" fmla="*/ 24 w 124"/>
                <a:gd name="T23" fmla="*/ 114 h 297"/>
                <a:gd name="T24" fmla="*/ 0 w 124"/>
                <a:gd name="T25" fmla="*/ 114 h 297"/>
                <a:gd name="T26" fmla="*/ 0 w 124"/>
                <a:gd name="T27" fmla="*/ 69 h 297"/>
                <a:gd name="T28" fmla="*/ 24 w 124"/>
                <a:gd name="T29" fmla="*/ 69 h 297"/>
                <a:gd name="T30" fmla="*/ 24 w 124"/>
                <a:gd name="T31" fmla="*/ 0 h 297"/>
                <a:gd name="T32" fmla="*/ 83 w 124"/>
                <a:gd name="T33" fmla="*/ 0 h 297"/>
                <a:gd name="T34" fmla="*/ 83 w 124"/>
                <a:gd name="T35" fmla="*/ 69 h 297"/>
                <a:gd name="T36" fmla="*/ 124 w 124"/>
                <a:gd name="T37" fmla="*/ 69 h 297"/>
                <a:gd name="T38" fmla="*/ 124 w 124"/>
                <a:gd name="T39" fmla="*/ 114 h 297"/>
                <a:gd name="T40" fmla="*/ 83 w 124"/>
                <a:gd name="T41" fmla="*/ 114 h 297"/>
                <a:gd name="T42" fmla="*/ 83 w 124"/>
                <a:gd name="T43" fmla="*/ 227 h 297"/>
                <a:gd name="T44" fmla="*/ 83 w 124"/>
                <a:gd name="T45" fmla="*/ 227 h 297"/>
                <a:gd name="T46" fmla="*/ 84 w 124"/>
                <a:gd name="T47" fmla="*/ 236 h 297"/>
                <a:gd name="T48" fmla="*/ 86 w 124"/>
                <a:gd name="T49" fmla="*/ 239 h 297"/>
                <a:gd name="T50" fmla="*/ 88 w 124"/>
                <a:gd name="T51" fmla="*/ 242 h 297"/>
                <a:gd name="T52" fmla="*/ 91 w 124"/>
                <a:gd name="T53" fmla="*/ 244 h 297"/>
                <a:gd name="T54" fmla="*/ 94 w 124"/>
                <a:gd name="T55" fmla="*/ 246 h 297"/>
                <a:gd name="T56" fmla="*/ 103 w 124"/>
                <a:gd name="T57" fmla="*/ 247 h 297"/>
                <a:gd name="T58" fmla="*/ 124 w 124"/>
                <a:gd name="T59" fmla="*/ 247 h 297"/>
                <a:gd name="T60" fmla="*/ 124 w 124"/>
                <a:gd name="T61" fmla="*/ 297 h 297"/>
                <a:gd name="T62" fmla="*/ 92 w 124"/>
                <a:gd name="T6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297">
                  <a:moveTo>
                    <a:pt x="92" y="297"/>
                  </a:moveTo>
                  <a:lnTo>
                    <a:pt x="92" y="297"/>
                  </a:lnTo>
                  <a:lnTo>
                    <a:pt x="76" y="296"/>
                  </a:lnTo>
                  <a:lnTo>
                    <a:pt x="62" y="292"/>
                  </a:lnTo>
                  <a:lnTo>
                    <a:pt x="50" y="285"/>
                  </a:lnTo>
                  <a:lnTo>
                    <a:pt x="41" y="276"/>
                  </a:lnTo>
                  <a:lnTo>
                    <a:pt x="41" y="276"/>
                  </a:lnTo>
                  <a:lnTo>
                    <a:pt x="34" y="266"/>
                  </a:lnTo>
                  <a:lnTo>
                    <a:pt x="28" y="255"/>
                  </a:lnTo>
                  <a:lnTo>
                    <a:pt x="26" y="243"/>
                  </a:lnTo>
                  <a:lnTo>
                    <a:pt x="24" y="229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0"/>
                  </a:lnTo>
                  <a:lnTo>
                    <a:pt x="83" y="0"/>
                  </a:lnTo>
                  <a:lnTo>
                    <a:pt x="83" y="69"/>
                  </a:lnTo>
                  <a:lnTo>
                    <a:pt x="124" y="69"/>
                  </a:lnTo>
                  <a:lnTo>
                    <a:pt x="124" y="114"/>
                  </a:lnTo>
                  <a:lnTo>
                    <a:pt x="83" y="114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4" y="236"/>
                  </a:lnTo>
                  <a:lnTo>
                    <a:pt x="86" y="239"/>
                  </a:lnTo>
                  <a:lnTo>
                    <a:pt x="88" y="242"/>
                  </a:lnTo>
                  <a:lnTo>
                    <a:pt x="91" y="244"/>
                  </a:lnTo>
                  <a:lnTo>
                    <a:pt x="94" y="246"/>
                  </a:lnTo>
                  <a:lnTo>
                    <a:pt x="103" y="247"/>
                  </a:lnTo>
                  <a:lnTo>
                    <a:pt x="124" y="247"/>
                  </a:lnTo>
                  <a:lnTo>
                    <a:pt x="124" y="297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6968" y="3726"/>
              <a:ext cx="42" cy="99"/>
            </a:xfrm>
            <a:custGeom>
              <a:avLst/>
              <a:gdLst>
                <a:gd name="T0" fmla="*/ 92 w 125"/>
                <a:gd name="T1" fmla="*/ 297 h 297"/>
                <a:gd name="T2" fmla="*/ 92 w 125"/>
                <a:gd name="T3" fmla="*/ 297 h 297"/>
                <a:gd name="T4" fmla="*/ 77 w 125"/>
                <a:gd name="T5" fmla="*/ 296 h 297"/>
                <a:gd name="T6" fmla="*/ 62 w 125"/>
                <a:gd name="T7" fmla="*/ 292 h 297"/>
                <a:gd name="T8" fmla="*/ 52 w 125"/>
                <a:gd name="T9" fmla="*/ 285 h 297"/>
                <a:gd name="T10" fmla="*/ 41 w 125"/>
                <a:gd name="T11" fmla="*/ 276 h 297"/>
                <a:gd name="T12" fmla="*/ 41 w 125"/>
                <a:gd name="T13" fmla="*/ 276 h 297"/>
                <a:gd name="T14" fmla="*/ 34 w 125"/>
                <a:gd name="T15" fmla="*/ 266 h 297"/>
                <a:gd name="T16" fmla="*/ 28 w 125"/>
                <a:gd name="T17" fmla="*/ 255 h 297"/>
                <a:gd name="T18" fmla="*/ 26 w 125"/>
                <a:gd name="T19" fmla="*/ 243 h 297"/>
                <a:gd name="T20" fmla="*/ 24 w 125"/>
                <a:gd name="T21" fmla="*/ 229 h 297"/>
                <a:gd name="T22" fmla="*/ 24 w 125"/>
                <a:gd name="T23" fmla="*/ 114 h 297"/>
                <a:gd name="T24" fmla="*/ 0 w 125"/>
                <a:gd name="T25" fmla="*/ 114 h 297"/>
                <a:gd name="T26" fmla="*/ 0 w 125"/>
                <a:gd name="T27" fmla="*/ 69 h 297"/>
                <a:gd name="T28" fmla="*/ 24 w 125"/>
                <a:gd name="T29" fmla="*/ 69 h 297"/>
                <a:gd name="T30" fmla="*/ 24 w 125"/>
                <a:gd name="T31" fmla="*/ 0 h 297"/>
                <a:gd name="T32" fmla="*/ 83 w 125"/>
                <a:gd name="T33" fmla="*/ 0 h 297"/>
                <a:gd name="T34" fmla="*/ 83 w 125"/>
                <a:gd name="T35" fmla="*/ 69 h 297"/>
                <a:gd name="T36" fmla="*/ 125 w 125"/>
                <a:gd name="T37" fmla="*/ 69 h 297"/>
                <a:gd name="T38" fmla="*/ 125 w 125"/>
                <a:gd name="T39" fmla="*/ 114 h 297"/>
                <a:gd name="T40" fmla="*/ 83 w 125"/>
                <a:gd name="T41" fmla="*/ 114 h 297"/>
                <a:gd name="T42" fmla="*/ 83 w 125"/>
                <a:gd name="T43" fmla="*/ 227 h 297"/>
                <a:gd name="T44" fmla="*/ 83 w 125"/>
                <a:gd name="T45" fmla="*/ 227 h 297"/>
                <a:gd name="T46" fmla="*/ 84 w 125"/>
                <a:gd name="T47" fmla="*/ 236 h 297"/>
                <a:gd name="T48" fmla="*/ 86 w 125"/>
                <a:gd name="T49" fmla="*/ 239 h 297"/>
                <a:gd name="T50" fmla="*/ 88 w 125"/>
                <a:gd name="T51" fmla="*/ 242 h 297"/>
                <a:gd name="T52" fmla="*/ 91 w 125"/>
                <a:gd name="T53" fmla="*/ 244 h 297"/>
                <a:gd name="T54" fmla="*/ 95 w 125"/>
                <a:gd name="T55" fmla="*/ 246 h 297"/>
                <a:gd name="T56" fmla="*/ 103 w 125"/>
                <a:gd name="T57" fmla="*/ 247 h 297"/>
                <a:gd name="T58" fmla="*/ 125 w 125"/>
                <a:gd name="T59" fmla="*/ 247 h 297"/>
                <a:gd name="T60" fmla="*/ 125 w 125"/>
                <a:gd name="T61" fmla="*/ 297 h 297"/>
                <a:gd name="T62" fmla="*/ 92 w 125"/>
                <a:gd name="T6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297">
                  <a:moveTo>
                    <a:pt x="92" y="297"/>
                  </a:moveTo>
                  <a:lnTo>
                    <a:pt x="92" y="297"/>
                  </a:lnTo>
                  <a:lnTo>
                    <a:pt x="77" y="296"/>
                  </a:lnTo>
                  <a:lnTo>
                    <a:pt x="62" y="292"/>
                  </a:lnTo>
                  <a:lnTo>
                    <a:pt x="52" y="285"/>
                  </a:lnTo>
                  <a:lnTo>
                    <a:pt x="41" y="276"/>
                  </a:lnTo>
                  <a:lnTo>
                    <a:pt x="41" y="276"/>
                  </a:lnTo>
                  <a:lnTo>
                    <a:pt x="34" y="266"/>
                  </a:lnTo>
                  <a:lnTo>
                    <a:pt x="28" y="255"/>
                  </a:lnTo>
                  <a:lnTo>
                    <a:pt x="26" y="243"/>
                  </a:lnTo>
                  <a:lnTo>
                    <a:pt x="24" y="229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0"/>
                  </a:lnTo>
                  <a:lnTo>
                    <a:pt x="83" y="0"/>
                  </a:lnTo>
                  <a:lnTo>
                    <a:pt x="83" y="69"/>
                  </a:lnTo>
                  <a:lnTo>
                    <a:pt x="125" y="69"/>
                  </a:lnTo>
                  <a:lnTo>
                    <a:pt x="125" y="114"/>
                  </a:lnTo>
                  <a:lnTo>
                    <a:pt x="83" y="114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4" y="236"/>
                  </a:lnTo>
                  <a:lnTo>
                    <a:pt x="86" y="239"/>
                  </a:lnTo>
                  <a:lnTo>
                    <a:pt x="88" y="242"/>
                  </a:lnTo>
                  <a:lnTo>
                    <a:pt x="91" y="244"/>
                  </a:lnTo>
                  <a:lnTo>
                    <a:pt x="95" y="246"/>
                  </a:lnTo>
                  <a:lnTo>
                    <a:pt x="103" y="247"/>
                  </a:lnTo>
                  <a:lnTo>
                    <a:pt x="125" y="247"/>
                  </a:lnTo>
                  <a:lnTo>
                    <a:pt x="125" y="297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4" name="Freeform 13"/>
            <p:cNvSpPr>
              <a:spLocks noEditPoints="1"/>
            </p:cNvSpPr>
            <p:nvPr userDrawn="1"/>
          </p:nvSpPr>
          <p:spPr bwMode="auto">
            <a:xfrm>
              <a:off x="7115" y="3717"/>
              <a:ext cx="34" cy="137"/>
            </a:xfrm>
            <a:custGeom>
              <a:avLst/>
              <a:gdLst>
                <a:gd name="T0" fmla="*/ 102 w 102"/>
                <a:gd name="T1" fmla="*/ 343 h 409"/>
                <a:gd name="T2" fmla="*/ 102 w 102"/>
                <a:gd name="T3" fmla="*/ 343 h 409"/>
                <a:gd name="T4" fmla="*/ 101 w 102"/>
                <a:gd name="T5" fmla="*/ 356 h 409"/>
                <a:gd name="T6" fmla="*/ 98 w 102"/>
                <a:gd name="T7" fmla="*/ 367 h 409"/>
                <a:gd name="T8" fmla="*/ 93 w 102"/>
                <a:gd name="T9" fmla="*/ 378 h 409"/>
                <a:gd name="T10" fmla="*/ 86 w 102"/>
                <a:gd name="T11" fmla="*/ 389 h 409"/>
                <a:gd name="T12" fmla="*/ 86 w 102"/>
                <a:gd name="T13" fmla="*/ 389 h 409"/>
                <a:gd name="T14" fmla="*/ 75 w 102"/>
                <a:gd name="T15" fmla="*/ 397 h 409"/>
                <a:gd name="T16" fmla="*/ 63 w 102"/>
                <a:gd name="T17" fmla="*/ 404 h 409"/>
                <a:gd name="T18" fmla="*/ 49 w 102"/>
                <a:gd name="T19" fmla="*/ 408 h 409"/>
                <a:gd name="T20" fmla="*/ 33 w 102"/>
                <a:gd name="T21" fmla="*/ 409 h 409"/>
                <a:gd name="T22" fmla="*/ 0 w 102"/>
                <a:gd name="T23" fmla="*/ 409 h 409"/>
                <a:gd name="T24" fmla="*/ 0 w 102"/>
                <a:gd name="T25" fmla="*/ 361 h 409"/>
                <a:gd name="T26" fmla="*/ 23 w 102"/>
                <a:gd name="T27" fmla="*/ 361 h 409"/>
                <a:gd name="T28" fmla="*/ 23 w 102"/>
                <a:gd name="T29" fmla="*/ 361 h 409"/>
                <a:gd name="T30" fmla="*/ 31 w 102"/>
                <a:gd name="T31" fmla="*/ 359 h 409"/>
                <a:gd name="T32" fmla="*/ 35 w 102"/>
                <a:gd name="T33" fmla="*/ 358 h 409"/>
                <a:gd name="T34" fmla="*/ 38 w 102"/>
                <a:gd name="T35" fmla="*/ 355 h 409"/>
                <a:gd name="T36" fmla="*/ 41 w 102"/>
                <a:gd name="T37" fmla="*/ 352 h 409"/>
                <a:gd name="T38" fmla="*/ 42 w 102"/>
                <a:gd name="T39" fmla="*/ 348 h 409"/>
                <a:gd name="T40" fmla="*/ 44 w 102"/>
                <a:gd name="T41" fmla="*/ 339 h 409"/>
                <a:gd name="T42" fmla="*/ 44 w 102"/>
                <a:gd name="T43" fmla="*/ 87 h 409"/>
                <a:gd name="T44" fmla="*/ 102 w 102"/>
                <a:gd name="T45" fmla="*/ 87 h 409"/>
                <a:gd name="T46" fmla="*/ 102 w 102"/>
                <a:gd name="T47" fmla="*/ 343 h 409"/>
                <a:gd name="T48" fmla="*/ 42 w 102"/>
                <a:gd name="T49" fmla="*/ 48 h 409"/>
                <a:gd name="T50" fmla="*/ 42 w 102"/>
                <a:gd name="T51" fmla="*/ 0 h 409"/>
                <a:gd name="T52" fmla="*/ 102 w 102"/>
                <a:gd name="T53" fmla="*/ 0 h 409"/>
                <a:gd name="T54" fmla="*/ 102 w 102"/>
                <a:gd name="T55" fmla="*/ 48 h 409"/>
                <a:gd name="T56" fmla="*/ 42 w 102"/>
                <a:gd name="T57" fmla="*/ 4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409">
                  <a:moveTo>
                    <a:pt x="102" y="343"/>
                  </a:moveTo>
                  <a:lnTo>
                    <a:pt x="102" y="343"/>
                  </a:lnTo>
                  <a:lnTo>
                    <a:pt x="101" y="356"/>
                  </a:lnTo>
                  <a:lnTo>
                    <a:pt x="98" y="367"/>
                  </a:lnTo>
                  <a:lnTo>
                    <a:pt x="93" y="378"/>
                  </a:lnTo>
                  <a:lnTo>
                    <a:pt x="86" y="389"/>
                  </a:lnTo>
                  <a:lnTo>
                    <a:pt x="86" y="389"/>
                  </a:lnTo>
                  <a:lnTo>
                    <a:pt x="75" y="397"/>
                  </a:lnTo>
                  <a:lnTo>
                    <a:pt x="63" y="404"/>
                  </a:lnTo>
                  <a:lnTo>
                    <a:pt x="49" y="408"/>
                  </a:lnTo>
                  <a:lnTo>
                    <a:pt x="33" y="409"/>
                  </a:lnTo>
                  <a:lnTo>
                    <a:pt x="0" y="409"/>
                  </a:lnTo>
                  <a:lnTo>
                    <a:pt x="0" y="361"/>
                  </a:lnTo>
                  <a:lnTo>
                    <a:pt x="23" y="361"/>
                  </a:lnTo>
                  <a:lnTo>
                    <a:pt x="23" y="361"/>
                  </a:lnTo>
                  <a:lnTo>
                    <a:pt x="31" y="359"/>
                  </a:lnTo>
                  <a:lnTo>
                    <a:pt x="35" y="358"/>
                  </a:lnTo>
                  <a:lnTo>
                    <a:pt x="38" y="355"/>
                  </a:lnTo>
                  <a:lnTo>
                    <a:pt x="41" y="352"/>
                  </a:lnTo>
                  <a:lnTo>
                    <a:pt x="42" y="348"/>
                  </a:lnTo>
                  <a:lnTo>
                    <a:pt x="44" y="339"/>
                  </a:lnTo>
                  <a:lnTo>
                    <a:pt x="44" y="87"/>
                  </a:lnTo>
                  <a:lnTo>
                    <a:pt x="102" y="87"/>
                  </a:lnTo>
                  <a:lnTo>
                    <a:pt x="102" y="343"/>
                  </a:lnTo>
                  <a:close/>
                  <a:moveTo>
                    <a:pt x="42" y="48"/>
                  </a:moveTo>
                  <a:lnTo>
                    <a:pt x="42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42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7172" y="3746"/>
              <a:ext cx="73" cy="107"/>
            </a:xfrm>
            <a:custGeom>
              <a:avLst/>
              <a:gdLst>
                <a:gd name="T0" fmla="*/ 119 w 218"/>
                <a:gd name="T1" fmla="*/ 272 h 321"/>
                <a:gd name="T2" fmla="*/ 119 w 218"/>
                <a:gd name="T3" fmla="*/ 272 h 321"/>
                <a:gd name="T4" fmla="*/ 111 w 218"/>
                <a:gd name="T5" fmla="*/ 290 h 321"/>
                <a:gd name="T6" fmla="*/ 105 w 218"/>
                <a:gd name="T7" fmla="*/ 297 h 321"/>
                <a:gd name="T8" fmla="*/ 101 w 218"/>
                <a:gd name="T9" fmla="*/ 303 h 321"/>
                <a:gd name="T10" fmla="*/ 101 w 218"/>
                <a:gd name="T11" fmla="*/ 303 h 321"/>
                <a:gd name="T12" fmla="*/ 90 w 218"/>
                <a:gd name="T13" fmla="*/ 310 h 321"/>
                <a:gd name="T14" fmla="*/ 79 w 218"/>
                <a:gd name="T15" fmla="*/ 316 h 321"/>
                <a:gd name="T16" fmla="*/ 66 w 218"/>
                <a:gd name="T17" fmla="*/ 320 h 321"/>
                <a:gd name="T18" fmla="*/ 51 w 218"/>
                <a:gd name="T19" fmla="*/ 321 h 321"/>
                <a:gd name="T20" fmla="*/ 27 w 218"/>
                <a:gd name="T21" fmla="*/ 321 h 321"/>
                <a:gd name="T22" fmla="*/ 27 w 218"/>
                <a:gd name="T23" fmla="*/ 268 h 321"/>
                <a:gd name="T24" fmla="*/ 41 w 218"/>
                <a:gd name="T25" fmla="*/ 268 h 321"/>
                <a:gd name="T26" fmla="*/ 41 w 218"/>
                <a:gd name="T27" fmla="*/ 268 h 321"/>
                <a:gd name="T28" fmla="*/ 51 w 218"/>
                <a:gd name="T29" fmla="*/ 267 h 321"/>
                <a:gd name="T30" fmla="*/ 59 w 218"/>
                <a:gd name="T31" fmla="*/ 263 h 321"/>
                <a:gd name="T32" fmla="*/ 66 w 218"/>
                <a:gd name="T33" fmla="*/ 256 h 321"/>
                <a:gd name="T34" fmla="*/ 70 w 218"/>
                <a:gd name="T35" fmla="*/ 248 h 321"/>
                <a:gd name="T36" fmla="*/ 79 w 218"/>
                <a:gd name="T37" fmla="*/ 218 h 321"/>
                <a:gd name="T38" fmla="*/ 0 w 218"/>
                <a:gd name="T39" fmla="*/ 0 h 321"/>
                <a:gd name="T40" fmla="*/ 62 w 218"/>
                <a:gd name="T41" fmla="*/ 0 h 321"/>
                <a:gd name="T42" fmla="*/ 111 w 218"/>
                <a:gd name="T43" fmla="*/ 146 h 321"/>
                <a:gd name="T44" fmla="*/ 157 w 218"/>
                <a:gd name="T45" fmla="*/ 0 h 321"/>
                <a:gd name="T46" fmla="*/ 218 w 218"/>
                <a:gd name="T47" fmla="*/ 0 h 321"/>
                <a:gd name="T48" fmla="*/ 119 w 218"/>
                <a:gd name="T49" fmla="*/ 27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1">
                  <a:moveTo>
                    <a:pt x="119" y="272"/>
                  </a:moveTo>
                  <a:lnTo>
                    <a:pt x="119" y="272"/>
                  </a:lnTo>
                  <a:lnTo>
                    <a:pt x="111" y="290"/>
                  </a:lnTo>
                  <a:lnTo>
                    <a:pt x="105" y="297"/>
                  </a:lnTo>
                  <a:lnTo>
                    <a:pt x="101" y="303"/>
                  </a:lnTo>
                  <a:lnTo>
                    <a:pt x="101" y="303"/>
                  </a:lnTo>
                  <a:lnTo>
                    <a:pt x="90" y="310"/>
                  </a:lnTo>
                  <a:lnTo>
                    <a:pt x="79" y="316"/>
                  </a:lnTo>
                  <a:lnTo>
                    <a:pt x="66" y="320"/>
                  </a:lnTo>
                  <a:lnTo>
                    <a:pt x="51" y="321"/>
                  </a:lnTo>
                  <a:lnTo>
                    <a:pt x="27" y="321"/>
                  </a:lnTo>
                  <a:lnTo>
                    <a:pt x="27" y="268"/>
                  </a:lnTo>
                  <a:lnTo>
                    <a:pt x="41" y="268"/>
                  </a:lnTo>
                  <a:lnTo>
                    <a:pt x="41" y="268"/>
                  </a:lnTo>
                  <a:lnTo>
                    <a:pt x="51" y="267"/>
                  </a:lnTo>
                  <a:lnTo>
                    <a:pt x="59" y="263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79" y="21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1" y="146"/>
                  </a:lnTo>
                  <a:lnTo>
                    <a:pt x="157" y="0"/>
                  </a:lnTo>
                  <a:lnTo>
                    <a:pt x="218" y="0"/>
                  </a:lnTo>
                  <a:lnTo>
                    <a:pt x="11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7257" y="3746"/>
              <a:ext cx="73" cy="107"/>
            </a:xfrm>
            <a:custGeom>
              <a:avLst/>
              <a:gdLst>
                <a:gd name="T0" fmla="*/ 119 w 218"/>
                <a:gd name="T1" fmla="*/ 272 h 321"/>
                <a:gd name="T2" fmla="*/ 119 w 218"/>
                <a:gd name="T3" fmla="*/ 272 h 321"/>
                <a:gd name="T4" fmla="*/ 111 w 218"/>
                <a:gd name="T5" fmla="*/ 290 h 321"/>
                <a:gd name="T6" fmla="*/ 105 w 218"/>
                <a:gd name="T7" fmla="*/ 297 h 321"/>
                <a:gd name="T8" fmla="*/ 101 w 218"/>
                <a:gd name="T9" fmla="*/ 303 h 321"/>
                <a:gd name="T10" fmla="*/ 101 w 218"/>
                <a:gd name="T11" fmla="*/ 303 h 321"/>
                <a:gd name="T12" fmla="*/ 91 w 218"/>
                <a:gd name="T13" fmla="*/ 310 h 321"/>
                <a:gd name="T14" fmla="*/ 79 w 218"/>
                <a:gd name="T15" fmla="*/ 316 h 321"/>
                <a:gd name="T16" fmla="*/ 66 w 218"/>
                <a:gd name="T17" fmla="*/ 320 h 321"/>
                <a:gd name="T18" fmla="*/ 51 w 218"/>
                <a:gd name="T19" fmla="*/ 321 h 321"/>
                <a:gd name="T20" fmla="*/ 27 w 218"/>
                <a:gd name="T21" fmla="*/ 321 h 321"/>
                <a:gd name="T22" fmla="*/ 27 w 218"/>
                <a:gd name="T23" fmla="*/ 268 h 321"/>
                <a:gd name="T24" fmla="*/ 41 w 218"/>
                <a:gd name="T25" fmla="*/ 268 h 321"/>
                <a:gd name="T26" fmla="*/ 41 w 218"/>
                <a:gd name="T27" fmla="*/ 268 h 321"/>
                <a:gd name="T28" fmla="*/ 51 w 218"/>
                <a:gd name="T29" fmla="*/ 267 h 321"/>
                <a:gd name="T30" fmla="*/ 59 w 218"/>
                <a:gd name="T31" fmla="*/ 263 h 321"/>
                <a:gd name="T32" fmla="*/ 66 w 218"/>
                <a:gd name="T33" fmla="*/ 256 h 321"/>
                <a:gd name="T34" fmla="*/ 70 w 218"/>
                <a:gd name="T35" fmla="*/ 248 h 321"/>
                <a:gd name="T36" fmla="*/ 81 w 218"/>
                <a:gd name="T37" fmla="*/ 218 h 321"/>
                <a:gd name="T38" fmla="*/ 0 w 218"/>
                <a:gd name="T39" fmla="*/ 0 h 321"/>
                <a:gd name="T40" fmla="*/ 62 w 218"/>
                <a:gd name="T41" fmla="*/ 0 h 321"/>
                <a:gd name="T42" fmla="*/ 111 w 218"/>
                <a:gd name="T43" fmla="*/ 146 h 321"/>
                <a:gd name="T44" fmla="*/ 157 w 218"/>
                <a:gd name="T45" fmla="*/ 0 h 321"/>
                <a:gd name="T46" fmla="*/ 218 w 218"/>
                <a:gd name="T47" fmla="*/ 0 h 321"/>
                <a:gd name="T48" fmla="*/ 119 w 218"/>
                <a:gd name="T49" fmla="*/ 27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1">
                  <a:moveTo>
                    <a:pt x="119" y="272"/>
                  </a:moveTo>
                  <a:lnTo>
                    <a:pt x="119" y="272"/>
                  </a:lnTo>
                  <a:lnTo>
                    <a:pt x="111" y="290"/>
                  </a:lnTo>
                  <a:lnTo>
                    <a:pt x="105" y="297"/>
                  </a:lnTo>
                  <a:lnTo>
                    <a:pt x="101" y="303"/>
                  </a:lnTo>
                  <a:lnTo>
                    <a:pt x="101" y="303"/>
                  </a:lnTo>
                  <a:lnTo>
                    <a:pt x="91" y="310"/>
                  </a:lnTo>
                  <a:lnTo>
                    <a:pt x="79" y="316"/>
                  </a:lnTo>
                  <a:lnTo>
                    <a:pt x="66" y="320"/>
                  </a:lnTo>
                  <a:lnTo>
                    <a:pt x="51" y="321"/>
                  </a:lnTo>
                  <a:lnTo>
                    <a:pt x="27" y="321"/>
                  </a:lnTo>
                  <a:lnTo>
                    <a:pt x="27" y="268"/>
                  </a:lnTo>
                  <a:lnTo>
                    <a:pt x="41" y="268"/>
                  </a:lnTo>
                  <a:lnTo>
                    <a:pt x="41" y="268"/>
                  </a:lnTo>
                  <a:lnTo>
                    <a:pt x="51" y="267"/>
                  </a:lnTo>
                  <a:lnTo>
                    <a:pt x="59" y="263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81" y="21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1" y="146"/>
                  </a:lnTo>
                  <a:lnTo>
                    <a:pt x="157" y="0"/>
                  </a:lnTo>
                  <a:lnTo>
                    <a:pt x="218" y="0"/>
                  </a:lnTo>
                  <a:lnTo>
                    <a:pt x="11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7345" y="3745"/>
              <a:ext cx="67" cy="81"/>
            </a:xfrm>
            <a:custGeom>
              <a:avLst/>
              <a:gdLst>
                <a:gd name="T0" fmla="*/ 171 w 199"/>
                <a:gd name="T1" fmla="*/ 222 h 241"/>
                <a:gd name="T2" fmla="*/ 139 w 199"/>
                <a:gd name="T3" fmla="*/ 236 h 241"/>
                <a:gd name="T4" fmla="*/ 100 w 199"/>
                <a:gd name="T5" fmla="*/ 241 h 241"/>
                <a:gd name="T6" fmla="*/ 83 w 199"/>
                <a:gd name="T7" fmla="*/ 240 h 241"/>
                <a:gd name="T8" fmla="*/ 55 w 199"/>
                <a:gd name="T9" fmla="*/ 236 h 241"/>
                <a:gd name="T10" fmla="*/ 30 w 199"/>
                <a:gd name="T11" fmla="*/ 228 h 241"/>
                <a:gd name="T12" fmla="*/ 9 w 199"/>
                <a:gd name="T13" fmla="*/ 215 h 241"/>
                <a:gd name="T14" fmla="*/ 39 w 199"/>
                <a:gd name="T15" fmla="*/ 169 h 241"/>
                <a:gd name="T16" fmla="*/ 44 w 199"/>
                <a:gd name="T17" fmla="*/ 175 h 241"/>
                <a:gd name="T18" fmla="*/ 58 w 199"/>
                <a:gd name="T19" fmla="*/ 183 h 241"/>
                <a:gd name="T20" fmla="*/ 82 w 199"/>
                <a:gd name="T21" fmla="*/ 189 h 241"/>
                <a:gd name="T22" fmla="*/ 101 w 199"/>
                <a:gd name="T23" fmla="*/ 191 h 241"/>
                <a:gd name="T24" fmla="*/ 119 w 199"/>
                <a:gd name="T25" fmla="*/ 189 h 241"/>
                <a:gd name="T26" fmla="*/ 132 w 199"/>
                <a:gd name="T27" fmla="*/ 184 h 241"/>
                <a:gd name="T28" fmla="*/ 139 w 199"/>
                <a:gd name="T29" fmla="*/ 177 h 241"/>
                <a:gd name="T30" fmla="*/ 142 w 199"/>
                <a:gd name="T31" fmla="*/ 166 h 241"/>
                <a:gd name="T32" fmla="*/ 142 w 199"/>
                <a:gd name="T33" fmla="*/ 162 h 241"/>
                <a:gd name="T34" fmla="*/ 139 w 199"/>
                <a:gd name="T35" fmla="*/ 154 h 241"/>
                <a:gd name="T36" fmla="*/ 132 w 199"/>
                <a:gd name="T37" fmla="*/ 149 h 241"/>
                <a:gd name="T38" fmla="*/ 118 w 199"/>
                <a:gd name="T39" fmla="*/ 145 h 241"/>
                <a:gd name="T40" fmla="*/ 81 w 199"/>
                <a:gd name="T41" fmla="*/ 142 h 241"/>
                <a:gd name="T42" fmla="*/ 51 w 199"/>
                <a:gd name="T43" fmla="*/ 135 h 241"/>
                <a:gd name="T44" fmla="*/ 29 w 199"/>
                <a:gd name="T45" fmla="*/ 121 h 241"/>
                <a:gd name="T46" fmla="*/ 17 w 199"/>
                <a:gd name="T47" fmla="*/ 102 h 241"/>
                <a:gd name="T48" fmla="*/ 13 w 199"/>
                <a:gd name="T49" fmla="*/ 75 h 241"/>
                <a:gd name="T50" fmla="*/ 13 w 199"/>
                <a:gd name="T51" fmla="*/ 67 h 241"/>
                <a:gd name="T52" fmla="*/ 17 w 199"/>
                <a:gd name="T53" fmla="*/ 51 h 241"/>
                <a:gd name="T54" fmla="*/ 24 w 199"/>
                <a:gd name="T55" fmla="*/ 37 h 241"/>
                <a:gd name="T56" fmla="*/ 33 w 199"/>
                <a:gd name="T57" fmla="*/ 25 h 241"/>
                <a:gd name="T58" fmla="*/ 40 w 199"/>
                <a:gd name="T59" fmla="*/ 19 h 241"/>
                <a:gd name="T60" fmla="*/ 68 w 199"/>
                <a:gd name="T61" fmla="*/ 6 h 241"/>
                <a:gd name="T62" fmla="*/ 103 w 199"/>
                <a:gd name="T63" fmla="*/ 0 h 241"/>
                <a:gd name="T64" fmla="*/ 118 w 199"/>
                <a:gd name="T65" fmla="*/ 2 h 241"/>
                <a:gd name="T66" fmla="*/ 143 w 199"/>
                <a:gd name="T67" fmla="*/ 4 h 241"/>
                <a:gd name="T68" fmla="*/ 167 w 199"/>
                <a:gd name="T69" fmla="*/ 11 h 241"/>
                <a:gd name="T70" fmla="*/ 184 w 199"/>
                <a:gd name="T71" fmla="*/ 22 h 241"/>
                <a:gd name="T72" fmla="*/ 157 w 199"/>
                <a:gd name="T73" fmla="*/ 64 h 241"/>
                <a:gd name="T74" fmla="*/ 146 w 199"/>
                <a:gd name="T75" fmla="*/ 58 h 241"/>
                <a:gd name="T76" fmla="*/ 119 w 199"/>
                <a:gd name="T77" fmla="*/ 51 h 241"/>
                <a:gd name="T78" fmla="*/ 103 w 199"/>
                <a:gd name="T79" fmla="*/ 49 h 241"/>
                <a:gd name="T80" fmla="*/ 82 w 199"/>
                <a:gd name="T81" fmla="*/ 52 h 241"/>
                <a:gd name="T82" fmla="*/ 73 w 199"/>
                <a:gd name="T83" fmla="*/ 58 h 241"/>
                <a:gd name="T84" fmla="*/ 68 w 199"/>
                <a:gd name="T85" fmla="*/ 66 h 241"/>
                <a:gd name="T86" fmla="*/ 68 w 199"/>
                <a:gd name="T87" fmla="*/ 71 h 241"/>
                <a:gd name="T88" fmla="*/ 70 w 199"/>
                <a:gd name="T89" fmla="*/ 79 h 241"/>
                <a:gd name="T90" fmla="*/ 75 w 199"/>
                <a:gd name="T91" fmla="*/ 86 h 241"/>
                <a:gd name="T92" fmla="*/ 93 w 199"/>
                <a:gd name="T93" fmla="*/ 92 h 241"/>
                <a:gd name="T94" fmla="*/ 130 w 199"/>
                <a:gd name="T95" fmla="*/ 96 h 241"/>
                <a:gd name="T96" fmla="*/ 160 w 199"/>
                <a:gd name="T97" fmla="*/ 102 h 241"/>
                <a:gd name="T98" fmla="*/ 182 w 199"/>
                <a:gd name="T99" fmla="*/ 116 h 241"/>
                <a:gd name="T100" fmla="*/ 195 w 199"/>
                <a:gd name="T101" fmla="*/ 136 h 241"/>
                <a:gd name="T102" fmla="*/ 199 w 199"/>
                <a:gd name="T103" fmla="*/ 164 h 241"/>
                <a:gd name="T104" fmla="*/ 199 w 199"/>
                <a:gd name="T105" fmla="*/ 173 h 241"/>
                <a:gd name="T106" fmla="*/ 195 w 199"/>
                <a:gd name="T107" fmla="*/ 189 h 241"/>
                <a:gd name="T108" fmla="*/ 188 w 199"/>
                <a:gd name="T109" fmla="*/ 204 h 241"/>
                <a:gd name="T110" fmla="*/ 177 w 199"/>
                <a:gd name="T111" fmla="*/ 217 h 241"/>
                <a:gd name="T112" fmla="*/ 171 w 199"/>
                <a:gd name="T113" fmla="*/ 2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9" h="241">
                  <a:moveTo>
                    <a:pt x="171" y="222"/>
                  </a:moveTo>
                  <a:lnTo>
                    <a:pt x="171" y="222"/>
                  </a:lnTo>
                  <a:lnTo>
                    <a:pt x="156" y="230"/>
                  </a:lnTo>
                  <a:lnTo>
                    <a:pt x="139" y="236"/>
                  </a:lnTo>
                  <a:lnTo>
                    <a:pt x="120" y="240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83" y="240"/>
                  </a:lnTo>
                  <a:lnTo>
                    <a:pt x="68" y="238"/>
                  </a:lnTo>
                  <a:lnTo>
                    <a:pt x="55" y="236"/>
                  </a:lnTo>
                  <a:lnTo>
                    <a:pt x="43" y="232"/>
                  </a:lnTo>
                  <a:lnTo>
                    <a:pt x="30" y="228"/>
                  </a:lnTo>
                  <a:lnTo>
                    <a:pt x="19" y="222"/>
                  </a:lnTo>
                  <a:lnTo>
                    <a:pt x="9" y="215"/>
                  </a:lnTo>
                  <a:lnTo>
                    <a:pt x="0" y="207"/>
                  </a:lnTo>
                  <a:lnTo>
                    <a:pt x="39" y="169"/>
                  </a:lnTo>
                  <a:lnTo>
                    <a:pt x="39" y="169"/>
                  </a:lnTo>
                  <a:lnTo>
                    <a:pt x="44" y="175"/>
                  </a:lnTo>
                  <a:lnTo>
                    <a:pt x="51" y="179"/>
                  </a:lnTo>
                  <a:lnTo>
                    <a:pt x="58" y="183"/>
                  </a:lnTo>
                  <a:lnTo>
                    <a:pt x="64" y="185"/>
                  </a:lnTo>
                  <a:lnTo>
                    <a:pt x="82" y="189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11" y="191"/>
                  </a:lnTo>
                  <a:lnTo>
                    <a:pt x="119" y="189"/>
                  </a:lnTo>
                  <a:lnTo>
                    <a:pt x="126" y="187"/>
                  </a:lnTo>
                  <a:lnTo>
                    <a:pt x="132" y="184"/>
                  </a:lnTo>
                  <a:lnTo>
                    <a:pt x="137" y="181"/>
                  </a:lnTo>
                  <a:lnTo>
                    <a:pt x="139" y="177"/>
                  </a:lnTo>
                  <a:lnTo>
                    <a:pt x="142" y="172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2" y="162"/>
                  </a:lnTo>
                  <a:lnTo>
                    <a:pt x="141" y="158"/>
                  </a:lnTo>
                  <a:lnTo>
                    <a:pt x="139" y="154"/>
                  </a:lnTo>
                  <a:lnTo>
                    <a:pt x="137" y="151"/>
                  </a:lnTo>
                  <a:lnTo>
                    <a:pt x="132" y="149"/>
                  </a:lnTo>
                  <a:lnTo>
                    <a:pt x="128" y="147"/>
                  </a:lnTo>
                  <a:lnTo>
                    <a:pt x="118" y="145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64" y="139"/>
                  </a:lnTo>
                  <a:lnTo>
                    <a:pt x="51" y="135"/>
                  </a:lnTo>
                  <a:lnTo>
                    <a:pt x="39" y="128"/>
                  </a:lnTo>
                  <a:lnTo>
                    <a:pt x="29" y="121"/>
                  </a:lnTo>
                  <a:lnTo>
                    <a:pt x="22" y="112"/>
                  </a:lnTo>
                  <a:lnTo>
                    <a:pt x="17" y="102"/>
                  </a:lnTo>
                  <a:lnTo>
                    <a:pt x="14" y="90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67"/>
                  </a:lnTo>
                  <a:lnTo>
                    <a:pt x="14" y="59"/>
                  </a:lnTo>
                  <a:lnTo>
                    <a:pt x="17" y="51"/>
                  </a:lnTo>
                  <a:lnTo>
                    <a:pt x="19" y="44"/>
                  </a:lnTo>
                  <a:lnTo>
                    <a:pt x="24" y="37"/>
                  </a:lnTo>
                  <a:lnTo>
                    <a:pt x="28" y="32"/>
                  </a:lnTo>
                  <a:lnTo>
                    <a:pt x="33" y="25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54" y="11"/>
                  </a:lnTo>
                  <a:lnTo>
                    <a:pt x="68" y="6"/>
                  </a:lnTo>
                  <a:lnTo>
                    <a:pt x="85" y="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8" y="2"/>
                  </a:lnTo>
                  <a:lnTo>
                    <a:pt x="131" y="3"/>
                  </a:lnTo>
                  <a:lnTo>
                    <a:pt x="143" y="4"/>
                  </a:lnTo>
                  <a:lnTo>
                    <a:pt x="156" y="7"/>
                  </a:lnTo>
                  <a:lnTo>
                    <a:pt x="167" y="11"/>
                  </a:lnTo>
                  <a:lnTo>
                    <a:pt x="176" y="17"/>
                  </a:lnTo>
                  <a:lnTo>
                    <a:pt x="184" y="22"/>
                  </a:lnTo>
                  <a:lnTo>
                    <a:pt x="192" y="2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46" y="58"/>
                  </a:lnTo>
                  <a:lnTo>
                    <a:pt x="134" y="53"/>
                  </a:lnTo>
                  <a:lnTo>
                    <a:pt x="119" y="51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88" y="51"/>
                  </a:lnTo>
                  <a:lnTo>
                    <a:pt x="82" y="52"/>
                  </a:lnTo>
                  <a:lnTo>
                    <a:pt x="77" y="55"/>
                  </a:lnTo>
                  <a:lnTo>
                    <a:pt x="73" y="58"/>
                  </a:lnTo>
                  <a:lnTo>
                    <a:pt x="71" y="62"/>
                  </a:lnTo>
                  <a:lnTo>
                    <a:pt x="68" y="66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5"/>
                  </a:lnTo>
                  <a:lnTo>
                    <a:pt x="70" y="79"/>
                  </a:lnTo>
                  <a:lnTo>
                    <a:pt x="73" y="83"/>
                  </a:lnTo>
                  <a:lnTo>
                    <a:pt x="75" y="86"/>
                  </a:lnTo>
                  <a:lnTo>
                    <a:pt x="82" y="90"/>
                  </a:lnTo>
                  <a:lnTo>
                    <a:pt x="93" y="92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46" y="98"/>
                  </a:lnTo>
                  <a:lnTo>
                    <a:pt x="160" y="102"/>
                  </a:lnTo>
                  <a:lnTo>
                    <a:pt x="172" y="108"/>
                  </a:lnTo>
                  <a:lnTo>
                    <a:pt x="182" y="116"/>
                  </a:lnTo>
                  <a:lnTo>
                    <a:pt x="190" y="126"/>
                  </a:lnTo>
                  <a:lnTo>
                    <a:pt x="195" y="136"/>
                  </a:lnTo>
                  <a:lnTo>
                    <a:pt x="198" y="150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73"/>
                  </a:lnTo>
                  <a:lnTo>
                    <a:pt x="198" y="181"/>
                  </a:lnTo>
                  <a:lnTo>
                    <a:pt x="195" y="189"/>
                  </a:lnTo>
                  <a:lnTo>
                    <a:pt x="192" y="198"/>
                  </a:lnTo>
                  <a:lnTo>
                    <a:pt x="188" y="204"/>
                  </a:lnTo>
                  <a:lnTo>
                    <a:pt x="183" y="211"/>
                  </a:lnTo>
                  <a:lnTo>
                    <a:pt x="177" y="217"/>
                  </a:lnTo>
                  <a:lnTo>
                    <a:pt x="171" y="222"/>
                  </a:lnTo>
                  <a:lnTo>
                    <a:pt x="171" y="22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auto">
            <a:xfrm>
              <a:off x="5834" y="3719"/>
              <a:ext cx="294" cy="251"/>
            </a:xfrm>
            <a:custGeom>
              <a:avLst/>
              <a:gdLst>
                <a:gd name="T0" fmla="*/ 671 w 881"/>
                <a:gd name="T1" fmla="*/ 401 h 754"/>
                <a:gd name="T2" fmla="*/ 878 w 881"/>
                <a:gd name="T3" fmla="*/ 748 h 754"/>
                <a:gd name="T4" fmla="*/ 881 w 881"/>
                <a:gd name="T5" fmla="*/ 754 h 754"/>
                <a:gd name="T6" fmla="*/ 618 w 881"/>
                <a:gd name="T7" fmla="*/ 754 h 754"/>
                <a:gd name="T8" fmla="*/ 304 w 881"/>
                <a:gd name="T9" fmla="*/ 754 h 754"/>
                <a:gd name="T10" fmla="*/ 206 w 881"/>
                <a:gd name="T11" fmla="*/ 754 h 754"/>
                <a:gd name="T12" fmla="*/ 0 w 881"/>
                <a:gd name="T13" fmla="*/ 754 h 754"/>
                <a:gd name="T14" fmla="*/ 193 w 881"/>
                <a:gd name="T15" fmla="*/ 420 h 754"/>
                <a:gd name="T16" fmla="*/ 383 w 881"/>
                <a:gd name="T17" fmla="*/ 91 h 754"/>
                <a:gd name="T18" fmla="*/ 436 w 881"/>
                <a:gd name="T19" fmla="*/ 0 h 754"/>
                <a:gd name="T20" fmla="*/ 438 w 881"/>
                <a:gd name="T21" fmla="*/ 0 h 754"/>
                <a:gd name="T22" fmla="*/ 671 w 881"/>
                <a:gd name="T23" fmla="*/ 401 h 754"/>
                <a:gd name="T24" fmla="*/ 583 w 881"/>
                <a:gd name="T25" fmla="*/ 250 h 754"/>
                <a:gd name="T26" fmla="*/ 583 w 881"/>
                <a:gd name="T27" fmla="*/ 250 h 754"/>
                <a:gd name="T28" fmla="*/ 486 w 881"/>
                <a:gd name="T29" fmla="*/ 250 h 754"/>
                <a:gd name="T30" fmla="*/ 486 w 881"/>
                <a:gd name="T31" fmla="*/ 416 h 754"/>
                <a:gd name="T32" fmla="*/ 486 w 881"/>
                <a:gd name="T33" fmla="*/ 416 h 754"/>
                <a:gd name="T34" fmla="*/ 579 w 881"/>
                <a:gd name="T35" fmla="*/ 257 h 754"/>
                <a:gd name="T36" fmla="*/ 583 w 881"/>
                <a:gd name="T37" fmla="*/ 250 h 754"/>
                <a:gd name="T38" fmla="*/ 486 w 881"/>
                <a:gd name="T39" fmla="*/ 416 h 754"/>
                <a:gd name="T40" fmla="*/ 486 w 881"/>
                <a:gd name="T41" fmla="*/ 416 h 754"/>
                <a:gd name="T42" fmla="*/ 388 w 881"/>
                <a:gd name="T43" fmla="*/ 416 h 754"/>
                <a:gd name="T44" fmla="*/ 388 w 881"/>
                <a:gd name="T45" fmla="*/ 585 h 754"/>
                <a:gd name="T46" fmla="*/ 486 w 881"/>
                <a:gd name="T47" fmla="*/ 416 h 754"/>
                <a:gd name="T48" fmla="*/ 388 w 881"/>
                <a:gd name="T49" fmla="*/ 585 h 754"/>
                <a:gd name="T50" fmla="*/ 301 w 881"/>
                <a:gd name="T51" fmla="*/ 585 h 754"/>
                <a:gd name="T52" fmla="*/ 291 w 881"/>
                <a:gd name="T53" fmla="*/ 585 h 754"/>
                <a:gd name="T54" fmla="*/ 291 w 881"/>
                <a:gd name="T55" fmla="*/ 754 h 754"/>
                <a:gd name="T56" fmla="*/ 291 w 881"/>
                <a:gd name="T57" fmla="*/ 754 h 754"/>
                <a:gd name="T58" fmla="*/ 321 w 881"/>
                <a:gd name="T59" fmla="*/ 701 h 754"/>
                <a:gd name="T60" fmla="*/ 388 w 881"/>
                <a:gd name="T61" fmla="*/ 58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1" h="754">
                  <a:moveTo>
                    <a:pt x="671" y="401"/>
                  </a:moveTo>
                  <a:lnTo>
                    <a:pt x="878" y="748"/>
                  </a:lnTo>
                  <a:lnTo>
                    <a:pt x="881" y="754"/>
                  </a:lnTo>
                  <a:lnTo>
                    <a:pt x="618" y="754"/>
                  </a:lnTo>
                  <a:lnTo>
                    <a:pt x="304" y="754"/>
                  </a:lnTo>
                  <a:lnTo>
                    <a:pt x="206" y="754"/>
                  </a:lnTo>
                  <a:lnTo>
                    <a:pt x="0" y="754"/>
                  </a:lnTo>
                  <a:lnTo>
                    <a:pt x="193" y="420"/>
                  </a:lnTo>
                  <a:lnTo>
                    <a:pt x="383" y="91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671" y="401"/>
                  </a:lnTo>
                  <a:close/>
                  <a:moveTo>
                    <a:pt x="583" y="250"/>
                  </a:moveTo>
                  <a:lnTo>
                    <a:pt x="583" y="250"/>
                  </a:lnTo>
                  <a:lnTo>
                    <a:pt x="486" y="250"/>
                  </a:lnTo>
                  <a:lnTo>
                    <a:pt x="486" y="416"/>
                  </a:lnTo>
                  <a:lnTo>
                    <a:pt x="486" y="416"/>
                  </a:lnTo>
                  <a:lnTo>
                    <a:pt x="579" y="257"/>
                  </a:lnTo>
                  <a:lnTo>
                    <a:pt x="583" y="250"/>
                  </a:lnTo>
                  <a:close/>
                  <a:moveTo>
                    <a:pt x="486" y="416"/>
                  </a:moveTo>
                  <a:lnTo>
                    <a:pt x="486" y="416"/>
                  </a:lnTo>
                  <a:lnTo>
                    <a:pt x="388" y="416"/>
                  </a:lnTo>
                  <a:lnTo>
                    <a:pt x="388" y="585"/>
                  </a:lnTo>
                  <a:lnTo>
                    <a:pt x="486" y="416"/>
                  </a:lnTo>
                  <a:close/>
                  <a:moveTo>
                    <a:pt x="388" y="585"/>
                  </a:moveTo>
                  <a:lnTo>
                    <a:pt x="301" y="585"/>
                  </a:lnTo>
                  <a:lnTo>
                    <a:pt x="291" y="585"/>
                  </a:lnTo>
                  <a:lnTo>
                    <a:pt x="291" y="754"/>
                  </a:lnTo>
                  <a:lnTo>
                    <a:pt x="291" y="754"/>
                  </a:lnTo>
                  <a:lnTo>
                    <a:pt x="321" y="701"/>
                  </a:lnTo>
                  <a:lnTo>
                    <a:pt x="388" y="58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5834" y="3719"/>
              <a:ext cx="294" cy="251"/>
            </a:xfrm>
            <a:custGeom>
              <a:avLst/>
              <a:gdLst>
                <a:gd name="T0" fmla="*/ 671 w 881"/>
                <a:gd name="T1" fmla="*/ 401 h 754"/>
                <a:gd name="T2" fmla="*/ 878 w 881"/>
                <a:gd name="T3" fmla="*/ 748 h 754"/>
                <a:gd name="T4" fmla="*/ 881 w 881"/>
                <a:gd name="T5" fmla="*/ 754 h 754"/>
                <a:gd name="T6" fmla="*/ 618 w 881"/>
                <a:gd name="T7" fmla="*/ 754 h 754"/>
                <a:gd name="T8" fmla="*/ 304 w 881"/>
                <a:gd name="T9" fmla="*/ 754 h 754"/>
                <a:gd name="T10" fmla="*/ 206 w 881"/>
                <a:gd name="T11" fmla="*/ 754 h 754"/>
                <a:gd name="T12" fmla="*/ 0 w 881"/>
                <a:gd name="T13" fmla="*/ 754 h 754"/>
                <a:gd name="T14" fmla="*/ 193 w 881"/>
                <a:gd name="T15" fmla="*/ 420 h 754"/>
                <a:gd name="T16" fmla="*/ 383 w 881"/>
                <a:gd name="T17" fmla="*/ 91 h 754"/>
                <a:gd name="T18" fmla="*/ 436 w 881"/>
                <a:gd name="T19" fmla="*/ 0 h 754"/>
                <a:gd name="T20" fmla="*/ 438 w 881"/>
                <a:gd name="T21" fmla="*/ 0 h 754"/>
                <a:gd name="T22" fmla="*/ 671 w 881"/>
                <a:gd name="T23" fmla="*/ 40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754">
                  <a:moveTo>
                    <a:pt x="671" y="401"/>
                  </a:moveTo>
                  <a:lnTo>
                    <a:pt x="878" y="748"/>
                  </a:lnTo>
                  <a:lnTo>
                    <a:pt x="881" y="754"/>
                  </a:lnTo>
                  <a:lnTo>
                    <a:pt x="618" y="754"/>
                  </a:lnTo>
                  <a:lnTo>
                    <a:pt x="304" y="754"/>
                  </a:lnTo>
                  <a:lnTo>
                    <a:pt x="206" y="754"/>
                  </a:lnTo>
                  <a:lnTo>
                    <a:pt x="0" y="754"/>
                  </a:lnTo>
                  <a:lnTo>
                    <a:pt x="193" y="420"/>
                  </a:lnTo>
                  <a:lnTo>
                    <a:pt x="383" y="91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671" y="4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5996" y="3802"/>
              <a:ext cx="32" cy="55"/>
            </a:xfrm>
            <a:custGeom>
              <a:avLst/>
              <a:gdLst>
                <a:gd name="T0" fmla="*/ 97 w 97"/>
                <a:gd name="T1" fmla="*/ 0 h 166"/>
                <a:gd name="T2" fmla="*/ 97 w 97"/>
                <a:gd name="T3" fmla="*/ 0 h 166"/>
                <a:gd name="T4" fmla="*/ 0 w 97"/>
                <a:gd name="T5" fmla="*/ 0 h 166"/>
                <a:gd name="T6" fmla="*/ 0 w 97"/>
                <a:gd name="T7" fmla="*/ 166 h 166"/>
                <a:gd name="T8" fmla="*/ 0 w 97"/>
                <a:gd name="T9" fmla="*/ 166 h 166"/>
                <a:gd name="T10" fmla="*/ 93 w 97"/>
                <a:gd name="T11" fmla="*/ 7 h 166"/>
                <a:gd name="T12" fmla="*/ 97 w 97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66">
                  <a:moveTo>
                    <a:pt x="97" y="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93" y="7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5963" y="3857"/>
              <a:ext cx="33" cy="57"/>
            </a:xfrm>
            <a:custGeom>
              <a:avLst/>
              <a:gdLst>
                <a:gd name="T0" fmla="*/ 98 w 98"/>
                <a:gd name="T1" fmla="*/ 0 h 169"/>
                <a:gd name="T2" fmla="*/ 98 w 98"/>
                <a:gd name="T3" fmla="*/ 0 h 169"/>
                <a:gd name="T4" fmla="*/ 0 w 98"/>
                <a:gd name="T5" fmla="*/ 0 h 169"/>
                <a:gd name="T6" fmla="*/ 0 w 98"/>
                <a:gd name="T7" fmla="*/ 169 h 169"/>
                <a:gd name="T8" fmla="*/ 98 w 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9">
                  <a:moveTo>
                    <a:pt x="9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5931" y="3914"/>
              <a:ext cx="32" cy="56"/>
            </a:xfrm>
            <a:custGeom>
              <a:avLst/>
              <a:gdLst>
                <a:gd name="T0" fmla="*/ 97 w 97"/>
                <a:gd name="T1" fmla="*/ 0 h 169"/>
                <a:gd name="T2" fmla="*/ 10 w 97"/>
                <a:gd name="T3" fmla="*/ 0 h 169"/>
                <a:gd name="T4" fmla="*/ 0 w 97"/>
                <a:gd name="T5" fmla="*/ 0 h 169"/>
                <a:gd name="T6" fmla="*/ 0 w 97"/>
                <a:gd name="T7" fmla="*/ 169 h 169"/>
                <a:gd name="T8" fmla="*/ 0 w 97"/>
                <a:gd name="T9" fmla="*/ 169 h 169"/>
                <a:gd name="T10" fmla="*/ 30 w 97"/>
                <a:gd name="T11" fmla="*/ 116 h 169"/>
                <a:gd name="T12" fmla="*/ 97 w 97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69">
                  <a:moveTo>
                    <a:pt x="97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30" y="116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auto">
            <a:xfrm>
              <a:off x="6398" y="3718"/>
              <a:ext cx="80" cy="109"/>
            </a:xfrm>
            <a:custGeom>
              <a:avLst/>
              <a:gdLst>
                <a:gd name="T0" fmla="*/ 232 w 238"/>
                <a:gd name="T1" fmla="*/ 83 h 327"/>
                <a:gd name="T2" fmla="*/ 215 w 238"/>
                <a:gd name="T3" fmla="*/ 45 h 327"/>
                <a:gd name="T4" fmla="*/ 197 w 238"/>
                <a:gd name="T5" fmla="*/ 26 h 327"/>
                <a:gd name="T6" fmla="*/ 166 w 238"/>
                <a:gd name="T7" fmla="*/ 9 h 327"/>
                <a:gd name="T8" fmla="*/ 132 w 238"/>
                <a:gd name="T9" fmla="*/ 0 h 327"/>
                <a:gd name="T10" fmla="*/ 103 w 238"/>
                <a:gd name="T11" fmla="*/ 0 h 327"/>
                <a:gd name="T12" fmla="*/ 59 w 238"/>
                <a:gd name="T13" fmla="*/ 14 h 327"/>
                <a:gd name="T14" fmla="*/ 32 w 238"/>
                <a:gd name="T15" fmla="*/ 34 h 327"/>
                <a:gd name="T16" fmla="*/ 15 w 238"/>
                <a:gd name="T17" fmla="*/ 58 h 327"/>
                <a:gd name="T18" fmla="*/ 4 w 238"/>
                <a:gd name="T19" fmla="*/ 86 h 327"/>
                <a:gd name="T20" fmla="*/ 4 w 238"/>
                <a:gd name="T21" fmla="*/ 90 h 327"/>
                <a:gd name="T22" fmla="*/ 0 w 238"/>
                <a:gd name="T23" fmla="*/ 164 h 327"/>
                <a:gd name="T24" fmla="*/ 1 w 238"/>
                <a:gd name="T25" fmla="*/ 225 h 327"/>
                <a:gd name="T26" fmla="*/ 16 w 238"/>
                <a:gd name="T27" fmla="*/ 270 h 327"/>
                <a:gd name="T28" fmla="*/ 32 w 238"/>
                <a:gd name="T29" fmla="*/ 292 h 327"/>
                <a:gd name="T30" fmla="*/ 50 w 238"/>
                <a:gd name="T31" fmla="*/ 306 h 327"/>
                <a:gd name="T32" fmla="*/ 83 w 238"/>
                <a:gd name="T33" fmla="*/ 321 h 327"/>
                <a:gd name="T34" fmla="*/ 119 w 238"/>
                <a:gd name="T35" fmla="*/ 327 h 327"/>
                <a:gd name="T36" fmla="*/ 151 w 238"/>
                <a:gd name="T37" fmla="*/ 323 h 327"/>
                <a:gd name="T38" fmla="*/ 178 w 238"/>
                <a:gd name="T39" fmla="*/ 312 h 327"/>
                <a:gd name="T40" fmla="*/ 207 w 238"/>
                <a:gd name="T41" fmla="*/ 292 h 327"/>
                <a:gd name="T42" fmla="*/ 207 w 238"/>
                <a:gd name="T43" fmla="*/ 290 h 327"/>
                <a:gd name="T44" fmla="*/ 230 w 238"/>
                <a:gd name="T45" fmla="*/ 255 h 327"/>
                <a:gd name="T46" fmla="*/ 234 w 238"/>
                <a:gd name="T47" fmla="*/ 241 h 327"/>
                <a:gd name="T48" fmla="*/ 237 w 238"/>
                <a:gd name="T49" fmla="*/ 225 h 327"/>
                <a:gd name="T50" fmla="*/ 238 w 238"/>
                <a:gd name="T51" fmla="*/ 164 h 327"/>
                <a:gd name="T52" fmla="*/ 234 w 238"/>
                <a:gd name="T53" fmla="*/ 90 h 327"/>
                <a:gd name="T54" fmla="*/ 119 w 238"/>
                <a:gd name="T55" fmla="*/ 264 h 327"/>
                <a:gd name="T56" fmla="*/ 89 w 238"/>
                <a:gd name="T57" fmla="*/ 256 h 327"/>
                <a:gd name="T58" fmla="*/ 77 w 238"/>
                <a:gd name="T59" fmla="*/ 244 h 327"/>
                <a:gd name="T60" fmla="*/ 69 w 238"/>
                <a:gd name="T61" fmla="*/ 225 h 327"/>
                <a:gd name="T62" fmla="*/ 66 w 238"/>
                <a:gd name="T63" fmla="*/ 164 h 327"/>
                <a:gd name="T64" fmla="*/ 69 w 238"/>
                <a:gd name="T65" fmla="*/ 101 h 327"/>
                <a:gd name="T66" fmla="*/ 74 w 238"/>
                <a:gd name="T67" fmla="*/ 87 h 327"/>
                <a:gd name="T68" fmla="*/ 81 w 238"/>
                <a:gd name="T69" fmla="*/ 77 h 327"/>
                <a:gd name="T70" fmla="*/ 98 w 238"/>
                <a:gd name="T71" fmla="*/ 66 h 327"/>
                <a:gd name="T72" fmla="*/ 111 w 238"/>
                <a:gd name="T73" fmla="*/ 62 h 327"/>
                <a:gd name="T74" fmla="*/ 130 w 238"/>
                <a:gd name="T75" fmla="*/ 63 h 327"/>
                <a:gd name="T76" fmla="*/ 156 w 238"/>
                <a:gd name="T77" fmla="*/ 77 h 327"/>
                <a:gd name="T78" fmla="*/ 164 w 238"/>
                <a:gd name="T79" fmla="*/ 87 h 327"/>
                <a:gd name="T80" fmla="*/ 168 w 238"/>
                <a:gd name="T81" fmla="*/ 102 h 327"/>
                <a:gd name="T82" fmla="*/ 171 w 238"/>
                <a:gd name="T83" fmla="*/ 164 h 327"/>
                <a:gd name="T84" fmla="*/ 168 w 238"/>
                <a:gd name="T85" fmla="*/ 225 h 327"/>
                <a:gd name="T86" fmla="*/ 160 w 238"/>
                <a:gd name="T87" fmla="*/ 244 h 327"/>
                <a:gd name="T88" fmla="*/ 152 w 238"/>
                <a:gd name="T89" fmla="*/ 255 h 327"/>
                <a:gd name="T90" fmla="*/ 134 w 238"/>
                <a:gd name="T91" fmla="*/ 263 h 327"/>
                <a:gd name="T92" fmla="*/ 119 w 238"/>
                <a:gd name="T93" fmla="*/ 26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" h="327">
                  <a:moveTo>
                    <a:pt x="234" y="90"/>
                  </a:moveTo>
                  <a:lnTo>
                    <a:pt x="232" y="83"/>
                  </a:lnTo>
                  <a:lnTo>
                    <a:pt x="232" y="83"/>
                  </a:lnTo>
                  <a:lnTo>
                    <a:pt x="228" y="70"/>
                  </a:lnTo>
                  <a:lnTo>
                    <a:pt x="223" y="58"/>
                  </a:lnTo>
                  <a:lnTo>
                    <a:pt x="215" y="45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97" y="26"/>
                  </a:lnTo>
                  <a:lnTo>
                    <a:pt x="187" y="19"/>
                  </a:lnTo>
                  <a:lnTo>
                    <a:pt x="177" y="14"/>
                  </a:lnTo>
                  <a:lnTo>
                    <a:pt x="166" y="9"/>
                  </a:lnTo>
                  <a:lnTo>
                    <a:pt x="155" y="5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3" y="0"/>
                  </a:lnTo>
                  <a:lnTo>
                    <a:pt x="87" y="3"/>
                  </a:lnTo>
                  <a:lnTo>
                    <a:pt x="73" y="9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45" y="2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23" y="47"/>
                  </a:lnTo>
                  <a:lnTo>
                    <a:pt x="15" y="58"/>
                  </a:lnTo>
                  <a:lnTo>
                    <a:pt x="8" y="7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102"/>
                  </a:lnTo>
                  <a:lnTo>
                    <a:pt x="1" y="119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1" y="209"/>
                  </a:lnTo>
                  <a:lnTo>
                    <a:pt x="1" y="225"/>
                  </a:lnTo>
                  <a:lnTo>
                    <a:pt x="4" y="237"/>
                  </a:lnTo>
                  <a:lnTo>
                    <a:pt x="5" y="244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23" y="282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40" y="300"/>
                  </a:lnTo>
                  <a:lnTo>
                    <a:pt x="50" y="306"/>
                  </a:lnTo>
                  <a:lnTo>
                    <a:pt x="61" y="313"/>
                  </a:lnTo>
                  <a:lnTo>
                    <a:pt x="72" y="317"/>
                  </a:lnTo>
                  <a:lnTo>
                    <a:pt x="83" y="321"/>
                  </a:lnTo>
                  <a:lnTo>
                    <a:pt x="94" y="324"/>
                  </a:lnTo>
                  <a:lnTo>
                    <a:pt x="106" y="326"/>
                  </a:lnTo>
                  <a:lnTo>
                    <a:pt x="119" y="327"/>
                  </a:lnTo>
                  <a:lnTo>
                    <a:pt x="119" y="327"/>
                  </a:lnTo>
                  <a:lnTo>
                    <a:pt x="134" y="326"/>
                  </a:lnTo>
                  <a:lnTo>
                    <a:pt x="151" y="323"/>
                  </a:lnTo>
                  <a:lnTo>
                    <a:pt x="164" y="319"/>
                  </a:lnTo>
                  <a:lnTo>
                    <a:pt x="178" y="312"/>
                  </a:lnTo>
                  <a:lnTo>
                    <a:pt x="178" y="312"/>
                  </a:lnTo>
                  <a:lnTo>
                    <a:pt x="193" y="302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0"/>
                  </a:lnTo>
                  <a:lnTo>
                    <a:pt x="207" y="290"/>
                  </a:lnTo>
                  <a:lnTo>
                    <a:pt x="207" y="290"/>
                  </a:lnTo>
                  <a:lnTo>
                    <a:pt x="216" y="279"/>
                  </a:lnTo>
                  <a:lnTo>
                    <a:pt x="223" y="268"/>
                  </a:lnTo>
                  <a:lnTo>
                    <a:pt x="230" y="255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7" y="225"/>
                  </a:lnTo>
                  <a:lnTo>
                    <a:pt x="237" y="209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7" y="117"/>
                  </a:lnTo>
                  <a:lnTo>
                    <a:pt x="237" y="101"/>
                  </a:lnTo>
                  <a:lnTo>
                    <a:pt x="234" y="90"/>
                  </a:lnTo>
                  <a:lnTo>
                    <a:pt x="234" y="90"/>
                  </a:lnTo>
                  <a:close/>
                  <a:moveTo>
                    <a:pt x="119" y="264"/>
                  </a:moveTo>
                  <a:lnTo>
                    <a:pt x="119" y="264"/>
                  </a:lnTo>
                  <a:lnTo>
                    <a:pt x="107" y="264"/>
                  </a:lnTo>
                  <a:lnTo>
                    <a:pt x="98" y="262"/>
                  </a:lnTo>
                  <a:lnTo>
                    <a:pt x="89" y="256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77" y="244"/>
                  </a:lnTo>
                  <a:lnTo>
                    <a:pt x="74" y="238"/>
                  </a:lnTo>
                  <a:lnTo>
                    <a:pt x="72" y="232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8" y="20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8" y="126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72" y="94"/>
                  </a:lnTo>
                  <a:lnTo>
                    <a:pt x="74" y="87"/>
                  </a:lnTo>
                  <a:lnTo>
                    <a:pt x="77" y="82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7" y="73"/>
                  </a:lnTo>
                  <a:lnTo>
                    <a:pt x="92" y="68"/>
                  </a:lnTo>
                  <a:lnTo>
                    <a:pt x="98" y="66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11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0" y="63"/>
                  </a:lnTo>
                  <a:lnTo>
                    <a:pt x="140" y="66"/>
                  </a:lnTo>
                  <a:lnTo>
                    <a:pt x="148" y="70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60" y="82"/>
                  </a:lnTo>
                  <a:lnTo>
                    <a:pt x="164" y="87"/>
                  </a:lnTo>
                  <a:lnTo>
                    <a:pt x="166" y="94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1" y="126"/>
                  </a:lnTo>
                  <a:lnTo>
                    <a:pt x="171" y="164"/>
                  </a:lnTo>
                  <a:lnTo>
                    <a:pt x="171" y="164"/>
                  </a:lnTo>
                  <a:lnTo>
                    <a:pt x="171" y="200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6" y="232"/>
                  </a:lnTo>
                  <a:lnTo>
                    <a:pt x="164" y="238"/>
                  </a:lnTo>
                  <a:lnTo>
                    <a:pt x="160" y="244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2" y="255"/>
                  </a:lnTo>
                  <a:lnTo>
                    <a:pt x="147" y="258"/>
                  </a:lnTo>
                  <a:lnTo>
                    <a:pt x="140" y="260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26" y="264"/>
                  </a:lnTo>
                  <a:lnTo>
                    <a:pt x="119" y="264"/>
                  </a:lnTo>
                  <a:lnTo>
                    <a:pt x="119" y="264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6" name="Rectangle 23"/>
            <p:cNvSpPr>
              <a:spLocks noChangeArrowheads="1"/>
            </p:cNvSpPr>
            <p:nvPr userDrawn="1"/>
          </p:nvSpPr>
          <p:spPr bwMode="auto">
            <a:xfrm>
              <a:off x="7080" y="3717"/>
              <a:ext cx="20" cy="1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7" name="Rectangle 24"/>
            <p:cNvSpPr>
              <a:spLocks noChangeArrowheads="1"/>
            </p:cNvSpPr>
            <p:nvPr userDrawn="1"/>
          </p:nvSpPr>
          <p:spPr bwMode="auto">
            <a:xfrm>
              <a:off x="7045" y="3717"/>
              <a:ext cx="20" cy="1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7030" y="3747"/>
              <a:ext cx="70" cy="78"/>
            </a:xfrm>
            <a:custGeom>
              <a:avLst/>
              <a:gdLst>
                <a:gd name="T0" fmla="*/ 149 w 210"/>
                <a:gd name="T1" fmla="*/ 234 h 234"/>
                <a:gd name="T2" fmla="*/ 149 w 210"/>
                <a:gd name="T3" fmla="*/ 61 h 234"/>
                <a:gd name="T4" fmla="*/ 149 w 210"/>
                <a:gd name="T5" fmla="*/ 61 h 234"/>
                <a:gd name="T6" fmla="*/ 119 w 210"/>
                <a:gd name="T7" fmla="*/ 61 h 234"/>
                <a:gd name="T8" fmla="*/ 119 w 210"/>
                <a:gd name="T9" fmla="*/ 61 h 234"/>
                <a:gd name="T10" fmla="*/ 105 w 210"/>
                <a:gd name="T11" fmla="*/ 62 h 234"/>
                <a:gd name="T12" fmla="*/ 93 w 210"/>
                <a:gd name="T13" fmla="*/ 65 h 234"/>
                <a:gd name="T14" fmla="*/ 83 w 210"/>
                <a:gd name="T15" fmla="*/ 71 h 234"/>
                <a:gd name="T16" fmla="*/ 75 w 210"/>
                <a:gd name="T17" fmla="*/ 77 h 234"/>
                <a:gd name="T18" fmla="*/ 68 w 210"/>
                <a:gd name="T19" fmla="*/ 86 h 234"/>
                <a:gd name="T20" fmla="*/ 64 w 210"/>
                <a:gd name="T21" fmla="*/ 94 h 234"/>
                <a:gd name="T22" fmla="*/ 62 w 210"/>
                <a:gd name="T23" fmla="*/ 103 h 234"/>
                <a:gd name="T24" fmla="*/ 59 w 210"/>
                <a:gd name="T25" fmla="*/ 113 h 234"/>
                <a:gd name="T26" fmla="*/ 60 w 210"/>
                <a:gd name="T27" fmla="*/ 124 h 234"/>
                <a:gd name="T28" fmla="*/ 62 w 210"/>
                <a:gd name="T29" fmla="*/ 133 h 234"/>
                <a:gd name="T30" fmla="*/ 64 w 210"/>
                <a:gd name="T31" fmla="*/ 143 h 234"/>
                <a:gd name="T32" fmla="*/ 70 w 210"/>
                <a:gd name="T33" fmla="*/ 151 h 234"/>
                <a:gd name="T34" fmla="*/ 77 w 210"/>
                <a:gd name="T35" fmla="*/ 159 h 234"/>
                <a:gd name="T36" fmla="*/ 85 w 210"/>
                <a:gd name="T37" fmla="*/ 166 h 234"/>
                <a:gd name="T38" fmla="*/ 94 w 210"/>
                <a:gd name="T39" fmla="*/ 170 h 234"/>
                <a:gd name="T40" fmla="*/ 105 w 210"/>
                <a:gd name="T41" fmla="*/ 174 h 234"/>
                <a:gd name="T42" fmla="*/ 105 w 210"/>
                <a:gd name="T43" fmla="*/ 174 h 234"/>
                <a:gd name="T44" fmla="*/ 132 w 210"/>
                <a:gd name="T45" fmla="*/ 175 h 234"/>
                <a:gd name="T46" fmla="*/ 132 w 210"/>
                <a:gd name="T47" fmla="*/ 234 h 234"/>
                <a:gd name="T48" fmla="*/ 132 w 210"/>
                <a:gd name="T49" fmla="*/ 234 h 234"/>
                <a:gd name="T50" fmla="*/ 119 w 210"/>
                <a:gd name="T51" fmla="*/ 234 h 234"/>
                <a:gd name="T52" fmla="*/ 103 w 210"/>
                <a:gd name="T53" fmla="*/ 232 h 234"/>
                <a:gd name="T54" fmla="*/ 73 w 210"/>
                <a:gd name="T55" fmla="*/ 227 h 234"/>
                <a:gd name="T56" fmla="*/ 73 w 210"/>
                <a:gd name="T57" fmla="*/ 227 h 234"/>
                <a:gd name="T58" fmla="*/ 60 w 210"/>
                <a:gd name="T59" fmla="*/ 223 h 234"/>
                <a:gd name="T60" fmla="*/ 48 w 210"/>
                <a:gd name="T61" fmla="*/ 216 h 234"/>
                <a:gd name="T62" fmla="*/ 37 w 210"/>
                <a:gd name="T63" fmla="*/ 207 h 234"/>
                <a:gd name="T64" fmla="*/ 28 w 210"/>
                <a:gd name="T65" fmla="*/ 194 h 234"/>
                <a:gd name="T66" fmla="*/ 18 w 210"/>
                <a:gd name="T67" fmla="*/ 181 h 234"/>
                <a:gd name="T68" fmla="*/ 11 w 210"/>
                <a:gd name="T69" fmla="*/ 166 h 234"/>
                <a:gd name="T70" fmla="*/ 6 w 210"/>
                <a:gd name="T71" fmla="*/ 149 h 234"/>
                <a:gd name="T72" fmla="*/ 2 w 210"/>
                <a:gd name="T73" fmla="*/ 133 h 234"/>
                <a:gd name="T74" fmla="*/ 0 w 210"/>
                <a:gd name="T75" fmla="*/ 115 h 234"/>
                <a:gd name="T76" fmla="*/ 2 w 210"/>
                <a:gd name="T77" fmla="*/ 98 h 234"/>
                <a:gd name="T78" fmla="*/ 6 w 210"/>
                <a:gd name="T79" fmla="*/ 81 h 234"/>
                <a:gd name="T80" fmla="*/ 13 w 210"/>
                <a:gd name="T81" fmla="*/ 64 h 234"/>
                <a:gd name="T82" fmla="*/ 17 w 210"/>
                <a:gd name="T83" fmla="*/ 56 h 234"/>
                <a:gd name="T84" fmla="*/ 22 w 210"/>
                <a:gd name="T85" fmla="*/ 49 h 234"/>
                <a:gd name="T86" fmla="*/ 28 w 210"/>
                <a:gd name="T87" fmla="*/ 41 h 234"/>
                <a:gd name="T88" fmla="*/ 36 w 210"/>
                <a:gd name="T89" fmla="*/ 34 h 234"/>
                <a:gd name="T90" fmla="*/ 43 w 210"/>
                <a:gd name="T91" fmla="*/ 27 h 234"/>
                <a:gd name="T92" fmla="*/ 52 w 210"/>
                <a:gd name="T93" fmla="*/ 20 h 234"/>
                <a:gd name="T94" fmla="*/ 62 w 210"/>
                <a:gd name="T95" fmla="*/ 15 h 234"/>
                <a:gd name="T96" fmla="*/ 73 w 210"/>
                <a:gd name="T97" fmla="*/ 9 h 234"/>
                <a:gd name="T98" fmla="*/ 73 w 210"/>
                <a:gd name="T99" fmla="*/ 9 h 234"/>
                <a:gd name="T100" fmla="*/ 85 w 210"/>
                <a:gd name="T101" fmla="*/ 5 h 234"/>
                <a:gd name="T102" fmla="*/ 97 w 210"/>
                <a:gd name="T103" fmla="*/ 3 h 234"/>
                <a:gd name="T104" fmla="*/ 108 w 210"/>
                <a:gd name="T105" fmla="*/ 0 h 234"/>
                <a:gd name="T106" fmla="*/ 120 w 210"/>
                <a:gd name="T107" fmla="*/ 0 h 234"/>
                <a:gd name="T108" fmla="*/ 120 w 210"/>
                <a:gd name="T109" fmla="*/ 0 h 234"/>
                <a:gd name="T110" fmla="*/ 210 w 210"/>
                <a:gd name="T111" fmla="*/ 0 h 234"/>
                <a:gd name="T112" fmla="*/ 210 w 210"/>
                <a:gd name="T113" fmla="*/ 234 h 234"/>
                <a:gd name="T114" fmla="*/ 149 w 210"/>
                <a:gd name="T1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34">
                  <a:moveTo>
                    <a:pt x="149" y="234"/>
                  </a:moveTo>
                  <a:lnTo>
                    <a:pt x="149" y="61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05" y="62"/>
                  </a:lnTo>
                  <a:lnTo>
                    <a:pt x="93" y="65"/>
                  </a:lnTo>
                  <a:lnTo>
                    <a:pt x="83" y="71"/>
                  </a:lnTo>
                  <a:lnTo>
                    <a:pt x="75" y="77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2" y="103"/>
                  </a:lnTo>
                  <a:lnTo>
                    <a:pt x="59" y="113"/>
                  </a:lnTo>
                  <a:lnTo>
                    <a:pt x="60" y="124"/>
                  </a:lnTo>
                  <a:lnTo>
                    <a:pt x="62" y="133"/>
                  </a:lnTo>
                  <a:lnTo>
                    <a:pt x="64" y="143"/>
                  </a:lnTo>
                  <a:lnTo>
                    <a:pt x="70" y="151"/>
                  </a:lnTo>
                  <a:lnTo>
                    <a:pt x="77" y="159"/>
                  </a:lnTo>
                  <a:lnTo>
                    <a:pt x="85" y="166"/>
                  </a:lnTo>
                  <a:lnTo>
                    <a:pt x="94" y="170"/>
                  </a:lnTo>
                  <a:lnTo>
                    <a:pt x="105" y="174"/>
                  </a:lnTo>
                  <a:lnTo>
                    <a:pt x="105" y="174"/>
                  </a:lnTo>
                  <a:lnTo>
                    <a:pt x="132" y="175"/>
                  </a:lnTo>
                  <a:lnTo>
                    <a:pt x="132" y="234"/>
                  </a:lnTo>
                  <a:lnTo>
                    <a:pt x="132" y="234"/>
                  </a:lnTo>
                  <a:lnTo>
                    <a:pt x="119" y="234"/>
                  </a:lnTo>
                  <a:lnTo>
                    <a:pt x="103" y="232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60" y="223"/>
                  </a:lnTo>
                  <a:lnTo>
                    <a:pt x="48" y="216"/>
                  </a:lnTo>
                  <a:lnTo>
                    <a:pt x="37" y="207"/>
                  </a:lnTo>
                  <a:lnTo>
                    <a:pt x="28" y="194"/>
                  </a:lnTo>
                  <a:lnTo>
                    <a:pt x="18" y="181"/>
                  </a:lnTo>
                  <a:lnTo>
                    <a:pt x="11" y="166"/>
                  </a:lnTo>
                  <a:lnTo>
                    <a:pt x="6" y="149"/>
                  </a:lnTo>
                  <a:lnTo>
                    <a:pt x="2" y="133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6" y="81"/>
                  </a:lnTo>
                  <a:lnTo>
                    <a:pt x="13" y="64"/>
                  </a:lnTo>
                  <a:lnTo>
                    <a:pt x="17" y="56"/>
                  </a:lnTo>
                  <a:lnTo>
                    <a:pt x="22" y="49"/>
                  </a:lnTo>
                  <a:lnTo>
                    <a:pt x="28" y="41"/>
                  </a:lnTo>
                  <a:lnTo>
                    <a:pt x="36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85" y="5"/>
                  </a:lnTo>
                  <a:lnTo>
                    <a:pt x="97" y="3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210" y="0"/>
                  </a:lnTo>
                  <a:lnTo>
                    <a:pt x="210" y="234"/>
                  </a:lnTo>
                  <a:lnTo>
                    <a:pt x="149" y="234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6196" y="3716"/>
              <a:ext cx="78" cy="107"/>
            </a:xfrm>
            <a:custGeom>
              <a:avLst/>
              <a:gdLst>
                <a:gd name="T0" fmla="*/ 202 w 236"/>
                <a:gd name="T1" fmla="*/ 33 h 322"/>
                <a:gd name="T2" fmla="*/ 202 w 236"/>
                <a:gd name="T3" fmla="*/ 33 h 322"/>
                <a:gd name="T4" fmla="*/ 194 w 236"/>
                <a:gd name="T5" fmla="*/ 26 h 322"/>
                <a:gd name="T6" fmla="*/ 185 w 236"/>
                <a:gd name="T7" fmla="*/ 19 h 322"/>
                <a:gd name="T8" fmla="*/ 176 w 236"/>
                <a:gd name="T9" fmla="*/ 14 h 322"/>
                <a:gd name="T10" fmla="*/ 166 w 236"/>
                <a:gd name="T11" fmla="*/ 10 h 322"/>
                <a:gd name="T12" fmla="*/ 157 w 236"/>
                <a:gd name="T13" fmla="*/ 5 h 322"/>
                <a:gd name="T14" fmla="*/ 146 w 236"/>
                <a:gd name="T15" fmla="*/ 3 h 322"/>
                <a:gd name="T16" fmla="*/ 135 w 236"/>
                <a:gd name="T17" fmla="*/ 1 h 322"/>
                <a:gd name="T18" fmla="*/ 123 w 236"/>
                <a:gd name="T19" fmla="*/ 0 h 322"/>
                <a:gd name="T20" fmla="*/ 0 w 236"/>
                <a:gd name="T21" fmla="*/ 0 h 322"/>
                <a:gd name="T22" fmla="*/ 0 w 236"/>
                <a:gd name="T23" fmla="*/ 322 h 322"/>
                <a:gd name="T24" fmla="*/ 67 w 236"/>
                <a:gd name="T25" fmla="*/ 322 h 322"/>
                <a:gd name="T26" fmla="*/ 67 w 236"/>
                <a:gd name="T27" fmla="*/ 121 h 322"/>
                <a:gd name="T28" fmla="*/ 67 w 236"/>
                <a:gd name="T29" fmla="*/ 121 h 322"/>
                <a:gd name="T30" fmla="*/ 67 w 236"/>
                <a:gd name="T31" fmla="*/ 64 h 322"/>
                <a:gd name="T32" fmla="*/ 67 w 236"/>
                <a:gd name="T33" fmla="*/ 64 h 322"/>
                <a:gd name="T34" fmla="*/ 117 w 236"/>
                <a:gd name="T35" fmla="*/ 64 h 322"/>
                <a:gd name="T36" fmla="*/ 117 w 236"/>
                <a:gd name="T37" fmla="*/ 64 h 322"/>
                <a:gd name="T38" fmla="*/ 128 w 236"/>
                <a:gd name="T39" fmla="*/ 65 h 322"/>
                <a:gd name="T40" fmla="*/ 138 w 236"/>
                <a:gd name="T41" fmla="*/ 68 h 322"/>
                <a:gd name="T42" fmla="*/ 146 w 236"/>
                <a:gd name="T43" fmla="*/ 73 h 322"/>
                <a:gd name="T44" fmla="*/ 153 w 236"/>
                <a:gd name="T45" fmla="*/ 80 h 322"/>
                <a:gd name="T46" fmla="*/ 153 w 236"/>
                <a:gd name="T47" fmla="*/ 80 h 322"/>
                <a:gd name="T48" fmla="*/ 160 w 236"/>
                <a:gd name="T49" fmla="*/ 88 h 322"/>
                <a:gd name="T50" fmla="*/ 165 w 236"/>
                <a:gd name="T51" fmla="*/ 98 h 322"/>
                <a:gd name="T52" fmla="*/ 168 w 236"/>
                <a:gd name="T53" fmla="*/ 107 h 322"/>
                <a:gd name="T54" fmla="*/ 169 w 236"/>
                <a:gd name="T55" fmla="*/ 120 h 322"/>
                <a:gd name="T56" fmla="*/ 169 w 236"/>
                <a:gd name="T57" fmla="*/ 322 h 322"/>
                <a:gd name="T58" fmla="*/ 236 w 236"/>
                <a:gd name="T59" fmla="*/ 322 h 322"/>
                <a:gd name="T60" fmla="*/ 236 w 236"/>
                <a:gd name="T61" fmla="*/ 120 h 322"/>
                <a:gd name="T62" fmla="*/ 236 w 236"/>
                <a:gd name="T63" fmla="*/ 120 h 322"/>
                <a:gd name="T64" fmla="*/ 234 w 236"/>
                <a:gd name="T65" fmla="*/ 106 h 322"/>
                <a:gd name="T66" fmla="*/ 233 w 236"/>
                <a:gd name="T67" fmla="*/ 94 h 322"/>
                <a:gd name="T68" fmla="*/ 230 w 236"/>
                <a:gd name="T69" fmla="*/ 83 h 322"/>
                <a:gd name="T70" fmla="*/ 226 w 236"/>
                <a:gd name="T71" fmla="*/ 71 h 322"/>
                <a:gd name="T72" fmla="*/ 222 w 236"/>
                <a:gd name="T73" fmla="*/ 61 h 322"/>
                <a:gd name="T74" fmla="*/ 215 w 236"/>
                <a:gd name="T75" fmla="*/ 50 h 322"/>
                <a:gd name="T76" fmla="*/ 209 w 236"/>
                <a:gd name="T77" fmla="*/ 42 h 322"/>
                <a:gd name="T78" fmla="*/ 202 w 236"/>
                <a:gd name="T79" fmla="*/ 33 h 322"/>
                <a:gd name="T80" fmla="*/ 202 w 236"/>
                <a:gd name="T81" fmla="*/ 3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322">
                  <a:moveTo>
                    <a:pt x="202" y="33"/>
                  </a:moveTo>
                  <a:lnTo>
                    <a:pt x="202" y="33"/>
                  </a:lnTo>
                  <a:lnTo>
                    <a:pt x="194" y="26"/>
                  </a:lnTo>
                  <a:lnTo>
                    <a:pt x="185" y="19"/>
                  </a:lnTo>
                  <a:lnTo>
                    <a:pt x="176" y="14"/>
                  </a:lnTo>
                  <a:lnTo>
                    <a:pt x="166" y="10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1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67" y="322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28" y="65"/>
                  </a:lnTo>
                  <a:lnTo>
                    <a:pt x="138" y="68"/>
                  </a:lnTo>
                  <a:lnTo>
                    <a:pt x="146" y="73"/>
                  </a:lnTo>
                  <a:lnTo>
                    <a:pt x="153" y="80"/>
                  </a:lnTo>
                  <a:lnTo>
                    <a:pt x="153" y="80"/>
                  </a:lnTo>
                  <a:lnTo>
                    <a:pt x="160" y="88"/>
                  </a:lnTo>
                  <a:lnTo>
                    <a:pt x="165" y="98"/>
                  </a:lnTo>
                  <a:lnTo>
                    <a:pt x="168" y="107"/>
                  </a:lnTo>
                  <a:lnTo>
                    <a:pt x="169" y="120"/>
                  </a:lnTo>
                  <a:lnTo>
                    <a:pt x="169" y="322"/>
                  </a:lnTo>
                  <a:lnTo>
                    <a:pt x="236" y="322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34" y="106"/>
                  </a:lnTo>
                  <a:lnTo>
                    <a:pt x="233" y="94"/>
                  </a:lnTo>
                  <a:lnTo>
                    <a:pt x="230" y="83"/>
                  </a:lnTo>
                  <a:lnTo>
                    <a:pt x="226" y="71"/>
                  </a:lnTo>
                  <a:lnTo>
                    <a:pt x="222" y="61"/>
                  </a:lnTo>
                  <a:lnTo>
                    <a:pt x="215" y="50"/>
                  </a:lnTo>
                  <a:lnTo>
                    <a:pt x="209" y="42"/>
                  </a:lnTo>
                  <a:lnTo>
                    <a:pt x="202" y="33"/>
                  </a:lnTo>
                  <a:lnTo>
                    <a:pt x="202" y="33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6195" y="3864"/>
              <a:ext cx="77" cy="106"/>
            </a:xfrm>
            <a:custGeom>
              <a:avLst/>
              <a:gdLst>
                <a:gd name="T0" fmla="*/ 230 w 230"/>
                <a:gd name="T1" fmla="*/ 0 h 319"/>
                <a:gd name="T2" fmla="*/ 172 w 230"/>
                <a:gd name="T3" fmla="*/ 0 h 319"/>
                <a:gd name="T4" fmla="*/ 172 w 230"/>
                <a:gd name="T5" fmla="*/ 206 h 319"/>
                <a:gd name="T6" fmla="*/ 172 w 230"/>
                <a:gd name="T7" fmla="*/ 206 h 319"/>
                <a:gd name="T8" fmla="*/ 171 w 230"/>
                <a:gd name="T9" fmla="*/ 219 h 319"/>
                <a:gd name="T10" fmla="*/ 168 w 230"/>
                <a:gd name="T11" fmla="*/ 232 h 319"/>
                <a:gd name="T12" fmla="*/ 164 w 230"/>
                <a:gd name="T13" fmla="*/ 243 h 319"/>
                <a:gd name="T14" fmla="*/ 156 w 230"/>
                <a:gd name="T15" fmla="*/ 251 h 319"/>
                <a:gd name="T16" fmla="*/ 156 w 230"/>
                <a:gd name="T17" fmla="*/ 251 h 319"/>
                <a:gd name="T18" fmla="*/ 148 w 230"/>
                <a:gd name="T19" fmla="*/ 259 h 319"/>
                <a:gd name="T20" fmla="*/ 138 w 230"/>
                <a:gd name="T21" fmla="*/ 264 h 319"/>
                <a:gd name="T22" fmla="*/ 128 w 230"/>
                <a:gd name="T23" fmla="*/ 267 h 319"/>
                <a:gd name="T24" fmla="*/ 114 w 230"/>
                <a:gd name="T25" fmla="*/ 268 h 319"/>
                <a:gd name="T26" fmla="*/ 114 w 230"/>
                <a:gd name="T27" fmla="*/ 268 h 319"/>
                <a:gd name="T28" fmla="*/ 102 w 230"/>
                <a:gd name="T29" fmla="*/ 267 h 319"/>
                <a:gd name="T30" fmla="*/ 91 w 230"/>
                <a:gd name="T31" fmla="*/ 264 h 319"/>
                <a:gd name="T32" fmla="*/ 80 w 230"/>
                <a:gd name="T33" fmla="*/ 259 h 319"/>
                <a:gd name="T34" fmla="*/ 72 w 230"/>
                <a:gd name="T35" fmla="*/ 251 h 319"/>
                <a:gd name="T36" fmla="*/ 72 w 230"/>
                <a:gd name="T37" fmla="*/ 251 h 319"/>
                <a:gd name="T38" fmla="*/ 65 w 230"/>
                <a:gd name="T39" fmla="*/ 243 h 319"/>
                <a:gd name="T40" fmla="*/ 61 w 230"/>
                <a:gd name="T41" fmla="*/ 232 h 319"/>
                <a:gd name="T42" fmla="*/ 58 w 230"/>
                <a:gd name="T43" fmla="*/ 219 h 319"/>
                <a:gd name="T44" fmla="*/ 57 w 230"/>
                <a:gd name="T45" fmla="*/ 206 h 319"/>
                <a:gd name="T46" fmla="*/ 57 w 230"/>
                <a:gd name="T47" fmla="*/ 0 h 319"/>
                <a:gd name="T48" fmla="*/ 0 w 230"/>
                <a:gd name="T49" fmla="*/ 0 h 319"/>
                <a:gd name="T50" fmla="*/ 0 w 230"/>
                <a:gd name="T51" fmla="*/ 209 h 319"/>
                <a:gd name="T52" fmla="*/ 0 w 230"/>
                <a:gd name="T53" fmla="*/ 209 h 319"/>
                <a:gd name="T54" fmla="*/ 0 w 230"/>
                <a:gd name="T55" fmla="*/ 221 h 319"/>
                <a:gd name="T56" fmla="*/ 1 w 230"/>
                <a:gd name="T57" fmla="*/ 232 h 319"/>
                <a:gd name="T58" fmla="*/ 4 w 230"/>
                <a:gd name="T59" fmla="*/ 243 h 319"/>
                <a:gd name="T60" fmla="*/ 8 w 230"/>
                <a:gd name="T61" fmla="*/ 253 h 319"/>
                <a:gd name="T62" fmla="*/ 12 w 230"/>
                <a:gd name="T63" fmla="*/ 263 h 319"/>
                <a:gd name="T64" fmla="*/ 17 w 230"/>
                <a:gd name="T65" fmla="*/ 272 h 319"/>
                <a:gd name="T66" fmla="*/ 24 w 230"/>
                <a:gd name="T67" fmla="*/ 281 h 319"/>
                <a:gd name="T68" fmla="*/ 32 w 230"/>
                <a:gd name="T69" fmla="*/ 289 h 319"/>
                <a:gd name="T70" fmla="*/ 32 w 230"/>
                <a:gd name="T71" fmla="*/ 289 h 319"/>
                <a:gd name="T72" fmla="*/ 40 w 230"/>
                <a:gd name="T73" fmla="*/ 296 h 319"/>
                <a:gd name="T74" fmla="*/ 50 w 230"/>
                <a:gd name="T75" fmla="*/ 301 h 319"/>
                <a:gd name="T76" fmla="*/ 59 w 230"/>
                <a:gd name="T77" fmla="*/ 306 h 319"/>
                <a:gd name="T78" fmla="*/ 69 w 230"/>
                <a:gd name="T79" fmla="*/ 311 h 319"/>
                <a:gd name="T80" fmla="*/ 80 w 230"/>
                <a:gd name="T81" fmla="*/ 315 h 319"/>
                <a:gd name="T82" fmla="*/ 91 w 230"/>
                <a:gd name="T83" fmla="*/ 316 h 319"/>
                <a:gd name="T84" fmla="*/ 103 w 230"/>
                <a:gd name="T85" fmla="*/ 319 h 319"/>
                <a:gd name="T86" fmla="*/ 114 w 230"/>
                <a:gd name="T87" fmla="*/ 319 h 319"/>
                <a:gd name="T88" fmla="*/ 114 w 230"/>
                <a:gd name="T89" fmla="*/ 319 h 319"/>
                <a:gd name="T90" fmla="*/ 126 w 230"/>
                <a:gd name="T91" fmla="*/ 319 h 319"/>
                <a:gd name="T92" fmla="*/ 138 w 230"/>
                <a:gd name="T93" fmla="*/ 316 h 319"/>
                <a:gd name="T94" fmla="*/ 149 w 230"/>
                <a:gd name="T95" fmla="*/ 315 h 319"/>
                <a:gd name="T96" fmla="*/ 160 w 230"/>
                <a:gd name="T97" fmla="*/ 311 h 319"/>
                <a:gd name="T98" fmla="*/ 170 w 230"/>
                <a:gd name="T99" fmla="*/ 306 h 319"/>
                <a:gd name="T100" fmla="*/ 179 w 230"/>
                <a:gd name="T101" fmla="*/ 301 h 319"/>
                <a:gd name="T102" fmla="*/ 187 w 230"/>
                <a:gd name="T103" fmla="*/ 296 h 319"/>
                <a:gd name="T104" fmla="*/ 197 w 230"/>
                <a:gd name="T105" fmla="*/ 289 h 319"/>
                <a:gd name="T106" fmla="*/ 197 w 230"/>
                <a:gd name="T107" fmla="*/ 289 h 319"/>
                <a:gd name="T108" fmla="*/ 204 w 230"/>
                <a:gd name="T109" fmla="*/ 281 h 319"/>
                <a:gd name="T110" fmla="*/ 211 w 230"/>
                <a:gd name="T111" fmla="*/ 272 h 319"/>
                <a:gd name="T112" fmla="*/ 216 w 230"/>
                <a:gd name="T113" fmla="*/ 263 h 319"/>
                <a:gd name="T114" fmla="*/ 221 w 230"/>
                <a:gd name="T115" fmla="*/ 253 h 319"/>
                <a:gd name="T116" fmla="*/ 226 w 230"/>
                <a:gd name="T117" fmla="*/ 243 h 319"/>
                <a:gd name="T118" fmla="*/ 228 w 230"/>
                <a:gd name="T119" fmla="*/ 232 h 319"/>
                <a:gd name="T120" fmla="*/ 230 w 230"/>
                <a:gd name="T121" fmla="*/ 221 h 319"/>
                <a:gd name="T122" fmla="*/ 230 w 230"/>
                <a:gd name="T123" fmla="*/ 209 h 319"/>
                <a:gd name="T124" fmla="*/ 230 w 230"/>
                <a:gd name="T12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0" h="319">
                  <a:moveTo>
                    <a:pt x="230" y="0"/>
                  </a:moveTo>
                  <a:lnTo>
                    <a:pt x="172" y="0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1" y="219"/>
                  </a:lnTo>
                  <a:lnTo>
                    <a:pt x="168" y="232"/>
                  </a:lnTo>
                  <a:lnTo>
                    <a:pt x="164" y="243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48" y="259"/>
                  </a:lnTo>
                  <a:lnTo>
                    <a:pt x="138" y="264"/>
                  </a:lnTo>
                  <a:lnTo>
                    <a:pt x="128" y="267"/>
                  </a:lnTo>
                  <a:lnTo>
                    <a:pt x="114" y="268"/>
                  </a:lnTo>
                  <a:lnTo>
                    <a:pt x="114" y="268"/>
                  </a:lnTo>
                  <a:lnTo>
                    <a:pt x="102" y="267"/>
                  </a:lnTo>
                  <a:lnTo>
                    <a:pt x="91" y="264"/>
                  </a:lnTo>
                  <a:lnTo>
                    <a:pt x="80" y="259"/>
                  </a:lnTo>
                  <a:lnTo>
                    <a:pt x="72" y="251"/>
                  </a:lnTo>
                  <a:lnTo>
                    <a:pt x="72" y="251"/>
                  </a:lnTo>
                  <a:lnTo>
                    <a:pt x="65" y="243"/>
                  </a:lnTo>
                  <a:lnTo>
                    <a:pt x="61" y="232"/>
                  </a:lnTo>
                  <a:lnTo>
                    <a:pt x="58" y="219"/>
                  </a:lnTo>
                  <a:lnTo>
                    <a:pt x="57" y="206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21"/>
                  </a:lnTo>
                  <a:lnTo>
                    <a:pt x="1" y="232"/>
                  </a:lnTo>
                  <a:lnTo>
                    <a:pt x="4" y="243"/>
                  </a:lnTo>
                  <a:lnTo>
                    <a:pt x="8" y="253"/>
                  </a:lnTo>
                  <a:lnTo>
                    <a:pt x="12" y="263"/>
                  </a:lnTo>
                  <a:lnTo>
                    <a:pt x="17" y="272"/>
                  </a:lnTo>
                  <a:lnTo>
                    <a:pt x="24" y="281"/>
                  </a:lnTo>
                  <a:lnTo>
                    <a:pt x="32" y="289"/>
                  </a:lnTo>
                  <a:lnTo>
                    <a:pt x="32" y="289"/>
                  </a:lnTo>
                  <a:lnTo>
                    <a:pt x="40" y="296"/>
                  </a:lnTo>
                  <a:lnTo>
                    <a:pt x="50" y="301"/>
                  </a:lnTo>
                  <a:lnTo>
                    <a:pt x="59" y="306"/>
                  </a:lnTo>
                  <a:lnTo>
                    <a:pt x="69" y="311"/>
                  </a:lnTo>
                  <a:lnTo>
                    <a:pt x="80" y="315"/>
                  </a:lnTo>
                  <a:lnTo>
                    <a:pt x="91" y="316"/>
                  </a:lnTo>
                  <a:lnTo>
                    <a:pt x="103" y="319"/>
                  </a:lnTo>
                  <a:lnTo>
                    <a:pt x="114" y="319"/>
                  </a:lnTo>
                  <a:lnTo>
                    <a:pt x="114" y="319"/>
                  </a:lnTo>
                  <a:lnTo>
                    <a:pt x="126" y="319"/>
                  </a:lnTo>
                  <a:lnTo>
                    <a:pt x="138" y="316"/>
                  </a:lnTo>
                  <a:lnTo>
                    <a:pt x="149" y="315"/>
                  </a:lnTo>
                  <a:lnTo>
                    <a:pt x="160" y="311"/>
                  </a:lnTo>
                  <a:lnTo>
                    <a:pt x="170" y="306"/>
                  </a:lnTo>
                  <a:lnTo>
                    <a:pt x="179" y="301"/>
                  </a:lnTo>
                  <a:lnTo>
                    <a:pt x="187" y="296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1"/>
                  </a:lnTo>
                  <a:lnTo>
                    <a:pt x="211" y="272"/>
                  </a:lnTo>
                  <a:lnTo>
                    <a:pt x="216" y="263"/>
                  </a:lnTo>
                  <a:lnTo>
                    <a:pt x="221" y="253"/>
                  </a:lnTo>
                  <a:lnTo>
                    <a:pt x="226" y="243"/>
                  </a:lnTo>
                  <a:lnTo>
                    <a:pt x="228" y="232"/>
                  </a:lnTo>
                  <a:lnTo>
                    <a:pt x="230" y="221"/>
                  </a:lnTo>
                  <a:lnTo>
                    <a:pt x="230" y="20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6400" y="3863"/>
              <a:ext cx="78" cy="107"/>
            </a:xfrm>
            <a:custGeom>
              <a:avLst/>
              <a:gdLst>
                <a:gd name="T0" fmla="*/ 118 w 234"/>
                <a:gd name="T1" fmla="*/ 145 h 321"/>
                <a:gd name="T2" fmla="*/ 177 w 234"/>
                <a:gd name="T3" fmla="*/ 191 h 321"/>
                <a:gd name="T4" fmla="*/ 177 w 234"/>
                <a:gd name="T5" fmla="*/ 206 h 321"/>
                <a:gd name="T6" fmla="*/ 173 w 234"/>
                <a:gd name="T7" fmla="*/ 231 h 321"/>
                <a:gd name="T8" fmla="*/ 162 w 234"/>
                <a:gd name="T9" fmla="*/ 251 h 321"/>
                <a:gd name="T10" fmla="*/ 152 w 234"/>
                <a:gd name="T11" fmla="*/ 259 h 321"/>
                <a:gd name="T12" fmla="*/ 129 w 234"/>
                <a:gd name="T13" fmla="*/ 269 h 321"/>
                <a:gd name="T14" fmla="*/ 115 w 234"/>
                <a:gd name="T15" fmla="*/ 270 h 321"/>
                <a:gd name="T16" fmla="*/ 91 w 234"/>
                <a:gd name="T17" fmla="*/ 265 h 321"/>
                <a:gd name="T18" fmla="*/ 73 w 234"/>
                <a:gd name="T19" fmla="*/ 253 h 321"/>
                <a:gd name="T20" fmla="*/ 69 w 234"/>
                <a:gd name="T21" fmla="*/ 247 h 321"/>
                <a:gd name="T22" fmla="*/ 64 w 234"/>
                <a:gd name="T23" fmla="*/ 231 h 321"/>
                <a:gd name="T24" fmla="*/ 58 w 234"/>
                <a:gd name="T25" fmla="*/ 194 h 321"/>
                <a:gd name="T26" fmla="*/ 57 w 234"/>
                <a:gd name="T27" fmla="*/ 160 h 321"/>
                <a:gd name="T28" fmla="*/ 61 w 234"/>
                <a:gd name="T29" fmla="*/ 102 h 321"/>
                <a:gd name="T30" fmla="*/ 66 w 234"/>
                <a:gd name="T31" fmla="*/ 83 h 321"/>
                <a:gd name="T32" fmla="*/ 73 w 234"/>
                <a:gd name="T33" fmla="*/ 69 h 321"/>
                <a:gd name="T34" fmla="*/ 81 w 234"/>
                <a:gd name="T35" fmla="*/ 61 h 321"/>
                <a:gd name="T36" fmla="*/ 103 w 234"/>
                <a:gd name="T37" fmla="*/ 51 h 321"/>
                <a:gd name="T38" fmla="*/ 115 w 234"/>
                <a:gd name="T39" fmla="*/ 50 h 321"/>
                <a:gd name="T40" fmla="*/ 137 w 234"/>
                <a:gd name="T41" fmla="*/ 54 h 321"/>
                <a:gd name="T42" fmla="*/ 154 w 234"/>
                <a:gd name="T43" fmla="*/ 62 h 321"/>
                <a:gd name="T44" fmla="*/ 167 w 234"/>
                <a:gd name="T45" fmla="*/ 77 h 321"/>
                <a:gd name="T46" fmla="*/ 175 w 234"/>
                <a:gd name="T47" fmla="*/ 98 h 321"/>
                <a:gd name="T48" fmla="*/ 233 w 234"/>
                <a:gd name="T49" fmla="*/ 98 h 321"/>
                <a:gd name="T50" fmla="*/ 220 w 234"/>
                <a:gd name="T51" fmla="*/ 60 h 321"/>
                <a:gd name="T52" fmla="*/ 205 w 234"/>
                <a:gd name="T53" fmla="*/ 36 h 321"/>
                <a:gd name="T54" fmla="*/ 198 w 234"/>
                <a:gd name="T55" fmla="*/ 30 h 321"/>
                <a:gd name="T56" fmla="*/ 181 w 234"/>
                <a:gd name="T57" fmla="*/ 16 h 321"/>
                <a:gd name="T58" fmla="*/ 162 w 234"/>
                <a:gd name="T59" fmla="*/ 8 h 321"/>
                <a:gd name="T60" fmla="*/ 140 w 234"/>
                <a:gd name="T61" fmla="*/ 2 h 321"/>
                <a:gd name="T62" fmla="*/ 115 w 234"/>
                <a:gd name="T63" fmla="*/ 0 h 321"/>
                <a:gd name="T64" fmla="*/ 103 w 234"/>
                <a:gd name="T65" fmla="*/ 1 h 321"/>
                <a:gd name="T66" fmla="*/ 80 w 234"/>
                <a:gd name="T67" fmla="*/ 5 h 321"/>
                <a:gd name="T68" fmla="*/ 58 w 234"/>
                <a:gd name="T69" fmla="*/ 13 h 321"/>
                <a:gd name="T70" fmla="*/ 39 w 234"/>
                <a:gd name="T71" fmla="*/ 27 h 321"/>
                <a:gd name="T72" fmla="*/ 31 w 234"/>
                <a:gd name="T73" fmla="*/ 34 h 321"/>
                <a:gd name="T74" fmla="*/ 15 w 234"/>
                <a:gd name="T75" fmla="*/ 55 h 321"/>
                <a:gd name="T76" fmla="*/ 5 w 234"/>
                <a:gd name="T77" fmla="*/ 81 h 321"/>
                <a:gd name="T78" fmla="*/ 2 w 234"/>
                <a:gd name="T79" fmla="*/ 96 h 321"/>
                <a:gd name="T80" fmla="*/ 0 w 234"/>
                <a:gd name="T81" fmla="*/ 160 h 321"/>
                <a:gd name="T82" fmla="*/ 1 w 234"/>
                <a:gd name="T83" fmla="*/ 206 h 321"/>
                <a:gd name="T84" fmla="*/ 5 w 234"/>
                <a:gd name="T85" fmla="*/ 239 h 321"/>
                <a:gd name="T86" fmla="*/ 9 w 234"/>
                <a:gd name="T87" fmla="*/ 253 h 321"/>
                <a:gd name="T88" fmla="*/ 21 w 234"/>
                <a:gd name="T89" fmla="*/ 276 h 321"/>
                <a:gd name="T90" fmla="*/ 31 w 234"/>
                <a:gd name="T91" fmla="*/ 287 h 321"/>
                <a:gd name="T92" fmla="*/ 49 w 234"/>
                <a:gd name="T93" fmla="*/ 302 h 321"/>
                <a:gd name="T94" fmla="*/ 69 w 234"/>
                <a:gd name="T95" fmla="*/ 313 h 321"/>
                <a:gd name="T96" fmla="*/ 91 w 234"/>
                <a:gd name="T97" fmla="*/ 318 h 321"/>
                <a:gd name="T98" fmla="*/ 115 w 234"/>
                <a:gd name="T99" fmla="*/ 321 h 321"/>
                <a:gd name="T100" fmla="*/ 129 w 234"/>
                <a:gd name="T101" fmla="*/ 319 h 321"/>
                <a:gd name="T102" fmla="*/ 152 w 234"/>
                <a:gd name="T103" fmla="*/ 315 h 321"/>
                <a:gd name="T104" fmla="*/ 175 w 234"/>
                <a:gd name="T105" fmla="*/ 307 h 321"/>
                <a:gd name="T106" fmla="*/ 194 w 234"/>
                <a:gd name="T107" fmla="*/ 293 h 321"/>
                <a:gd name="T108" fmla="*/ 204 w 234"/>
                <a:gd name="T109" fmla="*/ 285 h 321"/>
                <a:gd name="T110" fmla="*/ 218 w 234"/>
                <a:gd name="T111" fmla="*/ 268 h 321"/>
                <a:gd name="T112" fmla="*/ 227 w 234"/>
                <a:gd name="T113" fmla="*/ 245 h 321"/>
                <a:gd name="T114" fmla="*/ 233 w 234"/>
                <a:gd name="T115" fmla="*/ 219 h 321"/>
                <a:gd name="T116" fmla="*/ 234 w 234"/>
                <a:gd name="T117" fmla="*/ 1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321">
                  <a:moveTo>
                    <a:pt x="234" y="145"/>
                  </a:moveTo>
                  <a:lnTo>
                    <a:pt x="118" y="145"/>
                  </a:lnTo>
                  <a:lnTo>
                    <a:pt x="118" y="191"/>
                  </a:lnTo>
                  <a:lnTo>
                    <a:pt x="177" y="191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5" y="220"/>
                  </a:lnTo>
                  <a:lnTo>
                    <a:pt x="173" y="231"/>
                  </a:lnTo>
                  <a:lnTo>
                    <a:pt x="169" y="242"/>
                  </a:lnTo>
                  <a:lnTo>
                    <a:pt x="162" y="251"/>
                  </a:lnTo>
                  <a:lnTo>
                    <a:pt x="162" y="251"/>
                  </a:lnTo>
                  <a:lnTo>
                    <a:pt x="152" y="259"/>
                  </a:lnTo>
                  <a:lnTo>
                    <a:pt x="141" y="265"/>
                  </a:lnTo>
                  <a:lnTo>
                    <a:pt x="129" y="269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03" y="269"/>
                  </a:lnTo>
                  <a:lnTo>
                    <a:pt x="91" y="265"/>
                  </a:lnTo>
                  <a:lnTo>
                    <a:pt x="81" y="259"/>
                  </a:lnTo>
                  <a:lnTo>
                    <a:pt x="73" y="253"/>
                  </a:lnTo>
                  <a:lnTo>
                    <a:pt x="73" y="253"/>
                  </a:lnTo>
                  <a:lnTo>
                    <a:pt x="69" y="247"/>
                  </a:lnTo>
                  <a:lnTo>
                    <a:pt x="66" y="239"/>
                  </a:lnTo>
                  <a:lnTo>
                    <a:pt x="64" y="231"/>
                  </a:lnTo>
                  <a:lnTo>
                    <a:pt x="61" y="220"/>
                  </a:lnTo>
                  <a:lnTo>
                    <a:pt x="58" y="194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8" y="128"/>
                  </a:lnTo>
                  <a:lnTo>
                    <a:pt x="61" y="102"/>
                  </a:lnTo>
                  <a:lnTo>
                    <a:pt x="64" y="91"/>
                  </a:lnTo>
                  <a:lnTo>
                    <a:pt x="66" y="83"/>
                  </a:lnTo>
                  <a:lnTo>
                    <a:pt x="69" y="74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81" y="61"/>
                  </a:lnTo>
                  <a:lnTo>
                    <a:pt x="92" y="55"/>
                  </a:lnTo>
                  <a:lnTo>
                    <a:pt x="103" y="51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26" y="51"/>
                  </a:lnTo>
                  <a:lnTo>
                    <a:pt x="137" y="54"/>
                  </a:lnTo>
                  <a:lnTo>
                    <a:pt x="145" y="57"/>
                  </a:lnTo>
                  <a:lnTo>
                    <a:pt x="154" y="62"/>
                  </a:lnTo>
                  <a:lnTo>
                    <a:pt x="160" y="69"/>
                  </a:lnTo>
                  <a:lnTo>
                    <a:pt x="167" y="77"/>
                  </a:lnTo>
                  <a:lnTo>
                    <a:pt x="171" y="87"/>
                  </a:lnTo>
                  <a:lnTo>
                    <a:pt x="175" y="98"/>
                  </a:lnTo>
                  <a:lnTo>
                    <a:pt x="233" y="98"/>
                  </a:lnTo>
                  <a:lnTo>
                    <a:pt x="233" y="98"/>
                  </a:lnTo>
                  <a:lnTo>
                    <a:pt x="228" y="77"/>
                  </a:lnTo>
                  <a:lnTo>
                    <a:pt x="220" y="60"/>
                  </a:lnTo>
                  <a:lnTo>
                    <a:pt x="211" y="43"/>
                  </a:lnTo>
                  <a:lnTo>
                    <a:pt x="205" y="36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0" y="23"/>
                  </a:lnTo>
                  <a:lnTo>
                    <a:pt x="181" y="16"/>
                  </a:lnTo>
                  <a:lnTo>
                    <a:pt x="171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1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03" y="1"/>
                  </a:lnTo>
                  <a:lnTo>
                    <a:pt x="91" y="2"/>
                  </a:lnTo>
                  <a:lnTo>
                    <a:pt x="80" y="5"/>
                  </a:lnTo>
                  <a:lnTo>
                    <a:pt x="69" y="9"/>
                  </a:lnTo>
                  <a:lnTo>
                    <a:pt x="58" y="13"/>
                  </a:lnTo>
                  <a:lnTo>
                    <a:pt x="49" y="19"/>
                  </a:lnTo>
                  <a:lnTo>
                    <a:pt x="39" y="27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1" y="45"/>
                  </a:lnTo>
                  <a:lnTo>
                    <a:pt x="15" y="55"/>
                  </a:lnTo>
                  <a:lnTo>
                    <a:pt x="9" y="6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96"/>
                  </a:lnTo>
                  <a:lnTo>
                    <a:pt x="1" y="11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206"/>
                  </a:lnTo>
                  <a:lnTo>
                    <a:pt x="2" y="224"/>
                  </a:lnTo>
                  <a:lnTo>
                    <a:pt x="5" y="239"/>
                  </a:lnTo>
                  <a:lnTo>
                    <a:pt x="5" y="239"/>
                  </a:lnTo>
                  <a:lnTo>
                    <a:pt x="9" y="253"/>
                  </a:lnTo>
                  <a:lnTo>
                    <a:pt x="15" y="265"/>
                  </a:lnTo>
                  <a:lnTo>
                    <a:pt x="21" y="276"/>
                  </a:lnTo>
                  <a:lnTo>
                    <a:pt x="31" y="287"/>
                  </a:lnTo>
                  <a:lnTo>
                    <a:pt x="31" y="287"/>
                  </a:lnTo>
                  <a:lnTo>
                    <a:pt x="39" y="293"/>
                  </a:lnTo>
                  <a:lnTo>
                    <a:pt x="49" y="302"/>
                  </a:lnTo>
                  <a:lnTo>
                    <a:pt x="58" y="307"/>
                  </a:lnTo>
                  <a:lnTo>
                    <a:pt x="69" y="313"/>
                  </a:lnTo>
                  <a:lnTo>
                    <a:pt x="80" y="315"/>
                  </a:lnTo>
                  <a:lnTo>
                    <a:pt x="91" y="318"/>
                  </a:lnTo>
                  <a:lnTo>
                    <a:pt x="103" y="319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29" y="319"/>
                  </a:lnTo>
                  <a:lnTo>
                    <a:pt x="141" y="318"/>
                  </a:lnTo>
                  <a:lnTo>
                    <a:pt x="152" y="315"/>
                  </a:lnTo>
                  <a:lnTo>
                    <a:pt x="164" y="311"/>
                  </a:lnTo>
                  <a:lnTo>
                    <a:pt x="175" y="307"/>
                  </a:lnTo>
                  <a:lnTo>
                    <a:pt x="185" y="300"/>
                  </a:lnTo>
                  <a:lnTo>
                    <a:pt x="194" y="293"/>
                  </a:lnTo>
                  <a:lnTo>
                    <a:pt x="204" y="285"/>
                  </a:lnTo>
                  <a:lnTo>
                    <a:pt x="204" y="285"/>
                  </a:lnTo>
                  <a:lnTo>
                    <a:pt x="211" y="276"/>
                  </a:lnTo>
                  <a:lnTo>
                    <a:pt x="218" y="268"/>
                  </a:lnTo>
                  <a:lnTo>
                    <a:pt x="222" y="257"/>
                  </a:lnTo>
                  <a:lnTo>
                    <a:pt x="227" y="245"/>
                  </a:lnTo>
                  <a:lnTo>
                    <a:pt x="230" y="232"/>
                  </a:lnTo>
                  <a:lnTo>
                    <a:pt x="233" y="219"/>
                  </a:lnTo>
                  <a:lnTo>
                    <a:pt x="234" y="205"/>
                  </a:lnTo>
                  <a:lnTo>
                    <a:pt x="234" y="189"/>
                  </a:lnTo>
                  <a:lnTo>
                    <a:pt x="234" y="14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6523" y="3864"/>
              <a:ext cx="68" cy="105"/>
            </a:xfrm>
            <a:custGeom>
              <a:avLst/>
              <a:gdLst>
                <a:gd name="T0" fmla="*/ 184 w 205"/>
                <a:gd name="T1" fmla="*/ 135 h 316"/>
                <a:gd name="T2" fmla="*/ 57 w 205"/>
                <a:gd name="T3" fmla="*/ 135 h 316"/>
                <a:gd name="T4" fmla="*/ 57 w 205"/>
                <a:gd name="T5" fmla="*/ 51 h 316"/>
                <a:gd name="T6" fmla="*/ 205 w 205"/>
                <a:gd name="T7" fmla="*/ 51 h 316"/>
                <a:gd name="T8" fmla="*/ 205 w 205"/>
                <a:gd name="T9" fmla="*/ 0 h 316"/>
                <a:gd name="T10" fmla="*/ 0 w 205"/>
                <a:gd name="T11" fmla="*/ 0 h 316"/>
                <a:gd name="T12" fmla="*/ 0 w 205"/>
                <a:gd name="T13" fmla="*/ 316 h 316"/>
                <a:gd name="T14" fmla="*/ 57 w 205"/>
                <a:gd name="T15" fmla="*/ 316 h 316"/>
                <a:gd name="T16" fmla="*/ 57 w 205"/>
                <a:gd name="T17" fmla="*/ 185 h 316"/>
                <a:gd name="T18" fmla="*/ 184 w 205"/>
                <a:gd name="T19" fmla="*/ 185 h 316"/>
                <a:gd name="T20" fmla="*/ 184 w 205"/>
                <a:gd name="T21" fmla="*/ 13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316">
                  <a:moveTo>
                    <a:pt x="184" y="135"/>
                  </a:moveTo>
                  <a:lnTo>
                    <a:pt x="57" y="135"/>
                  </a:lnTo>
                  <a:lnTo>
                    <a:pt x="57" y="51"/>
                  </a:lnTo>
                  <a:lnTo>
                    <a:pt x="205" y="51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57" y="316"/>
                  </a:lnTo>
                  <a:lnTo>
                    <a:pt x="57" y="185"/>
                  </a:lnTo>
                  <a:lnTo>
                    <a:pt x="184" y="185"/>
                  </a:lnTo>
                  <a:lnTo>
                    <a:pt x="184" y="13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6663" y="3891"/>
              <a:ext cx="55" cy="78"/>
            </a:xfrm>
            <a:custGeom>
              <a:avLst/>
              <a:gdLst>
                <a:gd name="T0" fmla="*/ 94 w 165"/>
                <a:gd name="T1" fmla="*/ 48 h 233"/>
                <a:gd name="T2" fmla="*/ 94 w 165"/>
                <a:gd name="T3" fmla="*/ 48 h 233"/>
                <a:gd name="T4" fmla="*/ 103 w 165"/>
                <a:gd name="T5" fmla="*/ 49 h 233"/>
                <a:gd name="T6" fmla="*/ 111 w 165"/>
                <a:gd name="T7" fmla="*/ 52 h 233"/>
                <a:gd name="T8" fmla="*/ 118 w 165"/>
                <a:gd name="T9" fmla="*/ 56 h 233"/>
                <a:gd name="T10" fmla="*/ 124 w 165"/>
                <a:gd name="T11" fmla="*/ 62 h 233"/>
                <a:gd name="T12" fmla="*/ 165 w 165"/>
                <a:gd name="T13" fmla="*/ 21 h 233"/>
                <a:gd name="T14" fmla="*/ 165 w 165"/>
                <a:gd name="T15" fmla="*/ 21 h 233"/>
                <a:gd name="T16" fmla="*/ 154 w 165"/>
                <a:gd name="T17" fmla="*/ 11 h 233"/>
                <a:gd name="T18" fmla="*/ 142 w 165"/>
                <a:gd name="T19" fmla="*/ 6 h 233"/>
                <a:gd name="T20" fmla="*/ 128 w 165"/>
                <a:gd name="T21" fmla="*/ 2 h 233"/>
                <a:gd name="T22" fmla="*/ 113 w 165"/>
                <a:gd name="T23" fmla="*/ 0 h 233"/>
                <a:gd name="T24" fmla="*/ 113 w 165"/>
                <a:gd name="T25" fmla="*/ 0 h 233"/>
                <a:gd name="T26" fmla="*/ 97 w 165"/>
                <a:gd name="T27" fmla="*/ 3 h 233"/>
                <a:gd name="T28" fmla="*/ 89 w 165"/>
                <a:gd name="T29" fmla="*/ 4 h 233"/>
                <a:gd name="T30" fmla="*/ 81 w 165"/>
                <a:gd name="T31" fmla="*/ 7 h 233"/>
                <a:gd name="T32" fmla="*/ 74 w 165"/>
                <a:gd name="T33" fmla="*/ 10 h 233"/>
                <a:gd name="T34" fmla="*/ 69 w 165"/>
                <a:gd name="T35" fmla="*/ 14 h 233"/>
                <a:gd name="T36" fmla="*/ 62 w 165"/>
                <a:gd name="T37" fmla="*/ 19 h 233"/>
                <a:gd name="T38" fmla="*/ 56 w 165"/>
                <a:gd name="T39" fmla="*/ 25 h 233"/>
                <a:gd name="T40" fmla="*/ 52 w 165"/>
                <a:gd name="T41" fmla="*/ 30 h 233"/>
                <a:gd name="T42" fmla="*/ 52 w 165"/>
                <a:gd name="T43" fmla="*/ 3 h 233"/>
                <a:gd name="T44" fmla="*/ 0 w 165"/>
                <a:gd name="T45" fmla="*/ 3 h 233"/>
                <a:gd name="T46" fmla="*/ 0 w 165"/>
                <a:gd name="T47" fmla="*/ 233 h 233"/>
                <a:gd name="T48" fmla="*/ 54 w 165"/>
                <a:gd name="T49" fmla="*/ 233 h 233"/>
                <a:gd name="T50" fmla="*/ 54 w 165"/>
                <a:gd name="T51" fmla="*/ 94 h 233"/>
                <a:gd name="T52" fmla="*/ 54 w 165"/>
                <a:gd name="T53" fmla="*/ 94 h 233"/>
                <a:gd name="T54" fmla="*/ 55 w 165"/>
                <a:gd name="T55" fmla="*/ 83 h 233"/>
                <a:gd name="T56" fmla="*/ 56 w 165"/>
                <a:gd name="T57" fmla="*/ 75 h 233"/>
                <a:gd name="T58" fmla="*/ 60 w 165"/>
                <a:gd name="T59" fmla="*/ 67 h 233"/>
                <a:gd name="T60" fmla="*/ 66 w 165"/>
                <a:gd name="T61" fmla="*/ 59 h 233"/>
                <a:gd name="T62" fmla="*/ 66 w 165"/>
                <a:gd name="T63" fmla="*/ 59 h 233"/>
                <a:gd name="T64" fmla="*/ 73 w 165"/>
                <a:gd name="T65" fmla="*/ 55 h 233"/>
                <a:gd name="T66" fmla="*/ 79 w 165"/>
                <a:gd name="T67" fmla="*/ 51 h 233"/>
                <a:gd name="T68" fmla="*/ 86 w 165"/>
                <a:gd name="T69" fmla="*/ 49 h 233"/>
                <a:gd name="T70" fmla="*/ 94 w 165"/>
                <a:gd name="T71" fmla="*/ 48 h 233"/>
                <a:gd name="T72" fmla="*/ 94 w 165"/>
                <a:gd name="T73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33">
                  <a:moveTo>
                    <a:pt x="94" y="48"/>
                  </a:moveTo>
                  <a:lnTo>
                    <a:pt x="94" y="48"/>
                  </a:lnTo>
                  <a:lnTo>
                    <a:pt x="103" y="49"/>
                  </a:lnTo>
                  <a:lnTo>
                    <a:pt x="111" y="52"/>
                  </a:lnTo>
                  <a:lnTo>
                    <a:pt x="118" y="56"/>
                  </a:lnTo>
                  <a:lnTo>
                    <a:pt x="124" y="62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54" y="11"/>
                  </a:lnTo>
                  <a:lnTo>
                    <a:pt x="142" y="6"/>
                  </a:lnTo>
                  <a:lnTo>
                    <a:pt x="128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3"/>
                  </a:lnTo>
                  <a:lnTo>
                    <a:pt x="89" y="4"/>
                  </a:lnTo>
                  <a:lnTo>
                    <a:pt x="81" y="7"/>
                  </a:lnTo>
                  <a:lnTo>
                    <a:pt x="74" y="10"/>
                  </a:lnTo>
                  <a:lnTo>
                    <a:pt x="69" y="14"/>
                  </a:lnTo>
                  <a:lnTo>
                    <a:pt x="62" y="19"/>
                  </a:lnTo>
                  <a:lnTo>
                    <a:pt x="56" y="25"/>
                  </a:lnTo>
                  <a:lnTo>
                    <a:pt x="52" y="30"/>
                  </a:lnTo>
                  <a:lnTo>
                    <a:pt x="52" y="3"/>
                  </a:lnTo>
                  <a:lnTo>
                    <a:pt x="0" y="3"/>
                  </a:lnTo>
                  <a:lnTo>
                    <a:pt x="0" y="233"/>
                  </a:lnTo>
                  <a:lnTo>
                    <a:pt x="54" y="23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5" y="83"/>
                  </a:lnTo>
                  <a:lnTo>
                    <a:pt x="56" y="75"/>
                  </a:lnTo>
                  <a:lnTo>
                    <a:pt x="60" y="67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73" y="55"/>
                  </a:lnTo>
                  <a:lnTo>
                    <a:pt x="79" y="51"/>
                  </a:lnTo>
                  <a:lnTo>
                    <a:pt x="86" y="49"/>
                  </a:lnTo>
                  <a:lnTo>
                    <a:pt x="94" y="48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6714" y="3891"/>
              <a:ext cx="66" cy="78"/>
            </a:xfrm>
            <a:custGeom>
              <a:avLst/>
              <a:gdLst>
                <a:gd name="T0" fmla="*/ 106 w 199"/>
                <a:gd name="T1" fmla="*/ 189 h 233"/>
                <a:gd name="T2" fmla="*/ 84 w 199"/>
                <a:gd name="T3" fmla="*/ 185 h 233"/>
                <a:gd name="T4" fmla="*/ 68 w 199"/>
                <a:gd name="T5" fmla="*/ 174 h 233"/>
                <a:gd name="T6" fmla="*/ 63 w 199"/>
                <a:gd name="T7" fmla="*/ 168 h 233"/>
                <a:gd name="T8" fmla="*/ 54 w 199"/>
                <a:gd name="T9" fmla="*/ 151 h 233"/>
                <a:gd name="T10" fmla="*/ 53 w 199"/>
                <a:gd name="T11" fmla="*/ 142 h 233"/>
                <a:gd name="T12" fmla="*/ 52 w 199"/>
                <a:gd name="T13" fmla="*/ 94 h 233"/>
                <a:gd name="T14" fmla="*/ 54 w 199"/>
                <a:gd name="T15" fmla="*/ 81 h 233"/>
                <a:gd name="T16" fmla="*/ 58 w 199"/>
                <a:gd name="T17" fmla="*/ 68 h 233"/>
                <a:gd name="T18" fmla="*/ 65 w 199"/>
                <a:gd name="T19" fmla="*/ 57 h 233"/>
                <a:gd name="T20" fmla="*/ 73 w 199"/>
                <a:gd name="T21" fmla="*/ 49 h 233"/>
                <a:gd name="T22" fmla="*/ 86 w 199"/>
                <a:gd name="T23" fmla="*/ 45 h 233"/>
                <a:gd name="T24" fmla="*/ 99 w 199"/>
                <a:gd name="T25" fmla="*/ 43 h 233"/>
                <a:gd name="T26" fmla="*/ 106 w 199"/>
                <a:gd name="T27" fmla="*/ 44 h 233"/>
                <a:gd name="T28" fmla="*/ 118 w 199"/>
                <a:gd name="T29" fmla="*/ 47 h 233"/>
                <a:gd name="T30" fmla="*/ 129 w 199"/>
                <a:gd name="T31" fmla="*/ 53 h 233"/>
                <a:gd name="T32" fmla="*/ 137 w 199"/>
                <a:gd name="T33" fmla="*/ 63 h 233"/>
                <a:gd name="T34" fmla="*/ 140 w 199"/>
                <a:gd name="T35" fmla="*/ 68 h 233"/>
                <a:gd name="T36" fmla="*/ 146 w 199"/>
                <a:gd name="T37" fmla="*/ 94 h 233"/>
                <a:gd name="T38" fmla="*/ 95 w 199"/>
                <a:gd name="T39" fmla="*/ 97 h 233"/>
                <a:gd name="T40" fmla="*/ 199 w 199"/>
                <a:gd name="T41" fmla="*/ 132 h 233"/>
                <a:gd name="T42" fmla="*/ 199 w 199"/>
                <a:gd name="T43" fmla="*/ 109 h 233"/>
                <a:gd name="T44" fmla="*/ 196 w 199"/>
                <a:gd name="T45" fmla="*/ 86 h 233"/>
                <a:gd name="T46" fmla="*/ 192 w 199"/>
                <a:gd name="T47" fmla="*/ 66 h 233"/>
                <a:gd name="T48" fmla="*/ 184 w 199"/>
                <a:gd name="T49" fmla="*/ 47 h 233"/>
                <a:gd name="T50" fmla="*/ 172 w 199"/>
                <a:gd name="T51" fmla="*/ 30 h 233"/>
                <a:gd name="T52" fmla="*/ 165 w 199"/>
                <a:gd name="T53" fmla="*/ 23 h 233"/>
                <a:gd name="T54" fmla="*/ 150 w 199"/>
                <a:gd name="T55" fmla="*/ 13 h 233"/>
                <a:gd name="T56" fmla="*/ 131 w 199"/>
                <a:gd name="T57" fmla="*/ 4 h 233"/>
                <a:gd name="T58" fmla="*/ 110 w 199"/>
                <a:gd name="T59" fmla="*/ 0 h 233"/>
                <a:gd name="T60" fmla="*/ 99 w 199"/>
                <a:gd name="T61" fmla="*/ 0 h 233"/>
                <a:gd name="T62" fmla="*/ 78 w 199"/>
                <a:gd name="T63" fmla="*/ 2 h 233"/>
                <a:gd name="T64" fmla="*/ 58 w 199"/>
                <a:gd name="T65" fmla="*/ 7 h 233"/>
                <a:gd name="T66" fmla="*/ 42 w 199"/>
                <a:gd name="T67" fmla="*/ 17 h 233"/>
                <a:gd name="T68" fmla="*/ 27 w 199"/>
                <a:gd name="T69" fmla="*/ 30 h 233"/>
                <a:gd name="T70" fmla="*/ 22 w 199"/>
                <a:gd name="T71" fmla="*/ 38 h 233"/>
                <a:gd name="T72" fmla="*/ 11 w 199"/>
                <a:gd name="T73" fmla="*/ 57 h 233"/>
                <a:gd name="T74" fmla="*/ 4 w 199"/>
                <a:gd name="T75" fmla="*/ 78 h 233"/>
                <a:gd name="T76" fmla="*/ 1 w 199"/>
                <a:gd name="T77" fmla="*/ 102 h 233"/>
                <a:gd name="T78" fmla="*/ 0 w 199"/>
                <a:gd name="T79" fmla="*/ 116 h 233"/>
                <a:gd name="T80" fmla="*/ 1 w 199"/>
                <a:gd name="T81" fmla="*/ 143 h 233"/>
                <a:gd name="T82" fmla="*/ 7 w 199"/>
                <a:gd name="T83" fmla="*/ 168 h 233"/>
                <a:gd name="T84" fmla="*/ 15 w 199"/>
                <a:gd name="T85" fmla="*/ 188 h 233"/>
                <a:gd name="T86" fmla="*/ 26 w 199"/>
                <a:gd name="T87" fmla="*/ 204 h 233"/>
                <a:gd name="T88" fmla="*/ 41 w 199"/>
                <a:gd name="T89" fmla="*/ 217 h 233"/>
                <a:gd name="T90" fmla="*/ 58 w 199"/>
                <a:gd name="T91" fmla="*/ 226 h 233"/>
                <a:gd name="T92" fmla="*/ 80 w 199"/>
                <a:gd name="T93" fmla="*/ 232 h 233"/>
                <a:gd name="T94" fmla="*/ 105 w 199"/>
                <a:gd name="T95" fmla="*/ 233 h 233"/>
                <a:gd name="T96" fmla="*/ 117 w 199"/>
                <a:gd name="T97" fmla="*/ 232 h 233"/>
                <a:gd name="T98" fmla="*/ 140 w 199"/>
                <a:gd name="T99" fmla="*/ 228 h 233"/>
                <a:gd name="T100" fmla="*/ 162 w 199"/>
                <a:gd name="T101" fmla="*/ 219 h 233"/>
                <a:gd name="T102" fmla="*/ 181 w 199"/>
                <a:gd name="T103" fmla="*/ 207 h 233"/>
                <a:gd name="T104" fmla="*/ 158 w 199"/>
                <a:gd name="T105" fmla="*/ 168 h 233"/>
                <a:gd name="T106" fmla="*/ 147 w 199"/>
                <a:gd name="T107" fmla="*/ 177 h 233"/>
                <a:gd name="T108" fmla="*/ 121 w 199"/>
                <a:gd name="T109" fmla="*/ 188 h 233"/>
                <a:gd name="T110" fmla="*/ 106 w 199"/>
                <a:gd name="T111" fmla="*/ 1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233">
                  <a:moveTo>
                    <a:pt x="106" y="189"/>
                  </a:moveTo>
                  <a:lnTo>
                    <a:pt x="106" y="189"/>
                  </a:lnTo>
                  <a:lnTo>
                    <a:pt x="94" y="188"/>
                  </a:lnTo>
                  <a:lnTo>
                    <a:pt x="84" y="185"/>
                  </a:lnTo>
                  <a:lnTo>
                    <a:pt x="76" y="181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3" y="168"/>
                  </a:lnTo>
                  <a:lnTo>
                    <a:pt x="57" y="160"/>
                  </a:lnTo>
                  <a:lnTo>
                    <a:pt x="54" y="15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2" y="139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4" y="81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1" y="63"/>
                  </a:lnTo>
                  <a:lnTo>
                    <a:pt x="65" y="57"/>
                  </a:lnTo>
                  <a:lnTo>
                    <a:pt x="69" y="53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6" y="45"/>
                  </a:lnTo>
                  <a:lnTo>
                    <a:pt x="91" y="44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4"/>
                  </a:lnTo>
                  <a:lnTo>
                    <a:pt x="113" y="45"/>
                  </a:lnTo>
                  <a:lnTo>
                    <a:pt x="118" y="47"/>
                  </a:lnTo>
                  <a:lnTo>
                    <a:pt x="124" y="49"/>
                  </a:lnTo>
                  <a:lnTo>
                    <a:pt x="129" y="53"/>
                  </a:lnTo>
                  <a:lnTo>
                    <a:pt x="133" y="57"/>
                  </a:lnTo>
                  <a:lnTo>
                    <a:pt x="137" y="63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4" y="81"/>
                  </a:lnTo>
                  <a:lnTo>
                    <a:pt x="146" y="94"/>
                  </a:lnTo>
                  <a:lnTo>
                    <a:pt x="146" y="97"/>
                  </a:lnTo>
                  <a:lnTo>
                    <a:pt x="95" y="97"/>
                  </a:lnTo>
                  <a:lnTo>
                    <a:pt x="95" y="132"/>
                  </a:lnTo>
                  <a:lnTo>
                    <a:pt x="199" y="132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7" y="97"/>
                  </a:lnTo>
                  <a:lnTo>
                    <a:pt x="196" y="86"/>
                  </a:lnTo>
                  <a:lnTo>
                    <a:pt x="195" y="75"/>
                  </a:lnTo>
                  <a:lnTo>
                    <a:pt x="192" y="66"/>
                  </a:lnTo>
                  <a:lnTo>
                    <a:pt x="188" y="56"/>
                  </a:lnTo>
                  <a:lnTo>
                    <a:pt x="184" y="47"/>
                  </a:lnTo>
                  <a:lnTo>
                    <a:pt x="178" y="38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65" y="23"/>
                  </a:lnTo>
                  <a:lnTo>
                    <a:pt x="158" y="17"/>
                  </a:lnTo>
                  <a:lnTo>
                    <a:pt x="150" y="13"/>
                  </a:lnTo>
                  <a:lnTo>
                    <a:pt x="140" y="7"/>
                  </a:lnTo>
                  <a:lnTo>
                    <a:pt x="131" y="4"/>
                  </a:lnTo>
                  <a:lnTo>
                    <a:pt x="121" y="2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2" y="17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2" y="38"/>
                  </a:lnTo>
                  <a:lnTo>
                    <a:pt x="15" y="47"/>
                  </a:lnTo>
                  <a:lnTo>
                    <a:pt x="11" y="57"/>
                  </a:lnTo>
                  <a:lnTo>
                    <a:pt x="7" y="67"/>
                  </a:lnTo>
                  <a:lnTo>
                    <a:pt x="4" y="78"/>
                  </a:lnTo>
                  <a:lnTo>
                    <a:pt x="1" y="90"/>
                  </a:lnTo>
                  <a:lnTo>
                    <a:pt x="1" y="10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4" y="155"/>
                  </a:lnTo>
                  <a:lnTo>
                    <a:pt x="7" y="168"/>
                  </a:lnTo>
                  <a:lnTo>
                    <a:pt x="11" y="179"/>
                  </a:lnTo>
                  <a:lnTo>
                    <a:pt x="15" y="188"/>
                  </a:lnTo>
                  <a:lnTo>
                    <a:pt x="20" y="196"/>
                  </a:lnTo>
                  <a:lnTo>
                    <a:pt x="26" y="204"/>
                  </a:lnTo>
                  <a:lnTo>
                    <a:pt x="33" y="211"/>
                  </a:lnTo>
                  <a:lnTo>
                    <a:pt x="41" y="217"/>
                  </a:lnTo>
                  <a:lnTo>
                    <a:pt x="49" y="222"/>
                  </a:lnTo>
                  <a:lnTo>
                    <a:pt x="58" y="226"/>
                  </a:lnTo>
                  <a:lnTo>
                    <a:pt x="69" y="229"/>
                  </a:lnTo>
                  <a:lnTo>
                    <a:pt x="80" y="232"/>
                  </a:lnTo>
                  <a:lnTo>
                    <a:pt x="93" y="233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7" y="232"/>
                  </a:lnTo>
                  <a:lnTo>
                    <a:pt x="129" y="230"/>
                  </a:lnTo>
                  <a:lnTo>
                    <a:pt x="140" y="228"/>
                  </a:lnTo>
                  <a:lnTo>
                    <a:pt x="151" y="225"/>
                  </a:lnTo>
                  <a:lnTo>
                    <a:pt x="162" y="219"/>
                  </a:lnTo>
                  <a:lnTo>
                    <a:pt x="172" y="214"/>
                  </a:lnTo>
                  <a:lnTo>
                    <a:pt x="181" y="207"/>
                  </a:lnTo>
                  <a:lnTo>
                    <a:pt x="191" y="199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47" y="177"/>
                  </a:lnTo>
                  <a:lnTo>
                    <a:pt x="135" y="184"/>
                  </a:lnTo>
                  <a:lnTo>
                    <a:pt x="121" y="188"/>
                  </a:lnTo>
                  <a:lnTo>
                    <a:pt x="106" y="189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6783" y="3872"/>
              <a:ext cx="39" cy="97"/>
            </a:xfrm>
            <a:custGeom>
              <a:avLst/>
              <a:gdLst>
                <a:gd name="T0" fmla="*/ 39 w 118"/>
                <a:gd name="T1" fmla="*/ 272 h 292"/>
                <a:gd name="T2" fmla="*/ 39 w 118"/>
                <a:gd name="T3" fmla="*/ 272 h 292"/>
                <a:gd name="T4" fmla="*/ 49 w 118"/>
                <a:gd name="T5" fmla="*/ 280 h 292"/>
                <a:gd name="T6" fmla="*/ 61 w 118"/>
                <a:gd name="T7" fmla="*/ 287 h 292"/>
                <a:gd name="T8" fmla="*/ 75 w 118"/>
                <a:gd name="T9" fmla="*/ 291 h 292"/>
                <a:gd name="T10" fmla="*/ 90 w 118"/>
                <a:gd name="T11" fmla="*/ 292 h 292"/>
                <a:gd name="T12" fmla="*/ 118 w 118"/>
                <a:gd name="T13" fmla="*/ 292 h 292"/>
                <a:gd name="T14" fmla="*/ 118 w 118"/>
                <a:gd name="T15" fmla="*/ 247 h 292"/>
                <a:gd name="T16" fmla="*/ 101 w 118"/>
                <a:gd name="T17" fmla="*/ 247 h 292"/>
                <a:gd name="T18" fmla="*/ 101 w 118"/>
                <a:gd name="T19" fmla="*/ 247 h 292"/>
                <a:gd name="T20" fmla="*/ 95 w 118"/>
                <a:gd name="T21" fmla="*/ 247 h 292"/>
                <a:gd name="T22" fmla="*/ 91 w 118"/>
                <a:gd name="T23" fmla="*/ 246 h 292"/>
                <a:gd name="T24" fmla="*/ 87 w 118"/>
                <a:gd name="T25" fmla="*/ 244 h 292"/>
                <a:gd name="T26" fmla="*/ 83 w 118"/>
                <a:gd name="T27" fmla="*/ 242 h 292"/>
                <a:gd name="T28" fmla="*/ 80 w 118"/>
                <a:gd name="T29" fmla="*/ 238 h 292"/>
                <a:gd name="T30" fmla="*/ 79 w 118"/>
                <a:gd name="T31" fmla="*/ 233 h 292"/>
                <a:gd name="T32" fmla="*/ 78 w 118"/>
                <a:gd name="T33" fmla="*/ 229 h 292"/>
                <a:gd name="T34" fmla="*/ 78 w 118"/>
                <a:gd name="T35" fmla="*/ 224 h 292"/>
                <a:gd name="T36" fmla="*/ 78 w 118"/>
                <a:gd name="T37" fmla="*/ 108 h 292"/>
                <a:gd name="T38" fmla="*/ 118 w 118"/>
                <a:gd name="T39" fmla="*/ 108 h 292"/>
                <a:gd name="T40" fmla="*/ 118 w 118"/>
                <a:gd name="T41" fmla="*/ 69 h 292"/>
                <a:gd name="T42" fmla="*/ 78 w 118"/>
                <a:gd name="T43" fmla="*/ 69 h 292"/>
                <a:gd name="T44" fmla="*/ 78 w 118"/>
                <a:gd name="T45" fmla="*/ 0 h 292"/>
                <a:gd name="T46" fmla="*/ 24 w 118"/>
                <a:gd name="T47" fmla="*/ 0 h 292"/>
                <a:gd name="T48" fmla="*/ 24 w 118"/>
                <a:gd name="T49" fmla="*/ 69 h 292"/>
                <a:gd name="T50" fmla="*/ 0 w 118"/>
                <a:gd name="T51" fmla="*/ 69 h 292"/>
                <a:gd name="T52" fmla="*/ 0 w 118"/>
                <a:gd name="T53" fmla="*/ 108 h 292"/>
                <a:gd name="T54" fmla="*/ 24 w 118"/>
                <a:gd name="T55" fmla="*/ 108 h 292"/>
                <a:gd name="T56" fmla="*/ 24 w 118"/>
                <a:gd name="T57" fmla="*/ 227 h 292"/>
                <a:gd name="T58" fmla="*/ 24 w 118"/>
                <a:gd name="T59" fmla="*/ 227 h 292"/>
                <a:gd name="T60" fmla="*/ 24 w 118"/>
                <a:gd name="T61" fmla="*/ 240 h 292"/>
                <a:gd name="T62" fmla="*/ 29 w 118"/>
                <a:gd name="T63" fmla="*/ 251 h 292"/>
                <a:gd name="T64" fmla="*/ 33 w 118"/>
                <a:gd name="T65" fmla="*/ 262 h 292"/>
                <a:gd name="T66" fmla="*/ 39 w 118"/>
                <a:gd name="T67" fmla="*/ 272 h 292"/>
                <a:gd name="T68" fmla="*/ 39 w 118"/>
                <a:gd name="T69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292">
                  <a:moveTo>
                    <a:pt x="39" y="272"/>
                  </a:moveTo>
                  <a:lnTo>
                    <a:pt x="39" y="272"/>
                  </a:lnTo>
                  <a:lnTo>
                    <a:pt x="49" y="280"/>
                  </a:lnTo>
                  <a:lnTo>
                    <a:pt x="61" y="287"/>
                  </a:lnTo>
                  <a:lnTo>
                    <a:pt x="75" y="291"/>
                  </a:lnTo>
                  <a:lnTo>
                    <a:pt x="90" y="292"/>
                  </a:lnTo>
                  <a:lnTo>
                    <a:pt x="118" y="292"/>
                  </a:lnTo>
                  <a:lnTo>
                    <a:pt x="118" y="247"/>
                  </a:lnTo>
                  <a:lnTo>
                    <a:pt x="101" y="247"/>
                  </a:lnTo>
                  <a:lnTo>
                    <a:pt x="101" y="247"/>
                  </a:lnTo>
                  <a:lnTo>
                    <a:pt x="95" y="247"/>
                  </a:lnTo>
                  <a:lnTo>
                    <a:pt x="91" y="246"/>
                  </a:lnTo>
                  <a:lnTo>
                    <a:pt x="87" y="244"/>
                  </a:lnTo>
                  <a:lnTo>
                    <a:pt x="83" y="242"/>
                  </a:lnTo>
                  <a:lnTo>
                    <a:pt x="80" y="238"/>
                  </a:lnTo>
                  <a:lnTo>
                    <a:pt x="79" y="233"/>
                  </a:lnTo>
                  <a:lnTo>
                    <a:pt x="78" y="229"/>
                  </a:lnTo>
                  <a:lnTo>
                    <a:pt x="78" y="224"/>
                  </a:lnTo>
                  <a:lnTo>
                    <a:pt x="78" y="108"/>
                  </a:lnTo>
                  <a:lnTo>
                    <a:pt x="118" y="108"/>
                  </a:lnTo>
                  <a:lnTo>
                    <a:pt x="118" y="69"/>
                  </a:lnTo>
                  <a:lnTo>
                    <a:pt x="78" y="69"/>
                  </a:lnTo>
                  <a:lnTo>
                    <a:pt x="78" y="0"/>
                  </a:lnTo>
                  <a:lnTo>
                    <a:pt x="24" y="0"/>
                  </a:lnTo>
                  <a:lnTo>
                    <a:pt x="24" y="69"/>
                  </a:lnTo>
                  <a:lnTo>
                    <a:pt x="0" y="69"/>
                  </a:lnTo>
                  <a:lnTo>
                    <a:pt x="0" y="108"/>
                  </a:lnTo>
                  <a:lnTo>
                    <a:pt x="24" y="108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4" y="240"/>
                  </a:lnTo>
                  <a:lnTo>
                    <a:pt x="29" y="251"/>
                  </a:lnTo>
                  <a:lnTo>
                    <a:pt x="33" y="262"/>
                  </a:lnTo>
                  <a:lnTo>
                    <a:pt x="39" y="272"/>
                  </a:lnTo>
                  <a:lnTo>
                    <a:pt x="3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6902" y="3891"/>
              <a:ext cx="63" cy="107"/>
            </a:xfrm>
            <a:custGeom>
              <a:avLst/>
              <a:gdLst>
                <a:gd name="T0" fmla="*/ 138 w 189"/>
                <a:gd name="T1" fmla="*/ 3 h 321"/>
                <a:gd name="T2" fmla="*/ 133 w 189"/>
                <a:gd name="T3" fmla="*/ 24 h 321"/>
                <a:gd name="T4" fmla="*/ 121 w 189"/>
                <a:gd name="T5" fmla="*/ 14 h 321"/>
                <a:gd name="T6" fmla="*/ 109 w 189"/>
                <a:gd name="T7" fmla="*/ 7 h 321"/>
                <a:gd name="T8" fmla="*/ 94 w 189"/>
                <a:gd name="T9" fmla="*/ 3 h 321"/>
                <a:gd name="T10" fmla="*/ 78 w 189"/>
                <a:gd name="T11" fmla="*/ 0 h 321"/>
                <a:gd name="T12" fmla="*/ 48 w 189"/>
                <a:gd name="T13" fmla="*/ 5 h 321"/>
                <a:gd name="T14" fmla="*/ 23 w 189"/>
                <a:gd name="T15" fmla="*/ 20 h 321"/>
                <a:gd name="T16" fmla="*/ 18 w 189"/>
                <a:gd name="T17" fmla="*/ 27 h 321"/>
                <a:gd name="T18" fmla="*/ 10 w 189"/>
                <a:gd name="T19" fmla="*/ 44 h 321"/>
                <a:gd name="T20" fmla="*/ 4 w 189"/>
                <a:gd name="T21" fmla="*/ 67 h 321"/>
                <a:gd name="T22" fmla="*/ 0 w 189"/>
                <a:gd name="T23" fmla="*/ 112 h 321"/>
                <a:gd name="T24" fmla="*/ 1 w 189"/>
                <a:gd name="T25" fmla="*/ 143 h 321"/>
                <a:gd name="T26" fmla="*/ 5 w 189"/>
                <a:gd name="T27" fmla="*/ 169 h 321"/>
                <a:gd name="T28" fmla="*/ 14 w 189"/>
                <a:gd name="T29" fmla="*/ 188 h 321"/>
                <a:gd name="T30" fmla="*/ 23 w 189"/>
                <a:gd name="T31" fmla="*/ 203 h 321"/>
                <a:gd name="T32" fmla="*/ 34 w 189"/>
                <a:gd name="T33" fmla="*/ 211 h 321"/>
                <a:gd name="T34" fmla="*/ 61 w 189"/>
                <a:gd name="T35" fmla="*/ 220 h 321"/>
                <a:gd name="T36" fmla="*/ 78 w 189"/>
                <a:gd name="T37" fmla="*/ 222 h 321"/>
                <a:gd name="T38" fmla="*/ 93 w 189"/>
                <a:gd name="T39" fmla="*/ 175 h 321"/>
                <a:gd name="T40" fmla="*/ 82 w 189"/>
                <a:gd name="T41" fmla="*/ 173 h 321"/>
                <a:gd name="T42" fmla="*/ 65 w 189"/>
                <a:gd name="T43" fmla="*/ 163 h 321"/>
                <a:gd name="T44" fmla="*/ 60 w 189"/>
                <a:gd name="T45" fmla="*/ 154 h 321"/>
                <a:gd name="T46" fmla="*/ 56 w 189"/>
                <a:gd name="T47" fmla="*/ 137 h 321"/>
                <a:gd name="T48" fmla="*/ 53 w 189"/>
                <a:gd name="T49" fmla="*/ 112 h 321"/>
                <a:gd name="T50" fmla="*/ 55 w 189"/>
                <a:gd name="T51" fmla="*/ 98 h 321"/>
                <a:gd name="T52" fmla="*/ 57 w 189"/>
                <a:gd name="T53" fmla="*/ 76 h 321"/>
                <a:gd name="T54" fmla="*/ 60 w 189"/>
                <a:gd name="T55" fmla="*/ 68 h 321"/>
                <a:gd name="T56" fmla="*/ 74 w 189"/>
                <a:gd name="T57" fmla="*/ 53 h 321"/>
                <a:gd name="T58" fmla="*/ 94 w 189"/>
                <a:gd name="T59" fmla="*/ 48 h 321"/>
                <a:gd name="T60" fmla="*/ 106 w 189"/>
                <a:gd name="T61" fmla="*/ 49 h 321"/>
                <a:gd name="T62" fmla="*/ 124 w 189"/>
                <a:gd name="T63" fmla="*/ 60 h 321"/>
                <a:gd name="T64" fmla="*/ 129 w 189"/>
                <a:gd name="T65" fmla="*/ 68 h 321"/>
                <a:gd name="T66" fmla="*/ 135 w 189"/>
                <a:gd name="T67" fmla="*/ 86 h 321"/>
                <a:gd name="T68" fmla="*/ 136 w 189"/>
                <a:gd name="T69" fmla="*/ 112 h 321"/>
                <a:gd name="T70" fmla="*/ 136 w 189"/>
                <a:gd name="T71" fmla="*/ 224 h 321"/>
                <a:gd name="T72" fmla="*/ 133 w 189"/>
                <a:gd name="T73" fmla="*/ 245 h 321"/>
                <a:gd name="T74" fmla="*/ 124 w 189"/>
                <a:gd name="T75" fmla="*/ 260 h 321"/>
                <a:gd name="T76" fmla="*/ 117 w 189"/>
                <a:gd name="T77" fmla="*/ 267 h 321"/>
                <a:gd name="T78" fmla="*/ 98 w 189"/>
                <a:gd name="T79" fmla="*/ 275 h 321"/>
                <a:gd name="T80" fmla="*/ 86 w 189"/>
                <a:gd name="T81" fmla="*/ 276 h 321"/>
                <a:gd name="T82" fmla="*/ 61 w 189"/>
                <a:gd name="T83" fmla="*/ 272 h 321"/>
                <a:gd name="T84" fmla="*/ 40 w 189"/>
                <a:gd name="T85" fmla="*/ 260 h 321"/>
                <a:gd name="T86" fmla="*/ 7 w 189"/>
                <a:gd name="T87" fmla="*/ 292 h 321"/>
                <a:gd name="T88" fmla="*/ 23 w 189"/>
                <a:gd name="T89" fmla="*/ 305 h 321"/>
                <a:gd name="T90" fmla="*/ 44 w 189"/>
                <a:gd name="T91" fmla="*/ 313 h 321"/>
                <a:gd name="T92" fmla="*/ 64 w 189"/>
                <a:gd name="T93" fmla="*/ 318 h 321"/>
                <a:gd name="T94" fmla="*/ 89 w 189"/>
                <a:gd name="T95" fmla="*/ 321 h 321"/>
                <a:gd name="T96" fmla="*/ 99 w 189"/>
                <a:gd name="T97" fmla="*/ 320 h 321"/>
                <a:gd name="T98" fmla="*/ 120 w 189"/>
                <a:gd name="T99" fmla="*/ 317 h 321"/>
                <a:gd name="T100" fmla="*/ 139 w 189"/>
                <a:gd name="T101" fmla="*/ 310 h 321"/>
                <a:gd name="T102" fmla="*/ 155 w 189"/>
                <a:gd name="T103" fmla="*/ 301 h 321"/>
                <a:gd name="T104" fmla="*/ 162 w 189"/>
                <a:gd name="T105" fmla="*/ 294 h 321"/>
                <a:gd name="T106" fmla="*/ 174 w 189"/>
                <a:gd name="T107" fmla="*/ 280 h 321"/>
                <a:gd name="T108" fmla="*/ 183 w 189"/>
                <a:gd name="T109" fmla="*/ 264 h 321"/>
                <a:gd name="T110" fmla="*/ 187 w 189"/>
                <a:gd name="T111" fmla="*/ 246 h 321"/>
                <a:gd name="T112" fmla="*/ 189 w 189"/>
                <a:gd name="T113" fmla="*/ 2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321">
                  <a:moveTo>
                    <a:pt x="189" y="3"/>
                  </a:moveTo>
                  <a:lnTo>
                    <a:pt x="138" y="3"/>
                  </a:lnTo>
                  <a:lnTo>
                    <a:pt x="138" y="30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21" y="14"/>
                  </a:lnTo>
                  <a:lnTo>
                    <a:pt x="116" y="10"/>
                  </a:lnTo>
                  <a:lnTo>
                    <a:pt x="109" y="7"/>
                  </a:lnTo>
                  <a:lnTo>
                    <a:pt x="101" y="4"/>
                  </a:lnTo>
                  <a:lnTo>
                    <a:pt x="94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5"/>
                  </a:lnTo>
                  <a:lnTo>
                    <a:pt x="34" y="12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18" y="27"/>
                  </a:lnTo>
                  <a:lnTo>
                    <a:pt x="14" y="35"/>
                  </a:lnTo>
                  <a:lnTo>
                    <a:pt x="10" y="44"/>
                  </a:lnTo>
                  <a:lnTo>
                    <a:pt x="5" y="54"/>
                  </a:lnTo>
                  <a:lnTo>
                    <a:pt x="4" y="67"/>
                  </a:lnTo>
                  <a:lnTo>
                    <a:pt x="1" y="8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43"/>
                  </a:lnTo>
                  <a:lnTo>
                    <a:pt x="4" y="156"/>
                  </a:lnTo>
                  <a:lnTo>
                    <a:pt x="5" y="169"/>
                  </a:lnTo>
                  <a:lnTo>
                    <a:pt x="10" y="178"/>
                  </a:lnTo>
                  <a:lnTo>
                    <a:pt x="14" y="188"/>
                  </a:lnTo>
                  <a:lnTo>
                    <a:pt x="18" y="196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34" y="211"/>
                  </a:lnTo>
                  <a:lnTo>
                    <a:pt x="46" y="218"/>
                  </a:lnTo>
                  <a:lnTo>
                    <a:pt x="61" y="220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93" y="222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2" y="173"/>
                  </a:lnTo>
                  <a:lnTo>
                    <a:pt x="72" y="169"/>
                  </a:lnTo>
                  <a:lnTo>
                    <a:pt x="65" y="16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7" y="147"/>
                  </a:lnTo>
                  <a:lnTo>
                    <a:pt x="56" y="137"/>
                  </a:lnTo>
                  <a:lnTo>
                    <a:pt x="55" y="125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5" y="98"/>
                  </a:lnTo>
                  <a:lnTo>
                    <a:pt x="56" y="86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5" y="60"/>
                  </a:lnTo>
                  <a:lnTo>
                    <a:pt x="74" y="53"/>
                  </a:lnTo>
                  <a:lnTo>
                    <a:pt x="83" y="49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106" y="49"/>
                  </a:lnTo>
                  <a:lnTo>
                    <a:pt x="116" y="53"/>
                  </a:lnTo>
                  <a:lnTo>
                    <a:pt x="124" y="60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32" y="76"/>
                  </a:lnTo>
                  <a:lnTo>
                    <a:pt x="135" y="86"/>
                  </a:lnTo>
                  <a:lnTo>
                    <a:pt x="135" y="98"/>
                  </a:lnTo>
                  <a:lnTo>
                    <a:pt x="136" y="112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35" y="235"/>
                  </a:lnTo>
                  <a:lnTo>
                    <a:pt x="133" y="245"/>
                  </a:lnTo>
                  <a:lnTo>
                    <a:pt x="129" y="253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17" y="267"/>
                  </a:lnTo>
                  <a:lnTo>
                    <a:pt x="109" y="272"/>
                  </a:lnTo>
                  <a:lnTo>
                    <a:pt x="98" y="275"/>
                  </a:lnTo>
                  <a:lnTo>
                    <a:pt x="86" y="276"/>
                  </a:lnTo>
                  <a:lnTo>
                    <a:pt x="86" y="276"/>
                  </a:lnTo>
                  <a:lnTo>
                    <a:pt x="74" y="275"/>
                  </a:lnTo>
                  <a:lnTo>
                    <a:pt x="61" y="272"/>
                  </a:lnTo>
                  <a:lnTo>
                    <a:pt x="50" y="267"/>
                  </a:lnTo>
                  <a:lnTo>
                    <a:pt x="40" y="260"/>
                  </a:lnTo>
                  <a:lnTo>
                    <a:pt x="7" y="292"/>
                  </a:lnTo>
                  <a:lnTo>
                    <a:pt x="7" y="292"/>
                  </a:lnTo>
                  <a:lnTo>
                    <a:pt x="15" y="299"/>
                  </a:lnTo>
                  <a:lnTo>
                    <a:pt x="23" y="305"/>
                  </a:lnTo>
                  <a:lnTo>
                    <a:pt x="33" y="310"/>
                  </a:lnTo>
                  <a:lnTo>
                    <a:pt x="44" y="313"/>
                  </a:lnTo>
                  <a:lnTo>
                    <a:pt x="53" y="317"/>
                  </a:lnTo>
                  <a:lnTo>
                    <a:pt x="64" y="318"/>
                  </a:lnTo>
                  <a:lnTo>
                    <a:pt x="76" y="320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99" y="320"/>
                  </a:lnTo>
                  <a:lnTo>
                    <a:pt x="110" y="318"/>
                  </a:lnTo>
                  <a:lnTo>
                    <a:pt x="120" y="317"/>
                  </a:lnTo>
                  <a:lnTo>
                    <a:pt x="129" y="314"/>
                  </a:lnTo>
                  <a:lnTo>
                    <a:pt x="139" y="310"/>
                  </a:lnTo>
                  <a:lnTo>
                    <a:pt x="147" y="306"/>
                  </a:lnTo>
                  <a:lnTo>
                    <a:pt x="155" y="301"/>
                  </a:lnTo>
                  <a:lnTo>
                    <a:pt x="162" y="294"/>
                  </a:lnTo>
                  <a:lnTo>
                    <a:pt x="162" y="294"/>
                  </a:lnTo>
                  <a:lnTo>
                    <a:pt x="169" y="287"/>
                  </a:lnTo>
                  <a:lnTo>
                    <a:pt x="174" y="280"/>
                  </a:lnTo>
                  <a:lnTo>
                    <a:pt x="178" y="272"/>
                  </a:lnTo>
                  <a:lnTo>
                    <a:pt x="183" y="264"/>
                  </a:lnTo>
                  <a:lnTo>
                    <a:pt x="185" y="254"/>
                  </a:lnTo>
                  <a:lnTo>
                    <a:pt x="187" y="246"/>
                  </a:lnTo>
                  <a:lnTo>
                    <a:pt x="188" y="237"/>
                  </a:lnTo>
                  <a:lnTo>
                    <a:pt x="189" y="226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6971" y="3891"/>
              <a:ext cx="64" cy="79"/>
            </a:xfrm>
            <a:custGeom>
              <a:avLst/>
              <a:gdLst>
                <a:gd name="T0" fmla="*/ 193 w 193"/>
                <a:gd name="T1" fmla="*/ 162 h 236"/>
                <a:gd name="T2" fmla="*/ 189 w 193"/>
                <a:gd name="T3" fmla="*/ 135 h 236"/>
                <a:gd name="T4" fmla="*/ 175 w 193"/>
                <a:gd name="T5" fmla="*/ 115 h 236"/>
                <a:gd name="T6" fmla="*/ 155 w 193"/>
                <a:gd name="T7" fmla="*/ 102 h 236"/>
                <a:gd name="T8" fmla="*/ 125 w 193"/>
                <a:gd name="T9" fmla="*/ 96 h 236"/>
                <a:gd name="T10" fmla="*/ 88 w 193"/>
                <a:gd name="T11" fmla="*/ 91 h 236"/>
                <a:gd name="T12" fmla="*/ 75 w 193"/>
                <a:gd name="T13" fmla="*/ 89 h 236"/>
                <a:gd name="T14" fmla="*/ 66 w 193"/>
                <a:gd name="T15" fmla="*/ 83 h 236"/>
                <a:gd name="T16" fmla="*/ 62 w 193"/>
                <a:gd name="T17" fmla="*/ 77 h 236"/>
                <a:gd name="T18" fmla="*/ 62 w 193"/>
                <a:gd name="T19" fmla="*/ 68 h 236"/>
                <a:gd name="T20" fmla="*/ 64 w 193"/>
                <a:gd name="T21" fmla="*/ 57 h 236"/>
                <a:gd name="T22" fmla="*/ 70 w 193"/>
                <a:gd name="T23" fmla="*/ 51 h 236"/>
                <a:gd name="T24" fmla="*/ 81 w 193"/>
                <a:gd name="T25" fmla="*/ 45 h 236"/>
                <a:gd name="T26" fmla="*/ 98 w 193"/>
                <a:gd name="T27" fmla="*/ 44 h 236"/>
                <a:gd name="T28" fmla="*/ 114 w 193"/>
                <a:gd name="T29" fmla="*/ 45 h 236"/>
                <a:gd name="T30" fmla="*/ 141 w 193"/>
                <a:gd name="T31" fmla="*/ 52 h 236"/>
                <a:gd name="T32" fmla="*/ 185 w 193"/>
                <a:gd name="T33" fmla="*/ 26 h 236"/>
                <a:gd name="T34" fmla="*/ 177 w 193"/>
                <a:gd name="T35" fmla="*/ 19 h 236"/>
                <a:gd name="T36" fmla="*/ 159 w 193"/>
                <a:gd name="T37" fmla="*/ 11 h 236"/>
                <a:gd name="T38" fmla="*/ 137 w 193"/>
                <a:gd name="T39" fmla="*/ 4 h 236"/>
                <a:gd name="T40" fmla="*/ 113 w 193"/>
                <a:gd name="T41" fmla="*/ 2 h 236"/>
                <a:gd name="T42" fmla="*/ 99 w 193"/>
                <a:gd name="T43" fmla="*/ 0 h 236"/>
                <a:gd name="T44" fmla="*/ 65 w 193"/>
                <a:gd name="T45" fmla="*/ 6 h 236"/>
                <a:gd name="T46" fmla="*/ 36 w 193"/>
                <a:gd name="T47" fmla="*/ 19 h 236"/>
                <a:gd name="T48" fmla="*/ 31 w 193"/>
                <a:gd name="T49" fmla="*/ 25 h 236"/>
                <a:gd name="T50" fmla="*/ 21 w 193"/>
                <a:gd name="T51" fmla="*/ 36 h 236"/>
                <a:gd name="T52" fmla="*/ 15 w 193"/>
                <a:gd name="T53" fmla="*/ 49 h 236"/>
                <a:gd name="T54" fmla="*/ 11 w 193"/>
                <a:gd name="T55" fmla="*/ 64 h 236"/>
                <a:gd name="T56" fmla="*/ 11 w 193"/>
                <a:gd name="T57" fmla="*/ 72 h 236"/>
                <a:gd name="T58" fmla="*/ 15 w 193"/>
                <a:gd name="T59" fmla="*/ 98 h 236"/>
                <a:gd name="T60" fmla="*/ 27 w 193"/>
                <a:gd name="T61" fmla="*/ 117 h 236"/>
                <a:gd name="T62" fmla="*/ 47 w 193"/>
                <a:gd name="T63" fmla="*/ 130 h 236"/>
                <a:gd name="T64" fmla="*/ 76 w 193"/>
                <a:gd name="T65" fmla="*/ 136 h 236"/>
                <a:gd name="T66" fmla="*/ 114 w 193"/>
                <a:gd name="T67" fmla="*/ 139 h 236"/>
                <a:gd name="T68" fmla="*/ 128 w 193"/>
                <a:gd name="T69" fmla="*/ 143 h 236"/>
                <a:gd name="T70" fmla="*/ 136 w 193"/>
                <a:gd name="T71" fmla="*/ 149 h 236"/>
                <a:gd name="T72" fmla="*/ 140 w 193"/>
                <a:gd name="T73" fmla="*/ 157 h 236"/>
                <a:gd name="T74" fmla="*/ 140 w 193"/>
                <a:gd name="T75" fmla="*/ 164 h 236"/>
                <a:gd name="T76" fmla="*/ 137 w 193"/>
                <a:gd name="T77" fmla="*/ 176 h 236"/>
                <a:gd name="T78" fmla="*/ 129 w 193"/>
                <a:gd name="T79" fmla="*/ 184 h 236"/>
                <a:gd name="T80" fmla="*/ 115 w 193"/>
                <a:gd name="T81" fmla="*/ 189 h 236"/>
                <a:gd name="T82" fmla="*/ 96 w 193"/>
                <a:gd name="T83" fmla="*/ 191 h 236"/>
                <a:gd name="T84" fmla="*/ 77 w 193"/>
                <a:gd name="T85" fmla="*/ 189 h 236"/>
                <a:gd name="T86" fmla="*/ 54 w 193"/>
                <a:gd name="T87" fmla="*/ 183 h 236"/>
                <a:gd name="T88" fmla="*/ 41 w 193"/>
                <a:gd name="T89" fmla="*/ 174 h 236"/>
                <a:gd name="T90" fmla="*/ 0 w 193"/>
                <a:gd name="T91" fmla="*/ 204 h 236"/>
                <a:gd name="T92" fmla="*/ 8 w 193"/>
                <a:gd name="T93" fmla="*/ 211 h 236"/>
                <a:gd name="T94" fmla="*/ 28 w 193"/>
                <a:gd name="T95" fmla="*/ 223 h 236"/>
                <a:gd name="T96" fmla="*/ 53 w 193"/>
                <a:gd name="T97" fmla="*/ 232 h 236"/>
                <a:gd name="T98" fmla="*/ 80 w 193"/>
                <a:gd name="T99" fmla="*/ 234 h 236"/>
                <a:gd name="T100" fmla="*/ 96 w 193"/>
                <a:gd name="T101" fmla="*/ 236 h 236"/>
                <a:gd name="T102" fmla="*/ 134 w 193"/>
                <a:gd name="T103" fmla="*/ 230 h 236"/>
                <a:gd name="T104" fmla="*/ 164 w 193"/>
                <a:gd name="T105" fmla="*/ 217 h 236"/>
                <a:gd name="T106" fmla="*/ 171 w 193"/>
                <a:gd name="T107" fmla="*/ 213 h 236"/>
                <a:gd name="T108" fmla="*/ 182 w 193"/>
                <a:gd name="T109" fmla="*/ 200 h 236"/>
                <a:gd name="T110" fmla="*/ 189 w 193"/>
                <a:gd name="T111" fmla="*/ 187 h 236"/>
                <a:gd name="T112" fmla="*/ 192 w 193"/>
                <a:gd name="T113" fmla="*/ 170 h 236"/>
                <a:gd name="T114" fmla="*/ 193 w 193"/>
                <a:gd name="T115" fmla="*/ 16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36">
                  <a:moveTo>
                    <a:pt x="193" y="162"/>
                  </a:moveTo>
                  <a:lnTo>
                    <a:pt x="193" y="162"/>
                  </a:lnTo>
                  <a:lnTo>
                    <a:pt x="192" y="147"/>
                  </a:lnTo>
                  <a:lnTo>
                    <a:pt x="189" y="135"/>
                  </a:lnTo>
                  <a:lnTo>
                    <a:pt x="183" y="124"/>
                  </a:lnTo>
                  <a:lnTo>
                    <a:pt x="175" y="115"/>
                  </a:lnTo>
                  <a:lnTo>
                    <a:pt x="166" y="108"/>
                  </a:lnTo>
                  <a:lnTo>
                    <a:pt x="155" y="102"/>
                  </a:lnTo>
                  <a:lnTo>
                    <a:pt x="141" y="98"/>
                  </a:lnTo>
                  <a:lnTo>
                    <a:pt x="125" y="96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1" y="90"/>
                  </a:lnTo>
                  <a:lnTo>
                    <a:pt x="75" y="89"/>
                  </a:lnTo>
                  <a:lnTo>
                    <a:pt x="70" y="86"/>
                  </a:lnTo>
                  <a:lnTo>
                    <a:pt x="66" y="83"/>
                  </a:lnTo>
                  <a:lnTo>
                    <a:pt x="64" y="79"/>
                  </a:lnTo>
                  <a:lnTo>
                    <a:pt x="62" y="77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3"/>
                  </a:lnTo>
                  <a:lnTo>
                    <a:pt x="64" y="57"/>
                  </a:lnTo>
                  <a:lnTo>
                    <a:pt x="66" y="53"/>
                  </a:lnTo>
                  <a:lnTo>
                    <a:pt x="70" y="51"/>
                  </a:lnTo>
                  <a:lnTo>
                    <a:pt x="76" y="48"/>
                  </a:lnTo>
                  <a:lnTo>
                    <a:pt x="81" y="45"/>
                  </a:lnTo>
                  <a:lnTo>
                    <a:pt x="90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114" y="45"/>
                  </a:lnTo>
                  <a:lnTo>
                    <a:pt x="129" y="48"/>
                  </a:lnTo>
                  <a:lnTo>
                    <a:pt x="141" y="52"/>
                  </a:lnTo>
                  <a:lnTo>
                    <a:pt x="152" y="59"/>
                  </a:lnTo>
                  <a:lnTo>
                    <a:pt x="185" y="26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9" y="15"/>
                  </a:lnTo>
                  <a:lnTo>
                    <a:pt x="159" y="11"/>
                  </a:lnTo>
                  <a:lnTo>
                    <a:pt x="148" y="7"/>
                  </a:lnTo>
                  <a:lnTo>
                    <a:pt x="137" y="4"/>
                  </a:lnTo>
                  <a:lnTo>
                    <a:pt x="125" y="3"/>
                  </a:lnTo>
                  <a:lnTo>
                    <a:pt x="113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1" y="2"/>
                  </a:lnTo>
                  <a:lnTo>
                    <a:pt x="65" y="6"/>
                  </a:lnTo>
                  <a:lnTo>
                    <a:pt x="50" y="11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6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2" y="57"/>
                  </a:lnTo>
                  <a:lnTo>
                    <a:pt x="11" y="64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2" y="86"/>
                  </a:lnTo>
                  <a:lnTo>
                    <a:pt x="15" y="98"/>
                  </a:lnTo>
                  <a:lnTo>
                    <a:pt x="20" y="109"/>
                  </a:lnTo>
                  <a:lnTo>
                    <a:pt x="27" y="117"/>
                  </a:lnTo>
                  <a:lnTo>
                    <a:pt x="36" y="124"/>
                  </a:lnTo>
                  <a:lnTo>
                    <a:pt x="47" y="130"/>
                  </a:lnTo>
                  <a:lnTo>
                    <a:pt x="61" y="134"/>
                  </a:lnTo>
                  <a:lnTo>
                    <a:pt x="76" y="136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21" y="140"/>
                  </a:lnTo>
                  <a:lnTo>
                    <a:pt x="128" y="143"/>
                  </a:lnTo>
                  <a:lnTo>
                    <a:pt x="132" y="146"/>
                  </a:lnTo>
                  <a:lnTo>
                    <a:pt x="136" y="149"/>
                  </a:lnTo>
                  <a:lnTo>
                    <a:pt x="139" y="153"/>
                  </a:lnTo>
                  <a:lnTo>
                    <a:pt x="140" y="157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0" y="170"/>
                  </a:lnTo>
                  <a:lnTo>
                    <a:pt x="137" y="176"/>
                  </a:lnTo>
                  <a:lnTo>
                    <a:pt x="134" y="180"/>
                  </a:lnTo>
                  <a:lnTo>
                    <a:pt x="129" y="184"/>
                  </a:lnTo>
                  <a:lnTo>
                    <a:pt x="124" y="187"/>
                  </a:lnTo>
                  <a:lnTo>
                    <a:pt x="115" y="189"/>
                  </a:lnTo>
                  <a:lnTo>
                    <a:pt x="10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77" y="189"/>
                  </a:lnTo>
                  <a:lnTo>
                    <a:pt x="61" y="185"/>
                  </a:lnTo>
                  <a:lnTo>
                    <a:pt x="54" y="183"/>
                  </a:lnTo>
                  <a:lnTo>
                    <a:pt x="46" y="179"/>
                  </a:lnTo>
                  <a:lnTo>
                    <a:pt x="41" y="174"/>
                  </a:lnTo>
                  <a:lnTo>
                    <a:pt x="34" y="169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8" y="211"/>
                  </a:lnTo>
                  <a:lnTo>
                    <a:pt x="17" y="218"/>
                  </a:lnTo>
                  <a:lnTo>
                    <a:pt x="28" y="223"/>
                  </a:lnTo>
                  <a:lnTo>
                    <a:pt x="41" y="228"/>
                  </a:lnTo>
                  <a:lnTo>
                    <a:pt x="53" y="232"/>
                  </a:lnTo>
                  <a:lnTo>
                    <a:pt x="66" y="233"/>
                  </a:lnTo>
                  <a:lnTo>
                    <a:pt x="80" y="234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115" y="234"/>
                  </a:lnTo>
                  <a:lnTo>
                    <a:pt x="134" y="230"/>
                  </a:lnTo>
                  <a:lnTo>
                    <a:pt x="151" y="225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71" y="213"/>
                  </a:lnTo>
                  <a:lnTo>
                    <a:pt x="177" y="206"/>
                  </a:lnTo>
                  <a:lnTo>
                    <a:pt x="182" y="200"/>
                  </a:lnTo>
                  <a:lnTo>
                    <a:pt x="186" y="194"/>
                  </a:lnTo>
                  <a:lnTo>
                    <a:pt x="189" y="187"/>
                  </a:lnTo>
                  <a:lnTo>
                    <a:pt x="190" y="179"/>
                  </a:lnTo>
                  <a:lnTo>
                    <a:pt x="192" y="170"/>
                  </a:lnTo>
                  <a:lnTo>
                    <a:pt x="193" y="162"/>
                  </a:lnTo>
                  <a:lnTo>
                    <a:pt x="193" y="16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7120" y="3891"/>
              <a:ext cx="109" cy="78"/>
            </a:xfrm>
            <a:custGeom>
              <a:avLst/>
              <a:gdLst>
                <a:gd name="T0" fmla="*/ 231 w 327"/>
                <a:gd name="T1" fmla="*/ 48 h 233"/>
                <a:gd name="T2" fmla="*/ 246 w 327"/>
                <a:gd name="T3" fmla="*/ 51 h 233"/>
                <a:gd name="T4" fmla="*/ 260 w 327"/>
                <a:gd name="T5" fmla="*/ 59 h 233"/>
                <a:gd name="T6" fmla="*/ 266 w 327"/>
                <a:gd name="T7" fmla="*/ 66 h 233"/>
                <a:gd name="T8" fmla="*/ 272 w 327"/>
                <a:gd name="T9" fmla="*/ 83 h 233"/>
                <a:gd name="T10" fmla="*/ 272 w 327"/>
                <a:gd name="T11" fmla="*/ 233 h 233"/>
                <a:gd name="T12" fmla="*/ 327 w 327"/>
                <a:gd name="T13" fmla="*/ 86 h 233"/>
                <a:gd name="T14" fmla="*/ 324 w 327"/>
                <a:gd name="T15" fmla="*/ 67 h 233"/>
                <a:gd name="T16" fmla="*/ 320 w 327"/>
                <a:gd name="T17" fmla="*/ 49 h 233"/>
                <a:gd name="T18" fmla="*/ 312 w 327"/>
                <a:gd name="T19" fmla="*/ 34 h 233"/>
                <a:gd name="T20" fmla="*/ 301 w 327"/>
                <a:gd name="T21" fmla="*/ 21 h 233"/>
                <a:gd name="T22" fmla="*/ 290 w 327"/>
                <a:gd name="T23" fmla="*/ 13 h 233"/>
                <a:gd name="T24" fmla="*/ 263 w 327"/>
                <a:gd name="T25" fmla="*/ 2 h 233"/>
                <a:gd name="T26" fmla="*/ 245 w 327"/>
                <a:gd name="T27" fmla="*/ 0 h 233"/>
                <a:gd name="T28" fmla="*/ 226 w 327"/>
                <a:gd name="T29" fmla="*/ 3 h 233"/>
                <a:gd name="T30" fmla="*/ 208 w 327"/>
                <a:gd name="T31" fmla="*/ 9 h 233"/>
                <a:gd name="T32" fmla="*/ 192 w 327"/>
                <a:gd name="T33" fmla="*/ 17 h 233"/>
                <a:gd name="T34" fmla="*/ 177 w 327"/>
                <a:gd name="T35" fmla="*/ 30 h 233"/>
                <a:gd name="T36" fmla="*/ 173 w 327"/>
                <a:gd name="T37" fmla="*/ 29 h 233"/>
                <a:gd name="T38" fmla="*/ 167 w 327"/>
                <a:gd name="T39" fmla="*/ 23 h 233"/>
                <a:gd name="T40" fmla="*/ 155 w 327"/>
                <a:gd name="T41" fmla="*/ 13 h 233"/>
                <a:gd name="T42" fmla="*/ 140 w 327"/>
                <a:gd name="T43" fmla="*/ 4 h 233"/>
                <a:gd name="T44" fmla="*/ 123 w 327"/>
                <a:gd name="T45" fmla="*/ 2 h 233"/>
                <a:gd name="T46" fmla="*/ 113 w 327"/>
                <a:gd name="T47" fmla="*/ 0 h 233"/>
                <a:gd name="T48" fmla="*/ 82 w 327"/>
                <a:gd name="T49" fmla="*/ 7 h 233"/>
                <a:gd name="T50" fmla="*/ 57 w 327"/>
                <a:gd name="T51" fmla="*/ 25 h 233"/>
                <a:gd name="T52" fmla="*/ 52 w 327"/>
                <a:gd name="T53" fmla="*/ 3 h 233"/>
                <a:gd name="T54" fmla="*/ 0 w 327"/>
                <a:gd name="T55" fmla="*/ 233 h 233"/>
                <a:gd name="T56" fmla="*/ 53 w 327"/>
                <a:gd name="T57" fmla="*/ 94 h 233"/>
                <a:gd name="T58" fmla="*/ 54 w 327"/>
                <a:gd name="T59" fmla="*/ 83 h 233"/>
                <a:gd name="T60" fmla="*/ 61 w 327"/>
                <a:gd name="T61" fmla="*/ 66 h 233"/>
                <a:gd name="T62" fmla="*/ 67 w 327"/>
                <a:gd name="T63" fmla="*/ 59 h 233"/>
                <a:gd name="T64" fmla="*/ 79 w 327"/>
                <a:gd name="T65" fmla="*/ 51 h 233"/>
                <a:gd name="T66" fmla="*/ 95 w 327"/>
                <a:gd name="T67" fmla="*/ 48 h 233"/>
                <a:gd name="T68" fmla="*/ 104 w 327"/>
                <a:gd name="T69" fmla="*/ 49 h 233"/>
                <a:gd name="T70" fmla="*/ 117 w 327"/>
                <a:gd name="T71" fmla="*/ 55 h 233"/>
                <a:gd name="T72" fmla="*/ 123 w 327"/>
                <a:gd name="T73" fmla="*/ 59 h 233"/>
                <a:gd name="T74" fmla="*/ 133 w 327"/>
                <a:gd name="T75" fmla="*/ 74 h 233"/>
                <a:gd name="T76" fmla="*/ 136 w 327"/>
                <a:gd name="T77" fmla="*/ 94 h 233"/>
                <a:gd name="T78" fmla="*/ 189 w 327"/>
                <a:gd name="T79" fmla="*/ 233 h 233"/>
                <a:gd name="T80" fmla="*/ 189 w 327"/>
                <a:gd name="T81" fmla="*/ 93 h 233"/>
                <a:gd name="T82" fmla="*/ 193 w 327"/>
                <a:gd name="T83" fmla="*/ 72 h 233"/>
                <a:gd name="T84" fmla="*/ 204 w 327"/>
                <a:gd name="T85" fmla="*/ 57 h 233"/>
                <a:gd name="T86" fmla="*/ 210 w 327"/>
                <a:gd name="T87" fmla="*/ 53 h 233"/>
                <a:gd name="T88" fmla="*/ 223 w 327"/>
                <a:gd name="T89" fmla="*/ 49 h 233"/>
                <a:gd name="T90" fmla="*/ 231 w 327"/>
                <a:gd name="T91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" h="233">
                  <a:moveTo>
                    <a:pt x="231" y="48"/>
                  </a:moveTo>
                  <a:lnTo>
                    <a:pt x="231" y="48"/>
                  </a:lnTo>
                  <a:lnTo>
                    <a:pt x="240" y="49"/>
                  </a:lnTo>
                  <a:lnTo>
                    <a:pt x="246" y="51"/>
                  </a:lnTo>
                  <a:lnTo>
                    <a:pt x="253" y="55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66" y="66"/>
                  </a:lnTo>
                  <a:lnTo>
                    <a:pt x="270" y="74"/>
                  </a:lnTo>
                  <a:lnTo>
                    <a:pt x="272" y="83"/>
                  </a:lnTo>
                  <a:lnTo>
                    <a:pt x="272" y="94"/>
                  </a:lnTo>
                  <a:lnTo>
                    <a:pt x="272" y="233"/>
                  </a:lnTo>
                  <a:lnTo>
                    <a:pt x="327" y="233"/>
                  </a:lnTo>
                  <a:lnTo>
                    <a:pt x="327" y="86"/>
                  </a:lnTo>
                  <a:lnTo>
                    <a:pt x="327" y="86"/>
                  </a:lnTo>
                  <a:lnTo>
                    <a:pt x="324" y="67"/>
                  </a:lnTo>
                  <a:lnTo>
                    <a:pt x="323" y="57"/>
                  </a:lnTo>
                  <a:lnTo>
                    <a:pt x="320" y="49"/>
                  </a:lnTo>
                  <a:lnTo>
                    <a:pt x="316" y="41"/>
                  </a:lnTo>
                  <a:lnTo>
                    <a:pt x="312" y="34"/>
                  </a:lnTo>
                  <a:lnTo>
                    <a:pt x="308" y="28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6"/>
                  </a:lnTo>
                  <a:lnTo>
                    <a:pt x="263" y="2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6" y="2"/>
                  </a:lnTo>
                  <a:lnTo>
                    <a:pt x="226" y="3"/>
                  </a:lnTo>
                  <a:lnTo>
                    <a:pt x="217" y="4"/>
                  </a:lnTo>
                  <a:lnTo>
                    <a:pt x="208" y="9"/>
                  </a:lnTo>
                  <a:lnTo>
                    <a:pt x="200" y="13"/>
                  </a:lnTo>
                  <a:lnTo>
                    <a:pt x="192" y="17"/>
                  </a:lnTo>
                  <a:lnTo>
                    <a:pt x="184" y="23"/>
                  </a:lnTo>
                  <a:lnTo>
                    <a:pt x="177" y="30"/>
                  </a:lnTo>
                  <a:lnTo>
                    <a:pt x="176" y="32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67" y="23"/>
                  </a:lnTo>
                  <a:lnTo>
                    <a:pt x="162" y="17"/>
                  </a:lnTo>
                  <a:lnTo>
                    <a:pt x="155" y="13"/>
                  </a:lnTo>
                  <a:lnTo>
                    <a:pt x="148" y="9"/>
                  </a:lnTo>
                  <a:lnTo>
                    <a:pt x="140" y="4"/>
                  </a:lnTo>
                  <a:lnTo>
                    <a:pt x="132" y="3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2"/>
                  </a:lnTo>
                  <a:lnTo>
                    <a:pt x="82" y="7"/>
                  </a:lnTo>
                  <a:lnTo>
                    <a:pt x="68" y="14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52" y="3"/>
                  </a:lnTo>
                  <a:lnTo>
                    <a:pt x="0" y="3"/>
                  </a:lnTo>
                  <a:lnTo>
                    <a:pt x="0" y="233"/>
                  </a:lnTo>
                  <a:lnTo>
                    <a:pt x="53" y="233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4" y="83"/>
                  </a:lnTo>
                  <a:lnTo>
                    <a:pt x="57" y="74"/>
                  </a:lnTo>
                  <a:lnTo>
                    <a:pt x="61" y="66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4" y="55"/>
                  </a:lnTo>
                  <a:lnTo>
                    <a:pt x="79" y="51"/>
                  </a:lnTo>
                  <a:lnTo>
                    <a:pt x="87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4" y="49"/>
                  </a:lnTo>
                  <a:lnTo>
                    <a:pt x="110" y="51"/>
                  </a:lnTo>
                  <a:lnTo>
                    <a:pt x="117" y="55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9" y="66"/>
                  </a:lnTo>
                  <a:lnTo>
                    <a:pt x="133" y="74"/>
                  </a:lnTo>
                  <a:lnTo>
                    <a:pt x="136" y="83"/>
                  </a:lnTo>
                  <a:lnTo>
                    <a:pt x="136" y="94"/>
                  </a:lnTo>
                  <a:lnTo>
                    <a:pt x="136" y="233"/>
                  </a:lnTo>
                  <a:lnTo>
                    <a:pt x="189" y="23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1" y="82"/>
                  </a:lnTo>
                  <a:lnTo>
                    <a:pt x="193" y="72"/>
                  </a:lnTo>
                  <a:lnTo>
                    <a:pt x="197" y="64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210" y="53"/>
                  </a:lnTo>
                  <a:lnTo>
                    <a:pt x="217" y="51"/>
                  </a:lnTo>
                  <a:lnTo>
                    <a:pt x="223" y="49"/>
                  </a:lnTo>
                  <a:lnTo>
                    <a:pt x="231" y="48"/>
                  </a:lnTo>
                  <a:lnTo>
                    <a:pt x="231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7241" y="3864"/>
              <a:ext cx="62" cy="105"/>
            </a:xfrm>
            <a:custGeom>
              <a:avLst/>
              <a:gdLst>
                <a:gd name="T0" fmla="*/ 94 w 188"/>
                <a:gd name="T1" fmla="*/ 131 h 316"/>
                <a:gd name="T2" fmla="*/ 94 w 188"/>
                <a:gd name="T3" fmla="*/ 131 h 316"/>
                <a:gd name="T4" fmla="*/ 103 w 188"/>
                <a:gd name="T5" fmla="*/ 132 h 316"/>
                <a:gd name="T6" fmla="*/ 112 w 188"/>
                <a:gd name="T7" fmla="*/ 134 h 316"/>
                <a:gd name="T8" fmla="*/ 118 w 188"/>
                <a:gd name="T9" fmla="*/ 138 h 316"/>
                <a:gd name="T10" fmla="*/ 124 w 188"/>
                <a:gd name="T11" fmla="*/ 142 h 316"/>
                <a:gd name="T12" fmla="*/ 129 w 188"/>
                <a:gd name="T13" fmla="*/ 149 h 316"/>
                <a:gd name="T14" fmla="*/ 132 w 188"/>
                <a:gd name="T15" fmla="*/ 157 h 316"/>
                <a:gd name="T16" fmla="*/ 133 w 188"/>
                <a:gd name="T17" fmla="*/ 165 h 316"/>
                <a:gd name="T18" fmla="*/ 135 w 188"/>
                <a:gd name="T19" fmla="*/ 176 h 316"/>
                <a:gd name="T20" fmla="*/ 135 w 188"/>
                <a:gd name="T21" fmla="*/ 316 h 316"/>
                <a:gd name="T22" fmla="*/ 188 w 188"/>
                <a:gd name="T23" fmla="*/ 316 h 316"/>
                <a:gd name="T24" fmla="*/ 188 w 188"/>
                <a:gd name="T25" fmla="*/ 166 h 316"/>
                <a:gd name="T26" fmla="*/ 188 w 188"/>
                <a:gd name="T27" fmla="*/ 166 h 316"/>
                <a:gd name="T28" fmla="*/ 186 w 188"/>
                <a:gd name="T29" fmla="*/ 149 h 316"/>
                <a:gd name="T30" fmla="*/ 182 w 188"/>
                <a:gd name="T31" fmla="*/ 134 h 316"/>
                <a:gd name="T32" fmla="*/ 177 w 188"/>
                <a:gd name="T33" fmla="*/ 119 h 316"/>
                <a:gd name="T34" fmla="*/ 169 w 188"/>
                <a:gd name="T35" fmla="*/ 108 h 316"/>
                <a:gd name="T36" fmla="*/ 169 w 188"/>
                <a:gd name="T37" fmla="*/ 108 h 316"/>
                <a:gd name="T38" fmla="*/ 163 w 188"/>
                <a:gd name="T39" fmla="*/ 102 h 316"/>
                <a:gd name="T40" fmla="*/ 158 w 188"/>
                <a:gd name="T41" fmla="*/ 97 h 316"/>
                <a:gd name="T42" fmla="*/ 151 w 188"/>
                <a:gd name="T43" fmla="*/ 93 h 316"/>
                <a:gd name="T44" fmla="*/ 144 w 188"/>
                <a:gd name="T45" fmla="*/ 90 h 316"/>
                <a:gd name="T46" fmla="*/ 137 w 188"/>
                <a:gd name="T47" fmla="*/ 87 h 316"/>
                <a:gd name="T48" fmla="*/ 129 w 188"/>
                <a:gd name="T49" fmla="*/ 85 h 316"/>
                <a:gd name="T50" fmla="*/ 112 w 188"/>
                <a:gd name="T51" fmla="*/ 83 h 316"/>
                <a:gd name="T52" fmla="*/ 112 w 188"/>
                <a:gd name="T53" fmla="*/ 83 h 316"/>
                <a:gd name="T54" fmla="*/ 97 w 188"/>
                <a:gd name="T55" fmla="*/ 85 h 316"/>
                <a:gd name="T56" fmla="*/ 83 w 188"/>
                <a:gd name="T57" fmla="*/ 90 h 316"/>
                <a:gd name="T58" fmla="*/ 69 w 188"/>
                <a:gd name="T59" fmla="*/ 97 h 316"/>
                <a:gd name="T60" fmla="*/ 57 w 188"/>
                <a:gd name="T61" fmla="*/ 108 h 316"/>
                <a:gd name="T62" fmla="*/ 53 w 188"/>
                <a:gd name="T63" fmla="*/ 112 h 316"/>
                <a:gd name="T64" fmla="*/ 53 w 188"/>
                <a:gd name="T65" fmla="*/ 0 h 316"/>
                <a:gd name="T66" fmla="*/ 0 w 188"/>
                <a:gd name="T67" fmla="*/ 0 h 316"/>
                <a:gd name="T68" fmla="*/ 0 w 188"/>
                <a:gd name="T69" fmla="*/ 316 h 316"/>
                <a:gd name="T70" fmla="*/ 53 w 188"/>
                <a:gd name="T71" fmla="*/ 316 h 316"/>
                <a:gd name="T72" fmla="*/ 53 w 188"/>
                <a:gd name="T73" fmla="*/ 176 h 316"/>
                <a:gd name="T74" fmla="*/ 53 w 188"/>
                <a:gd name="T75" fmla="*/ 176 h 316"/>
                <a:gd name="T76" fmla="*/ 54 w 188"/>
                <a:gd name="T77" fmla="*/ 165 h 316"/>
                <a:gd name="T78" fmla="*/ 56 w 188"/>
                <a:gd name="T79" fmla="*/ 157 h 316"/>
                <a:gd name="T80" fmla="*/ 58 w 188"/>
                <a:gd name="T81" fmla="*/ 149 h 316"/>
                <a:gd name="T82" fmla="*/ 64 w 188"/>
                <a:gd name="T83" fmla="*/ 142 h 316"/>
                <a:gd name="T84" fmla="*/ 69 w 188"/>
                <a:gd name="T85" fmla="*/ 138 h 316"/>
                <a:gd name="T86" fmla="*/ 76 w 188"/>
                <a:gd name="T87" fmla="*/ 134 h 316"/>
                <a:gd name="T88" fmla="*/ 84 w 188"/>
                <a:gd name="T89" fmla="*/ 132 h 316"/>
                <a:gd name="T90" fmla="*/ 94 w 188"/>
                <a:gd name="T91" fmla="*/ 131 h 316"/>
                <a:gd name="T92" fmla="*/ 94 w 188"/>
                <a:gd name="T93" fmla="*/ 13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316">
                  <a:moveTo>
                    <a:pt x="94" y="131"/>
                  </a:moveTo>
                  <a:lnTo>
                    <a:pt x="94" y="131"/>
                  </a:lnTo>
                  <a:lnTo>
                    <a:pt x="103" y="132"/>
                  </a:lnTo>
                  <a:lnTo>
                    <a:pt x="112" y="134"/>
                  </a:lnTo>
                  <a:lnTo>
                    <a:pt x="118" y="138"/>
                  </a:lnTo>
                  <a:lnTo>
                    <a:pt x="124" y="142"/>
                  </a:lnTo>
                  <a:lnTo>
                    <a:pt x="129" y="149"/>
                  </a:lnTo>
                  <a:lnTo>
                    <a:pt x="132" y="157"/>
                  </a:lnTo>
                  <a:lnTo>
                    <a:pt x="133" y="165"/>
                  </a:lnTo>
                  <a:lnTo>
                    <a:pt x="135" y="176"/>
                  </a:lnTo>
                  <a:lnTo>
                    <a:pt x="135" y="316"/>
                  </a:lnTo>
                  <a:lnTo>
                    <a:pt x="188" y="316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186" y="149"/>
                  </a:lnTo>
                  <a:lnTo>
                    <a:pt x="182" y="134"/>
                  </a:lnTo>
                  <a:lnTo>
                    <a:pt x="177" y="119"/>
                  </a:lnTo>
                  <a:lnTo>
                    <a:pt x="169" y="108"/>
                  </a:lnTo>
                  <a:lnTo>
                    <a:pt x="169" y="108"/>
                  </a:lnTo>
                  <a:lnTo>
                    <a:pt x="163" y="102"/>
                  </a:lnTo>
                  <a:lnTo>
                    <a:pt x="158" y="97"/>
                  </a:lnTo>
                  <a:lnTo>
                    <a:pt x="151" y="93"/>
                  </a:lnTo>
                  <a:lnTo>
                    <a:pt x="144" y="90"/>
                  </a:lnTo>
                  <a:lnTo>
                    <a:pt x="137" y="87"/>
                  </a:lnTo>
                  <a:lnTo>
                    <a:pt x="129" y="85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97" y="85"/>
                  </a:lnTo>
                  <a:lnTo>
                    <a:pt x="83" y="90"/>
                  </a:lnTo>
                  <a:lnTo>
                    <a:pt x="69" y="97"/>
                  </a:lnTo>
                  <a:lnTo>
                    <a:pt x="57" y="108"/>
                  </a:lnTo>
                  <a:lnTo>
                    <a:pt x="53" y="1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53" y="316"/>
                  </a:lnTo>
                  <a:lnTo>
                    <a:pt x="53" y="176"/>
                  </a:lnTo>
                  <a:lnTo>
                    <a:pt x="53" y="176"/>
                  </a:lnTo>
                  <a:lnTo>
                    <a:pt x="54" y="165"/>
                  </a:lnTo>
                  <a:lnTo>
                    <a:pt x="56" y="157"/>
                  </a:lnTo>
                  <a:lnTo>
                    <a:pt x="58" y="149"/>
                  </a:lnTo>
                  <a:lnTo>
                    <a:pt x="64" y="142"/>
                  </a:lnTo>
                  <a:lnTo>
                    <a:pt x="69" y="138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1"/>
                  </a:lnTo>
                  <a:lnTo>
                    <a:pt x="94" y="13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7311" y="3891"/>
              <a:ext cx="65" cy="78"/>
            </a:xfrm>
            <a:custGeom>
              <a:avLst/>
              <a:gdLst>
                <a:gd name="T0" fmla="*/ 104 w 197"/>
                <a:gd name="T1" fmla="*/ 189 h 233"/>
                <a:gd name="T2" fmla="*/ 84 w 197"/>
                <a:gd name="T3" fmla="*/ 185 h 233"/>
                <a:gd name="T4" fmla="*/ 66 w 197"/>
                <a:gd name="T5" fmla="*/ 174 h 233"/>
                <a:gd name="T6" fmla="*/ 61 w 197"/>
                <a:gd name="T7" fmla="*/ 168 h 233"/>
                <a:gd name="T8" fmla="*/ 54 w 197"/>
                <a:gd name="T9" fmla="*/ 151 h 233"/>
                <a:gd name="T10" fmla="*/ 51 w 197"/>
                <a:gd name="T11" fmla="*/ 142 h 233"/>
                <a:gd name="T12" fmla="*/ 51 w 197"/>
                <a:gd name="T13" fmla="*/ 94 h 233"/>
                <a:gd name="T14" fmla="*/ 53 w 197"/>
                <a:gd name="T15" fmla="*/ 81 h 233"/>
                <a:gd name="T16" fmla="*/ 57 w 197"/>
                <a:gd name="T17" fmla="*/ 68 h 233"/>
                <a:gd name="T18" fmla="*/ 64 w 197"/>
                <a:gd name="T19" fmla="*/ 57 h 233"/>
                <a:gd name="T20" fmla="*/ 73 w 197"/>
                <a:gd name="T21" fmla="*/ 49 h 233"/>
                <a:gd name="T22" fmla="*/ 84 w 197"/>
                <a:gd name="T23" fmla="*/ 45 h 233"/>
                <a:gd name="T24" fmla="*/ 98 w 197"/>
                <a:gd name="T25" fmla="*/ 43 h 233"/>
                <a:gd name="T26" fmla="*/ 104 w 197"/>
                <a:gd name="T27" fmla="*/ 44 h 233"/>
                <a:gd name="T28" fmla="*/ 118 w 197"/>
                <a:gd name="T29" fmla="*/ 47 h 233"/>
                <a:gd name="T30" fmla="*/ 128 w 197"/>
                <a:gd name="T31" fmla="*/ 53 h 233"/>
                <a:gd name="T32" fmla="*/ 136 w 197"/>
                <a:gd name="T33" fmla="*/ 63 h 233"/>
                <a:gd name="T34" fmla="*/ 140 w 197"/>
                <a:gd name="T35" fmla="*/ 68 h 233"/>
                <a:gd name="T36" fmla="*/ 145 w 197"/>
                <a:gd name="T37" fmla="*/ 94 h 233"/>
                <a:gd name="T38" fmla="*/ 94 w 197"/>
                <a:gd name="T39" fmla="*/ 97 h 233"/>
                <a:gd name="T40" fmla="*/ 197 w 197"/>
                <a:gd name="T41" fmla="*/ 132 h 233"/>
                <a:gd name="T42" fmla="*/ 197 w 197"/>
                <a:gd name="T43" fmla="*/ 109 h 233"/>
                <a:gd name="T44" fmla="*/ 196 w 197"/>
                <a:gd name="T45" fmla="*/ 86 h 233"/>
                <a:gd name="T46" fmla="*/ 190 w 197"/>
                <a:gd name="T47" fmla="*/ 66 h 233"/>
                <a:gd name="T48" fmla="*/ 182 w 197"/>
                <a:gd name="T49" fmla="*/ 47 h 233"/>
                <a:gd name="T50" fmla="*/ 171 w 197"/>
                <a:gd name="T51" fmla="*/ 30 h 233"/>
                <a:gd name="T52" fmla="*/ 164 w 197"/>
                <a:gd name="T53" fmla="*/ 23 h 233"/>
                <a:gd name="T54" fmla="*/ 148 w 197"/>
                <a:gd name="T55" fmla="*/ 13 h 233"/>
                <a:gd name="T56" fmla="*/ 130 w 197"/>
                <a:gd name="T57" fmla="*/ 4 h 233"/>
                <a:gd name="T58" fmla="*/ 108 w 197"/>
                <a:gd name="T59" fmla="*/ 0 h 233"/>
                <a:gd name="T60" fmla="*/ 98 w 197"/>
                <a:gd name="T61" fmla="*/ 0 h 233"/>
                <a:gd name="T62" fmla="*/ 77 w 197"/>
                <a:gd name="T63" fmla="*/ 2 h 233"/>
                <a:gd name="T64" fmla="*/ 58 w 197"/>
                <a:gd name="T65" fmla="*/ 7 h 233"/>
                <a:gd name="T66" fmla="*/ 40 w 197"/>
                <a:gd name="T67" fmla="*/ 17 h 233"/>
                <a:gd name="T68" fmla="*/ 27 w 197"/>
                <a:gd name="T69" fmla="*/ 30 h 233"/>
                <a:gd name="T70" fmla="*/ 20 w 197"/>
                <a:gd name="T71" fmla="*/ 38 h 233"/>
                <a:gd name="T72" fmla="*/ 9 w 197"/>
                <a:gd name="T73" fmla="*/ 57 h 233"/>
                <a:gd name="T74" fmla="*/ 2 w 197"/>
                <a:gd name="T75" fmla="*/ 78 h 233"/>
                <a:gd name="T76" fmla="*/ 0 w 197"/>
                <a:gd name="T77" fmla="*/ 102 h 233"/>
                <a:gd name="T78" fmla="*/ 0 w 197"/>
                <a:gd name="T79" fmla="*/ 116 h 233"/>
                <a:gd name="T80" fmla="*/ 1 w 197"/>
                <a:gd name="T81" fmla="*/ 143 h 233"/>
                <a:gd name="T82" fmla="*/ 5 w 197"/>
                <a:gd name="T83" fmla="*/ 168 h 233"/>
                <a:gd name="T84" fmla="*/ 13 w 197"/>
                <a:gd name="T85" fmla="*/ 188 h 233"/>
                <a:gd name="T86" fmla="*/ 25 w 197"/>
                <a:gd name="T87" fmla="*/ 204 h 233"/>
                <a:gd name="T88" fmla="*/ 40 w 197"/>
                <a:gd name="T89" fmla="*/ 217 h 233"/>
                <a:gd name="T90" fmla="*/ 58 w 197"/>
                <a:gd name="T91" fmla="*/ 226 h 233"/>
                <a:gd name="T92" fmla="*/ 80 w 197"/>
                <a:gd name="T93" fmla="*/ 232 h 233"/>
                <a:gd name="T94" fmla="*/ 104 w 197"/>
                <a:gd name="T95" fmla="*/ 233 h 233"/>
                <a:gd name="T96" fmla="*/ 117 w 197"/>
                <a:gd name="T97" fmla="*/ 232 h 233"/>
                <a:gd name="T98" fmla="*/ 140 w 197"/>
                <a:gd name="T99" fmla="*/ 228 h 233"/>
                <a:gd name="T100" fmla="*/ 160 w 197"/>
                <a:gd name="T101" fmla="*/ 219 h 233"/>
                <a:gd name="T102" fmla="*/ 181 w 197"/>
                <a:gd name="T103" fmla="*/ 207 h 233"/>
                <a:gd name="T104" fmla="*/ 158 w 197"/>
                <a:gd name="T105" fmla="*/ 168 h 233"/>
                <a:gd name="T106" fmla="*/ 145 w 197"/>
                <a:gd name="T107" fmla="*/ 177 h 233"/>
                <a:gd name="T108" fmla="*/ 119 w 197"/>
                <a:gd name="T109" fmla="*/ 188 h 233"/>
                <a:gd name="T110" fmla="*/ 104 w 197"/>
                <a:gd name="T111" fmla="*/ 1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233">
                  <a:moveTo>
                    <a:pt x="104" y="189"/>
                  </a:moveTo>
                  <a:lnTo>
                    <a:pt x="104" y="189"/>
                  </a:lnTo>
                  <a:lnTo>
                    <a:pt x="94" y="188"/>
                  </a:lnTo>
                  <a:lnTo>
                    <a:pt x="84" y="185"/>
                  </a:lnTo>
                  <a:lnTo>
                    <a:pt x="74" y="181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61" y="168"/>
                  </a:lnTo>
                  <a:lnTo>
                    <a:pt x="57" y="160"/>
                  </a:lnTo>
                  <a:lnTo>
                    <a:pt x="54" y="151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51" y="139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3" y="8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4" y="57"/>
                  </a:lnTo>
                  <a:lnTo>
                    <a:pt x="68" y="53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4" y="45"/>
                  </a:lnTo>
                  <a:lnTo>
                    <a:pt x="91" y="44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104" y="44"/>
                  </a:lnTo>
                  <a:lnTo>
                    <a:pt x="111" y="45"/>
                  </a:lnTo>
                  <a:lnTo>
                    <a:pt x="118" y="47"/>
                  </a:lnTo>
                  <a:lnTo>
                    <a:pt x="123" y="49"/>
                  </a:lnTo>
                  <a:lnTo>
                    <a:pt x="128" y="53"/>
                  </a:lnTo>
                  <a:lnTo>
                    <a:pt x="132" y="57"/>
                  </a:lnTo>
                  <a:lnTo>
                    <a:pt x="136" y="63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3" y="81"/>
                  </a:lnTo>
                  <a:lnTo>
                    <a:pt x="145" y="94"/>
                  </a:lnTo>
                  <a:lnTo>
                    <a:pt x="145" y="97"/>
                  </a:lnTo>
                  <a:lnTo>
                    <a:pt x="94" y="97"/>
                  </a:lnTo>
                  <a:lnTo>
                    <a:pt x="94" y="132"/>
                  </a:lnTo>
                  <a:lnTo>
                    <a:pt x="197" y="132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7" y="97"/>
                  </a:lnTo>
                  <a:lnTo>
                    <a:pt x="196" y="86"/>
                  </a:lnTo>
                  <a:lnTo>
                    <a:pt x="193" y="75"/>
                  </a:lnTo>
                  <a:lnTo>
                    <a:pt x="190" y="66"/>
                  </a:lnTo>
                  <a:lnTo>
                    <a:pt x="186" y="56"/>
                  </a:lnTo>
                  <a:lnTo>
                    <a:pt x="182" y="47"/>
                  </a:lnTo>
                  <a:lnTo>
                    <a:pt x="177" y="38"/>
                  </a:lnTo>
                  <a:lnTo>
                    <a:pt x="171" y="30"/>
                  </a:lnTo>
                  <a:lnTo>
                    <a:pt x="171" y="30"/>
                  </a:lnTo>
                  <a:lnTo>
                    <a:pt x="164" y="23"/>
                  </a:lnTo>
                  <a:lnTo>
                    <a:pt x="156" y="17"/>
                  </a:lnTo>
                  <a:lnTo>
                    <a:pt x="148" y="13"/>
                  </a:lnTo>
                  <a:lnTo>
                    <a:pt x="140" y="7"/>
                  </a:lnTo>
                  <a:lnTo>
                    <a:pt x="130" y="4"/>
                  </a:lnTo>
                  <a:lnTo>
                    <a:pt x="119" y="2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1"/>
                  </a:lnTo>
                  <a:lnTo>
                    <a:pt x="40" y="17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0" y="38"/>
                  </a:lnTo>
                  <a:lnTo>
                    <a:pt x="15" y="47"/>
                  </a:lnTo>
                  <a:lnTo>
                    <a:pt x="9" y="57"/>
                  </a:lnTo>
                  <a:lnTo>
                    <a:pt x="6" y="67"/>
                  </a:lnTo>
                  <a:lnTo>
                    <a:pt x="2" y="78"/>
                  </a:lnTo>
                  <a:lnTo>
                    <a:pt x="1" y="90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9" y="179"/>
                  </a:lnTo>
                  <a:lnTo>
                    <a:pt x="13" y="188"/>
                  </a:lnTo>
                  <a:lnTo>
                    <a:pt x="19" y="196"/>
                  </a:lnTo>
                  <a:lnTo>
                    <a:pt x="25" y="204"/>
                  </a:lnTo>
                  <a:lnTo>
                    <a:pt x="32" y="211"/>
                  </a:lnTo>
                  <a:lnTo>
                    <a:pt x="40" y="217"/>
                  </a:lnTo>
                  <a:lnTo>
                    <a:pt x="49" y="222"/>
                  </a:lnTo>
                  <a:lnTo>
                    <a:pt x="58" y="226"/>
                  </a:lnTo>
                  <a:lnTo>
                    <a:pt x="68" y="229"/>
                  </a:lnTo>
                  <a:lnTo>
                    <a:pt x="80" y="232"/>
                  </a:lnTo>
                  <a:lnTo>
                    <a:pt x="91" y="233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17" y="232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49" y="225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1" y="207"/>
                  </a:lnTo>
                  <a:lnTo>
                    <a:pt x="189" y="199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45" y="177"/>
                  </a:lnTo>
                  <a:lnTo>
                    <a:pt x="133" y="184"/>
                  </a:lnTo>
                  <a:lnTo>
                    <a:pt x="119" y="188"/>
                  </a:lnTo>
                  <a:lnTo>
                    <a:pt x="104" y="189"/>
                  </a:lnTo>
                  <a:lnTo>
                    <a:pt x="104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7379" y="3872"/>
              <a:ext cx="40" cy="97"/>
            </a:xfrm>
            <a:custGeom>
              <a:avLst/>
              <a:gdLst>
                <a:gd name="T0" fmla="*/ 41 w 120"/>
                <a:gd name="T1" fmla="*/ 272 h 292"/>
                <a:gd name="T2" fmla="*/ 41 w 120"/>
                <a:gd name="T3" fmla="*/ 272 h 292"/>
                <a:gd name="T4" fmla="*/ 51 w 120"/>
                <a:gd name="T5" fmla="*/ 280 h 292"/>
                <a:gd name="T6" fmla="*/ 63 w 120"/>
                <a:gd name="T7" fmla="*/ 287 h 292"/>
                <a:gd name="T8" fmla="*/ 75 w 120"/>
                <a:gd name="T9" fmla="*/ 291 h 292"/>
                <a:gd name="T10" fmla="*/ 91 w 120"/>
                <a:gd name="T11" fmla="*/ 292 h 292"/>
                <a:gd name="T12" fmla="*/ 120 w 120"/>
                <a:gd name="T13" fmla="*/ 292 h 292"/>
                <a:gd name="T14" fmla="*/ 120 w 120"/>
                <a:gd name="T15" fmla="*/ 247 h 292"/>
                <a:gd name="T16" fmla="*/ 102 w 120"/>
                <a:gd name="T17" fmla="*/ 247 h 292"/>
                <a:gd name="T18" fmla="*/ 102 w 120"/>
                <a:gd name="T19" fmla="*/ 247 h 292"/>
                <a:gd name="T20" fmla="*/ 97 w 120"/>
                <a:gd name="T21" fmla="*/ 247 h 292"/>
                <a:gd name="T22" fmla="*/ 91 w 120"/>
                <a:gd name="T23" fmla="*/ 246 h 292"/>
                <a:gd name="T24" fmla="*/ 87 w 120"/>
                <a:gd name="T25" fmla="*/ 244 h 292"/>
                <a:gd name="T26" fmla="*/ 85 w 120"/>
                <a:gd name="T27" fmla="*/ 242 h 292"/>
                <a:gd name="T28" fmla="*/ 82 w 120"/>
                <a:gd name="T29" fmla="*/ 238 h 292"/>
                <a:gd name="T30" fmla="*/ 81 w 120"/>
                <a:gd name="T31" fmla="*/ 233 h 292"/>
                <a:gd name="T32" fmla="*/ 79 w 120"/>
                <a:gd name="T33" fmla="*/ 229 h 292"/>
                <a:gd name="T34" fmla="*/ 79 w 120"/>
                <a:gd name="T35" fmla="*/ 224 h 292"/>
                <a:gd name="T36" fmla="*/ 79 w 120"/>
                <a:gd name="T37" fmla="*/ 108 h 292"/>
                <a:gd name="T38" fmla="*/ 120 w 120"/>
                <a:gd name="T39" fmla="*/ 108 h 292"/>
                <a:gd name="T40" fmla="*/ 120 w 120"/>
                <a:gd name="T41" fmla="*/ 69 h 292"/>
                <a:gd name="T42" fmla="*/ 79 w 120"/>
                <a:gd name="T43" fmla="*/ 69 h 292"/>
                <a:gd name="T44" fmla="*/ 79 w 120"/>
                <a:gd name="T45" fmla="*/ 0 h 292"/>
                <a:gd name="T46" fmla="*/ 26 w 120"/>
                <a:gd name="T47" fmla="*/ 0 h 292"/>
                <a:gd name="T48" fmla="*/ 26 w 120"/>
                <a:gd name="T49" fmla="*/ 69 h 292"/>
                <a:gd name="T50" fmla="*/ 0 w 120"/>
                <a:gd name="T51" fmla="*/ 69 h 292"/>
                <a:gd name="T52" fmla="*/ 0 w 120"/>
                <a:gd name="T53" fmla="*/ 108 h 292"/>
                <a:gd name="T54" fmla="*/ 26 w 120"/>
                <a:gd name="T55" fmla="*/ 108 h 292"/>
                <a:gd name="T56" fmla="*/ 26 w 120"/>
                <a:gd name="T57" fmla="*/ 227 h 292"/>
                <a:gd name="T58" fmla="*/ 26 w 120"/>
                <a:gd name="T59" fmla="*/ 227 h 292"/>
                <a:gd name="T60" fmla="*/ 26 w 120"/>
                <a:gd name="T61" fmla="*/ 240 h 292"/>
                <a:gd name="T62" fmla="*/ 29 w 120"/>
                <a:gd name="T63" fmla="*/ 251 h 292"/>
                <a:gd name="T64" fmla="*/ 34 w 120"/>
                <a:gd name="T65" fmla="*/ 262 h 292"/>
                <a:gd name="T66" fmla="*/ 41 w 120"/>
                <a:gd name="T67" fmla="*/ 272 h 292"/>
                <a:gd name="T68" fmla="*/ 41 w 120"/>
                <a:gd name="T69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292">
                  <a:moveTo>
                    <a:pt x="41" y="272"/>
                  </a:moveTo>
                  <a:lnTo>
                    <a:pt x="41" y="272"/>
                  </a:lnTo>
                  <a:lnTo>
                    <a:pt x="51" y="280"/>
                  </a:lnTo>
                  <a:lnTo>
                    <a:pt x="63" y="287"/>
                  </a:lnTo>
                  <a:lnTo>
                    <a:pt x="75" y="291"/>
                  </a:lnTo>
                  <a:lnTo>
                    <a:pt x="91" y="292"/>
                  </a:lnTo>
                  <a:lnTo>
                    <a:pt x="120" y="292"/>
                  </a:lnTo>
                  <a:lnTo>
                    <a:pt x="120" y="247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97" y="247"/>
                  </a:lnTo>
                  <a:lnTo>
                    <a:pt x="91" y="246"/>
                  </a:lnTo>
                  <a:lnTo>
                    <a:pt x="87" y="244"/>
                  </a:lnTo>
                  <a:lnTo>
                    <a:pt x="85" y="242"/>
                  </a:lnTo>
                  <a:lnTo>
                    <a:pt x="82" y="238"/>
                  </a:lnTo>
                  <a:lnTo>
                    <a:pt x="81" y="233"/>
                  </a:lnTo>
                  <a:lnTo>
                    <a:pt x="79" y="229"/>
                  </a:lnTo>
                  <a:lnTo>
                    <a:pt x="79" y="224"/>
                  </a:lnTo>
                  <a:lnTo>
                    <a:pt x="79" y="108"/>
                  </a:lnTo>
                  <a:lnTo>
                    <a:pt x="120" y="108"/>
                  </a:lnTo>
                  <a:lnTo>
                    <a:pt x="120" y="69"/>
                  </a:lnTo>
                  <a:lnTo>
                    <a:pt x="79" y="69"/>
                  </a:lnTo>
                  <a:lnTo>
                    <a:pt x="79" y="0"/>
                  </a:lnTo>
                  <a:lnTo>
                    <a:pt x="26" y="0"/>
                  </a:lnTo>
                  <a:lnTo>
                    <a:pt x="26" y="69"/>
                  </a:lnTo>
                  <a:lnTo>
                    <a:pt x="0" y="69"/>
                  </a:lnTo>
                  <a:lnTo>
                    <a:pt x="0" y="108"/>
                  </a:lnTo>
                  <a:lnTo>
                    <a:pt x="26" y="108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6" y="240"/>
                  </a:lnTo>
                  <a:lnTo>
                    <a:pt x="29" y="251"/>
                  </a:lnTo>
                  <a:lnTo>
                    <a:pt x="34" y="262"/>
                  </a:lnTo>
                  <a:lnTo>
                    <a:pt x="41" y="272"/>
                  </a:lnTo>
                  <a:lnTo>
                    <a:pt x="41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6299" y="3864"/>
              <a:ext cx="77" cy="106"/>
            </a:xfrm>
            <a:custGeom>
              <a:avLst/>
              <a:gdLst>
                <a:gd name="T0" fmla="*/ 114 w 230"/>
                <a:gd name="T1" fmla="*/ 58 h 318"/>
                <a:gd name="T2" fmla="*/ 114 w 230"/>
                <a:gd name="T3" fmla="*/ 58 h 318"/>
                <a:gd name="T4" fmla="*/ 125 w 230"/>
                <a:gd name="T5" fmla="*/ 60 h 318"/>
                <a:gd name="T6" fmla="*/ 135 w 230"/>
                <a:gd name="T7" fmla="*/ 64 h 318"/>
                <a:gd name="T8" fmla="*/ 144 w 230"/>
                <a:gd name="T9" fmla="*/ 68 h 318"/>
                <a:gd name="T10" fmla="*/ 152 w 230"/>
                <a:gd name="T11" fmla="*/ 75 h 318"/>
                <a:gd name="T12" fmla="*/ 152 w 230"/>
                <a:gd name="T13" fmla="*/ 75 h 318"/>
                <a:gd name="T14" fmla="*/ 159 w 230"/>
                <a:gd name="T15" fmla="*/ 84 h 318"/>
                <a:gd name="T16" fmla="*/ 163 w 230"/>
                <a:gd name="T17" fmla="*/ 94 h 318"/>
                <a:gd name="T18" fmla="*/ 167 w 230"/>
                <a:gd name="T19" fmla="*/ 104 h 318"/>
                <a:gd name="T20" fmla="*/ 167 w 230"/>
                <a:gd name="T21" fmla="*/ 117 h 318"/>
                <a:gd name="T22" fmla="*/ 167 w 230"/>
                <a:gd name="T23" fmla="*/ 318 h 318"/>
                <a:gd name="T24" fmla="*/ 230 w 230"/>
                <a:gd name="T25" fmla="*/ 318 h 318"/>
                <a:gd name="T26" fmla="*/ 230 w 230"/>
                <a:gd name="T27" fmla="*/ 117 h 318"/>
                <a:gd name="T28" fmla="*/ 230 w 230"/>
                <a:gd name="T29" fmla="*/ 117 h 318"/>
                <a:gd name="T30" fmla="*/ 228 w 230"/>
                <a:gd name="T31" fmla="*/ 104 h 318"/>
                <a:gd name="T32" fmla="*/ 227 w 230"/>
                <a:gd name="T33" fmla="*/ 92 h 318"/>
                <a:gd name="T34" fmla="*/ 224 w 230"/>
                <a:gd name="T35" fmla="*/ 80 h 318"/>
                <a:gd name="T36" fmla="*/ 220 w 230"/>
                <a:gd name="T37" fmla="*/ 69 h 318"/>
                <a:gd name="T38" fmla="*/ 216 w 230"/>
                <a:gd name="T39" fmla="*/ 58 h 318"/>
                <a:gd name="T40" fmla="*/ 211 w 230"/>
                <a:gd name="T41" fmla="*/ 49 h 318"/>
                <a:gd name="T42" fmla="*/ 204 w 230"/>
                <a:gd name="T43" fmla="*/ 41 h 318"/>
                <a:gd name="T44" fmla="*/ 196 w 230"/>
                <a:gd name="T45" fmla="*/ 32 h 318"/>
                <a:gd name="T46" fmla="*/ 196 w 230"/>
                <a:gd name="T47" fmla="*/ 32 h 318"/>
                <a:gd name="T48" fmla="*/ 189 w 230"/>
                <a:gd name="T49" fmla="*/ 26 h 318"/>
                <a:gd name="T50" fmla="*/ 181 w 230"/>
                <a:gd name="T51" fmla="*/ 19 h 318"/>
                <a:gd name="T52" fmla="*/ 171 w 230"/>
                <a:gd name="T53" fmla="*/ 13 h 318"/>
                <a:gd name="T54" fmla="*/ 162 w 230"/>
                <a:gd name="T55" fmla="*/ 9 h 318"/>
                <a:gd name="T56" fmla="*/ 152 w 230"/>
                <a:gd name="T57" fmla="*/ 5 h 318"/>
                <a:gd name="T58" fmla="*/ 141 w 230"/>
                <a:gd name="T59" fmla="*/ 2 h 318"/>
                <a:gd name="T60" fmla="*/ 130 w 230"/>
                <a:gd name="T61" fmla="*/ 1 h 318"/>
                <a:gd name="T62" fmla="*/ 120 w 230"/>
                <a:gd name="T63" fmla="*/ 0 h 318"/>
                <a:gd name="T64" fmla="*/ 0 w 230"/>
                <a:gd name="T65" fmla="*/ 0 h 318"/>
                <a:gd name="T66" fmla="*/ 0 w 230"/>
                <a:gd name="T67" fmla="*/ 318 h 318"/>
                <a:gd name="T68" fmla="*/ 61 w 230"/>
                <a:gd name="T69" fmla="*/ 318 h 318"/>
                <a:gd name="T70" fmla="*/ 61 w 230"/>
                <a:gd name="T71" fmla="*/ 117 h 318"/>
                <a:gd name="T72" fmla="*/ 61 w 230"/>
                <a:gd name="T73" fmla="*/ 117 h 318"/>
                <a:gd name="T74" fmla="*/ 61 w 230"/>
                <a:gd name="T75" fmla="*/ 61 h 318"/>
                <a:gd name="T76" fmla="*/ 61 w 230"/>
                <a:gd name="T77" fmla="*/ 58 h 318"/>
                <a:gd name="T78" fmla="*/ 64 w 230"/>
                <a:gd name="T79" fmla="*/ 60 h 318"/>
                <a:gd name="T80" fmla="*/ 64 w 230"/>
                <a:gd name="T81" fmla="*/ 60 h 318"/>
                <a:gd name="T82" fmla="*/ 114 w 230"/>
                <a:gd name="T83" fmla="*/ 58 h 318"/>
                <a:gd name="T84" fmla="*/ 114 w 230"/>
                <a:gd name="T85" fmla="*/ 5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318">
                  <a:moveTo>
                    <a:pt x="114" y="58"/>
                  </a:moveTo>
                  <a:lnTo>
                    <a:pt x="114" y="58"/>
                  </a:lnTo>
                  <a:lnTo>
                    <a:pt x="125" y="60"/>
                  </a:lnTo>
                  <a:lnTo>
                    <a:pt x="135" y="64"/>
                  </a:lnTo>
                  <a:lnTo>
                    <a:pt x="144" y="68"/>
                  </a:lnTo>
                  <a:lnTo>
                    <a:pt x="152" y="75"/>
                  </a:lnTo>
                  <a:lnTo>
                    <a:pt x="152" y="75"/>
                  </a:lnTo>
                  <a:lnTo>
                    <a:pt x="159" y="84"/>
                  </a:lnTo>
                  <a:lnTo>
                    <a:pt x="163" y="94"/>
                  </a:lnTo>
                  <a:lnTo>
                    <a:pt x="167" y="104"/>
                  </a:lnTo>
                  <a:lnTo>
                    <a:pt x="167" y="117"/>
                  </a:lnTo>
                  <a:lnTo>
                    <a:pt x="167" y="318"/>
                  </a:lnTo>
                  <a:lnTo>
                    <a:pt x="230" y="318"/>
                  </a:lnTo>
                  <a:lnTo>
                    <a:pt x="230" y="117"/>
                  </a:lnTo>
                  <a:lnTo>
                    <a:pt x="230" y="117"/>
                  </a:lnTo>
                  <a:lnTo>
                    <a:pt x="228" y="104"/>
                  </a:lnTo>
                  <a:lnTo>
                    <a:pt x="227" y="92"/>
                  </a:lnTo>
                  <a:lnTo>
                    <a:pt x="224" y="80"/>
                  </a:lnTo>
                  <a:lnTo>
                    <a:pt x="220" y="69"/>
                  </a:lnTo>
                  <a:lnTo>
                    <a:pt x="216" y="58"/>
                  </a:lnTo>
                  <a:lnTo>
                    <a:pt x="211" y="49"/>
                  </a:lnTo>
                  <a:lnTo>
                    <a:pt x="204" y="41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89" y="26"/>
                  </a:lnTo>
                  <a:lnTo>
                    <a:pt x="181" y="19"/>
                  </a:lnTo>
                  <a:lnTo>
                    <a:pt x="171" y="13"/>
                  </a:lnTo>
                  <a:lnTo>
                    <a:pt x="162" y="9"/>
                  </a:lnTo>
                  <a:lnTo>
                    <a:pt x="152" y="5"/>
                  </a:lnTo>
                  <a:lnTo>
                    <a:pt x="141" y="2"/>
                  </a:lnTo>
                  <a:lnTo>
                    <a:pt x="130" y="1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61" y="318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61" y="61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114" y="58"/>
                  </a:lnTo>
                  <a:lnTo>
                    <a:pt x="114" y="5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3" name="Freeform 40"/>
            <p:cNvSpPr>
              <a:spLocks noEditPoints="1"/>
            </p:cNvSpPr>
            <p:nvPr userDrawn="1"/>
          </p:nvSpPr>
          <p:spPr bwMode="auto">
            <a:xfrm>
              <a:off x="6592" y="3891"/>
              <a:ext cx="64" cy="78"/>
            </a:xfrm>
            <a:custGeom>
              <a:avLst/>
              <a:gdLst>
                <a:gd name="T0" fmla="*/ 192 w 193"/>
                <a:gd name="T1" fmla="*/ 94 h 235"/>
                <a:gd name="T2" fmla="*/ 185 w 193"/>
                <a:gd name="T3" fmla="*/ 57 h 235"/>
                <a:gd name="T4" fmla="*/ 182 w 193"/>
                <a:gd name="T5" fmla="*/ 53 h 235"/>
                <a:gd name="T6" fmla="*/ 167 w 193"/>
                <a:gd name="T7" fmla="*/ 29 h 235"/>
                <a:gd name="T8" fmla="*/ 161 w 193"/>
                <a:gd name="T9" fmla="*/ 22 h 235"/>
                <a:gd name="T10" fmla="*/ 146 w 193"/>
                <a:gd name="T11" fmla="*/ 11 h 235"/>
                <a:gd name="T12" fmla="*/ 127 w 193"/>
                <a:gd name="T13" fmla="*/ 4 h 235"/>
                <a:gd name="T14" fmla="*/ 108 w 193"/>
                <a:gd name="T15" fmla="*/ 1 h 235"/>
                <a:gd name="T16" fmla="*/ 97 w 193"/>
                <a:gd name="T17" fmla="*/ 0 h 235"/>
                <a:gd name="T18" fmla="*/ 69 w 193"/>
                <a:gd name="T19" fmla="*/ 3 h 235"/>
                <a:gd name="T20" fmla="*/ 48 w 193"/>
                <a:gd name="T21" fmla="*/ 11 h 235"/>
                <a:gd name="T22" fmla="*/ 35 w 193"/>
                <a:gd name="T23" fmla="*/ 19 h 235"/>
                <a:gd name="T24" fmla="*/ 26 w 193"/>
                <a:gd name="T25" fmla="*/ 29 h 235"/>
                <a:gd name="T26" fmla="*/ 15 w 193"/>
                <a:gd name="T27" fmla="*/ 44 h 235"/>
                <a:gd name="T28" fmla="*/ 7 w 193"/>
                <a:gd name="T29" fmla="*/ 64 h 235"/>
                <a:gd name="T30" fmla="*/ 1 w 193"/>
                <a:gd name="T31" fmla="*/ 88 h 235"/>
                <a:gd name="T32" fmla="*/ 0 w 193"/>
                <a:gd name="T33" fmla="*/ 117 h 235"/>
                <a:gd name="T34" fmla="*/ 1 w 193"/>
                <a:gd name="T35" fmla="*/ 152 h 235"/>
                <a:gd name="T36" fmla="*/ 8 w 193"/>
                <a:gd name="T37" fmla="*/ 180 h 235"/>
                <a:gd name="T38" fmla="*/ 12 w 193"/>
                <a:gd name="T39" fmla="*/ 188 h 235"/>
                <a:gd name="T40" fmla="*/ 25 w 193"/>
                <a:gd name="T41" fmla="*/ 207 h 235"/>
                <a:gd name="T42" fmla="*/ 31 w 193"/>
                <a:gd name="T43" fmla="*/ 214 h 235"/>
                <a:gd name="T44" fmla="*/ 48 w 193"/>
                <a:gd name="T45" fmla="*/ 224 h 235"/>
                <a:gd name="T46" fmla="*/ 65 w 193"/>
                <a:gd name="T47" fmla="*/ 231 h 235"/>
                <a:gd name="T48" fmla="*/ 86 w 193"/>
                <a:gd name="T49" fmla="*/ 234 h 235"/>
                <a:gd name="T50" fmla="*/ 97 w 193"/>
                <a:gd name="T51" fmla="*/ 235 h 235"/>
                <a:gd name="T52" fmla="*/ 123 w 193"/>
                <a:gd name="T53" fmla="*/ 233 h 235"/>
                <a:gd name="T54" fmla="*/ 146 w 193"/>
                <a:gd name="T55" fmla="*/ 223 h 235"/>
                <a:gd name="T56" fmla="*/ 157 w 193"/>
                <a:gd name="T57" fmla="*/ 216 h 235"/>
                <a:gd name="T58" fmla="*/ 167 w 193"/>
                <a:gd name="T59" fmla="*/ 207 h 235"/>
                <a:gd name="T60" fmla="*/ 178 w 193"/>
                <a:gd name="T61" fmla="*/ 190 h 235"/>
                <a:gd name="T62" fmla="*/ 187 w 193"/>
                <a:gd name="T63" fmla="*/ 171 h 235"/>
                <a:gd name="T64" fmla="*/ 192 w 193"/>
                <a:gd name="T65" fmla="*/ 147 h 235"/>
                <a:gd name="T66" fmla="*/ 193 w 193"/>
                <a:gd name="T67" fmla="*/ 117 h 235"/>
                <a:gd name="T68" fmla="*/ 125 w 193"/>
                <a:gd name="T69" fmla="*/ 175 h 235"/>
                <a:gd name="T70" fmla="*/ 120 w 193"/>
                <a:gd name="T71" fmla="*/ 181 h 235"/>
                <a:gd name="T72" fmla="*/ 105 w 193"/>
                <a:gd name="T73" fmla="*/ 186 h 235"/>
                <a:gd name="T74" fmla="*/ 97 w 193"/>
                <a:gd name="T75" fmla="*/ 188 h 235"/>
                <a:gd name="T76" fmla="*/ 80 w 193"/>
                <a:gd name="T77" fmla="*/ 185 h 235"/>
                <a:gd name="T78" fmla="*/ 67 w 193"/>
                <a:gd name="T79" fmla="*/ 175 h 235"/>
                <a:gd name="T80" fmla="*/ 63 w 193"/>
                <a:gd name="T81" fmla="*/ 170 h 235"/>
                <a:gd name="T82" fmla="*/ 59 w 193"/>
                <a:gd name="T83" fmla="*/ 161 h 235"/>
                <a:gd name="T84" fmla="*/ 54 w 193"/>
                <a:gd name="T85" fmla="*/ 135 h 235"/>
                <a:gd name="T86" fmla="*/ 53 w 193"/>
                <a:gd name="T87" fmla="*/ 117 h 235"/>
                <a:gd name="T88" fmla="*/ 57 w 193"/>
                <a:gd name="T89" fmla="*/ 80 h 235"/>
                <a:gd name="T90" fmla="*/ 64 w 193"/>
                <a:gd name="T91" fmla="*/ 63 h 235"/>
                <a:gd name="T92" fmla="*/ 67 w 193"/>
                <a:gd name="T93" fmla="*/ 58 h 235"/>
                <a:gd name="T94" fmla="*/ 80 w 193"/>
                <a:gd name="T95" fmla="*/ 50 h 235"/>
                <a:gd name="T96" fmla="*/ 97 w 193"/>
                <a:gd name="T97" fmla="*/ 48 h 235"/>
                <a:gd name="T98" fmla="*/ 105 w 193"/>
                <a:gd name="T99" fmla="*/ 49 h 235"/>
                <a:gd name="T100" fmla="*/ 120 w 193"/>
                <a:gd name="T101" fmla="*/ 54 h 235"/>
                <a:gd name="T102" fmla="*/ 125 w 193"/>
                <a:gd name="T103" fmla="*/ 58 h 235"/>
                <a:gd name="T104" fmla="*/ 131 w 193"/>
                <a:gd name="T105" fmla="*/ 65 h 235"/>
                <a:gd name="T106" fmla="*/ 138 w 193"/>
                <a:gd name="T107" fmla="*/ 87 h 235"/>
                <a:gd name="T108" fmla="*/ 139 w 193"/>
                <a:gd name="T109" fmla="*/ 118 h 235"/>
                <a:gd name="T110" fmla="*/ 139 w 193"/>
                <a:gd name="T111" fmla="*/ 139 h 235"/>
                <a:gd name="T112" fmla="*/ 132 w 193"/>
                <a:gd name="T113" fmla="*/ 167 h 235"/>
                <a:gd name="T114" fmla="*/ 125 w 193"/>
                <a:gd name="T115" fmla="*/ 1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35">
                  <a:moveTo>
                    <a:pt x="193" y="117"/>
                  </a:moveTo>
                  <a:lnTo>
                    <a:pt x="192" y="94"/>
                  </a:lnTo>
                  <a:lnTo>
                    <a:pt x="189" y="72"/>
                  </a:lnTo>
                  <a:lnTo>
                    <a:pt x="185" y="57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76" y="39"/>
                  </a:lnTo>
                  <a:lnTo>
                    <a:pt x="167" y="29"/>
                  </a:lnTo>
                  <a:lnTo>
                    <a:pt x="167" y="29"/>
                  </a:lnTo>
                  <a:lnTo>
                    <a:pt x="161" y="22"/>
                  </a:lnTo>
                  <a:lnTo>
                    <a:pt x="153" y="16"/>
                  </a:lnTo>
                  <a:lnTo>
                    <a:pt x="146" y="11"/>
                  </a:lnTo>
                  <a:lnTo>
                    <a:pt x="136" y="7"/>
                  </a:lnTo>
                  <a:lnTo>
                    <a:pt x="127" y="4"/>
                  </a:lnTo>
                  <a:lnTo>
                    <a:pt x="117" y="1"/>
                  </a:lnTo>
                  <a:lnTo>
                    <a:pt x="108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3" y="1"/>
                  </a:lnTo>
                  <a:lnTo>
                    <a:pt x="69" y="3"/>
                  </a:lnTo>
                  <a:lnTo>
                    <a:pt x="59" y="7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5" y="1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35"/>
                  </a:lnTo>
                  <a:lnTo>
                    <a:pt x="15" y="44"/>
                  </a:lnTo>
                  <a:lnTo>
                    <a:pt x="10" y="53"/>
                  </a:lnTo>
                  <a:lnTo>
                    <a:pt x="7" y="64"/>
                  </a:lnTo>
                  <a:lnTo>
                    <a:pt x="3" y="76"/>
                  </a:lnTo>
                  <a:lnTo>
                    <a:pt x="1" y="88"/>
                  </a:lnTo>
                  <a:lnTo>
                    <a:pt x="0" y="102"/>
                  </a:lnTo>
                  <a:lnTo>
                    <a:pt x="0" y="117"/>
                  </a:lnTo>
                  <a:lnTo>
                    <a:pt x="0" y="135"/>
                  </a:lnTo>
                  <a:lnTo>
                    <a:pt x="1" y="152"/>
                  </a:lnTo>
                  <a:lnTo>
                    <a:pt x="4" y="166"/>
                  </a:lnTo>
                  <a:lnTo>
                    <a:pt x="8" y="18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8" y="199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31" y="214"/>
                  </a:lnTo>
                  <a:lnTo>
                    <a:pt x="40" y="219"/>
                  </a:lnTo>
                  <a:lnTo>
                    <a:pt x="48" y="224"/>
                  </a:lnTo>
                  <a:lnTo>
                    <a:pt x="56" y="227"/>
                  </a:lnTo>
                  <a:lnTo>
                    <a:pt x="65" y="231"/>
                  </a:lnTo>
                  <a:lnTo>
                    <a:pt x="75" y="233"/>
                  </a:lnTo>
                  <a:lnTo>
                    <a:pt x="86" y="23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10" y="234"/>
                  </a:lnTo>
                  <a:lnTo>
                    <a:pt x="123" y="233"/>
                  </a:lnTo>
                  <a:lnTo>
                    <a:pt x="135" y="229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57" y="216"/>
                  </a:lnTo>
                  <a:lnTo>
                    <a:pt x="167" y="207"/>
                  </a:lnTo>
                  <a:lnTo>
                    <a:pt x="167" y="207"/>
                  </a:lnTo>
                  <a:lnTo>
                    <a:pt x="173" y="200"/>
                  </a:lnTo>
                  <a:lnTo>
                    <a:pt x="178" y="190"/>
                  </a:lnTo>
                  <a:lnTo>
                    <a:pt x="182" y="181"/>
                  </a:lnTo>
                  <a:lnTo>
                    <a:pt x="187" y="171"/>
                  </a:lnTo>
                  <a:lnTo>
                    <a:pt x="189" y="159"/>
                  </a:lnTo>
                  <a:lnTo>
                    <a:pt x="192" y="147"/>
                  </a:lnTo>
                  <a:lnTo>
                    <a:pt x="192" y="132"/>
                  </a:lnTo>
                  <a:lnTo>
                    <a:pt x="193" y="117"/>
                  </a:lnTo>
                  <a:lnTo>
                    <a:pt x="193" y="117"/>
                  </a:lnTo>
                  <a:close/>
                  <a:moveTo>
                    <a:pt x="125" y="175"/>
                  </a:moveTo>
                  <a:lnTo>
                    <a:pt x="125" y="175"/>
                  </a:lnTo>
                  <a:lnTo>
                    <a:pt x="120" y="181"/>
                  </a:lnTo>
                  <a:lnTo>
                    <a:pt x="113" y="185"/>
                  </a:lnTo>
                  <a:lnTo>
                    <a:pt x="105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89" y="186"/>
                  </a:lnTo>
                  <a:lnTo>
                    <a:pt x="80" y="185"/>
                  </a:lnTo>
                  <a:lnTo>
                    <a:pt x="74" y="181"/>
                  </a:lnTo>
                  <a:lnTo>
                    <a:pt x="67" y="175"/>
                  </a:lnTo>
                  <a:lnTo>
                    <a:pt x="67" y="175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59" y="161"/>
                  </a:lnTo>
                  <a:lnTo>
                    <a:pt x="56" y="148"/>
                  </a:lnTo>
                  <a:lnTo>
                    <a:pt x="54" y="135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4" y="97"/>
                  </a:lnTo>
                  <a:lnTo>
                    <a:pt x="57" y="80"/>
                  </a:lnTo>
                  <a:lnTo>
                    <a:pt x="61" y="68"/>
                  </a:lnTo>
                  <a:lnTo>
                    <a:pt x="64" y="63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74" y="54"/>
                  </a:lnTo>
                  <a:lnTo>
                    <a:pt x="80" y="50"/>
                  </a:lnTo>
                  <a:lnTo>
                    <a:pt x="87" y="49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105" y="49"/>
                  </a:lnTo>
                  <a:lnTo>
                    <a:pt x="113" y="50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5" y="58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5" y="75"/>
                  </a:lnTo>
                  <a:lnTo>
                    <a:pt x="138" y="87"/>
                  </a:lnTo>
                  <a:lnTo>
                    <a:pt x="139" y="101"/>
                  </a:lnTo>
                  <a:lnTo>
                    <a:pt x="139" y="118"/>
                  </a:lnTo>
                  <a:lnTo>
                    <a:pt x="139" y="118"/>
                  </a:lnTo>
                  <a:lnTo>
                    <a:pt x="139" y="139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29" y="171"/>
                  </a:lnTo>
                  <a:lnTo>
                    <a:pt x="125" y="175"/>
                  </a:lnTo>
                  <a:lnTo>
                    <a:pt x="125" y="17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4" name="Rectangle 41"/>
            <p:cNvSpPr>
              <a:spLocks noChangeArrowheads="1"/>
            </p:cNvSpPr>
            <p:nvPr userDrawn="1"/>
          </p:nvSpPr>
          <p:spPr bwMode="auto">
            <a:xfrm>
              <a:off x="6632" y="3864"/>
              <a:ext cx="15" cy="16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5" name="Rectangle 42"/>
            <p:cNvSpPr>
              <a:spLocks noChangeArrowheads="1"/>
            </p:cNvSpPr>
            <p:nvPr userDrawn="1"/>
          </p:nvSpPr>
          <p:spPr bwMode="auto">
            <a:xfrm>
              <a:off x="6601" y="3864"/>
              <a:ext cx="15" cy="16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6825" y="3892"/>
              <a:ext cx="68" cy="77"/>
            </a:xfrm>
            <a:custGeom>
              <a:avLst/>
              <a:gdLst>
                <a:gd name="T0" fmla="*/ 0 w 205"/>
                <a:gd name="T1" fmla="*/ 126 h 231"/>
                <a:gd name="T2" fmla="*/ 0 w 205"/>
                <a:gd name="T3" fmla="*/ 126 h 231"/>
                <a:gd name="T4" fmla="*/ 2 w 205"/>
                <a:gd name="T5" fmla="*/ 144 h 231"/>
                <a:gd name="T6" fmla="*/ 8 w 205"/>
                <a:gd name="T7" fmla="*/ 160 h 231"/>
                <a:gd name="T8" fmla="*/ 15 w 205"/>
                <a:gd name="T9" fmla="*/ 175 h 231"/>
                <a:gd name="T10" fmla="*/ 24 w 205"/>
                <a:gd name="T11" fmla="*/ 190 h 231"/>
                <a:gd name="T12" fmla="*/ 34 w 205"/>
                <a:gd name="T13" fmla="*/ 202 h 231"/>
                <a:gd name="T14" fmla="*/ 46 w 205"/>
                <a:gd name="T15" fmla="*/ 212 h 231"/>
                <a:gd name="T16" fmla="*/ 58 w 205"/>
                <a:gd name="T17" fmla="*/ 220 h 231"/>
                <a:gd name="T18" fmla="*/ 70 w 205"/>
                <a:gd name="T19" fmla="*/ 224 h 231"/>
                <a:gd name="T20" fmla="*/ 70 w 205"/>
                <a:gd name="T21" fmla="*/ 224 h 231"/>
                <a:gd name="T22" fmla="*/ 98 w 205"/>
                <a:gd name="T23" fmla="*/ 228 h 231"/>
                <a:gd name="T24" fmla="*/ 126 w 205"/>
                <a:gd name="T25" fmla="*/ 231 h 231"/>
                <a:gd name="T26" fmla="*/ 126 w 205"/>
                <a:gd name="T27" fmla="*/ 177 h 231"/>
                <a:gd name="T28" fmla="*/ 126 w 205"/>
                <a:gd name="T29" fmla="*/ 177 h 231"/>
                <a:gd name="T30" fmla="*/ 115 w 205"/>
                <a:gd name="T31" fmla="*/ 175 h 231"/>
                <a:gd name="T32" fmla="*/ 115 w 205"/>
                <a:gd name="T33" fmla="*/ 175 h 231"/>
                <a:gd name="T34" fmla="*/ 102 w 205"/>
                <a:gd name="T35" fmla="*/ 175 h 231"/>
                <a:gd name="T36" fmla="*/ 102 w 205"/>
                <a:gd name="T37" fmla="*/ 175 h 231"/>
                <a:gd name="T38" fmla="*/ 89 w 205"/>
                <a:gd name="T39" fmla="*/ 171 h 231"/>
                <a:gd name="T40" fmla="*/ 79 w 205"/>
                <a:gd name="T41" fmla="*/ 166 h 231"/>
                <a:gd name="T42" fmla="*/ 70 w 205"/>
                <a:gd name="T43" fmla="*/ 159 h 231"/>
                <a:gd name="T44" fmla="*/ 64 w 205"/>
                <a:gd name="T45" fmla="*/ 151 h 231"/>
                <a:gd name="T46" fmla="*/ 58 w 205"/>
                <a:gd name="T47" fmla="*/ 141 h 231"/>
                <a:gd name="T48" fmla="*/ 55 w 205"/>
                <a:gd name="T49" fmla="*/ 132 h 231"/>
                <a:gd name="T50" fmla="*/ 54 w 205"/>
                <a:gd name="T51" fmla="*/ 121 h 231"/>
                <a:gd name="T52" fmla="*/ 54 w 205"/>
                <a:gd name="T53" fmla="*/ 111 h 231"/>
                <a:gd name="T54" fmla="*/ 54 w 205"/>
                <a:gd name="T55" fmla="*/ 111 h 231"/>
                <a:gd name="T56" fmla="*/ 55 w 205"/>
                <a:gd name="T57" fmla="*/ 100 h 231"/>
                <a:gd name="T58" fmla="*/ 58 w 205"/>
                <a:gd name="T59" fmla="*/ 91 h 231"/>
                <a:gd name="T60" fmla="*/ 64 w 205"/>
                <a:gd name="T61" fmla="*/ 81 h 231"/>
                <a:gd name="T62" fmla="*/ 70 w 205"/>
                <a:gd name="T63" fmla="*/ 73 h 231"/>
                <a:gd name="T64" fmla="*/ 79 w 205"/>
                <a:gd name="T65" fmla="*/ 66 h 231"/>
                <a:gd name="T66" fmla="*/ 89 w 205"/>
                <a:gd name="T67" fmla="*/ 61 h 231"/>
                <a:gd name="T68" fmla="*/ 102 w 205"/>
                <a:gd name="T69" fmla="*/ 57 h 231"/>
                <a:gd name="T70" fmla="*/ 115 w 205"/>
                <a:gd name="T71" fmla="*/ 55 h 231"/>
                <a:gd name="T72" fmla="*/ 115 w 205"/>
                <a:gd name="T73" fmla="*/ 55 h 231"/>
                <a:gd name="T74" fmla="*/ 147 w 205"/>
                <a:gd name="T75" fmla="*/ 55 h 231"/>
                <a:gd name="T76" fmla="*/ 149 w 205"/>
                <a:gd name="T77" fmla="*/ 55 h 231"/>
                <a:gd name="T78" fmla="*/ 149 w 205"/>
                <a:gd name="T79" fmla="*/ 231 h 231"/>
                <a:gd name="T80" fmla="*/ 205 w 205"/>
                <a:gd name="T81" fmla="*/ 231 h 231"/>
                <a:gd name="T82" fmla="*/ 205 w 205"/>
                <a:gd name="T83" fmla="*/ 0 h 231"/>
                <a:gd name="T84" fmla="*/ 205 w 205"/>
                <a:gd name="T85" fmla="*/ 0 h 231"/>
                <a:gd name="T86" fmla="*/ 117 w 205"/>
                <a:gd name="T87" fmla="*/ 0 h 231"/>
                <a:gd name="T88" fmla="*/ 117 w 205"/>
                <a:gd name="T89" fmla="*/ 0 h 231"/>
                <a:gd name="T90" fmla="*/ 106 w 205"/>
                <a:gd name="T91" fmla="*/ 0 h 231"/>
                <a:gd name="T92" fmla="*/ 94 w 205"/>
                <a:gd name="T93" fmla="*/ 1 h 231"/>
                <a:gd name="T94" fmla="*/ 83 w 205"/>
                <a:gd name="T95" fmla="*/ 5 h 231"/>
                <a:gd name="T96" fmla="*/ 70 w 205"/>
                <a:gd name="T97" fmla="*/ 9 h 231"/>
                <a:gd name="T98" fmla="*/ 70 w 205"/>
                <a:gd name="T99" fmla="*/ 9 h 231"/>
                <a:gd name="T100" fmla="*/ 53 w 205"/>
                <a:gd name="T101" fmla="*/ 19 h 231"/>
                <a:gd name="T102" fmla="*/ 38 w 205"/>
                <a:gd name="T103" fmla="*/ 30 h 231"/>
                <a:gd name="T104" fmla="*/ 24 w 205"/>
                <a:gd name="T105" fmla="*/ 42 h 231"/>
                <a:gd name="T106" fmla="*/ 15 w 205"/>
                <a:gd name="T107" fmla="*/ 57 h 231"/>
                <a:gd name="T108" fmla="*/ 6 w 205"/>
                <a:gd name="T109" fmla="*/ 72 h 231"/>
                <a:gd name="T110" fmla="*/ 1 w 205"/>
                <a:gd name="T111" fmla="*/ 89 h 231"/>
                <a:gd name="T112" fmla="*/ 0 w 205"/>
                <a:gd name="T113" fmla="*/ 107 h 231"/>
                <a:gd name="T114" fmla="*/ 0 w 205"/>
                <a:gd name="T115" fmla="*/ 126 h 231"/>
                <a:gd name="T116" fmla="*/ 0 w 205"/>
                <a:gd name="T117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231">
                  <a:moveTo>
                    <a:pt x="0" y="126"/>
                  </a:moveTo>
                  <a:lnTo>
                    <a:pt x="0" y="126"/>
                  </a:lnTo>
                  <a:lnTo>
                    <a:pt x="2" y="144"/>
                  </a:lnTo>
                  <a:lnTo>
                    <a:pt x="8" y="160"/>
                  </a:lnTo>
                  <a:lnTo>
                    <a:pt x="15" y="175"/>
                  </a:lnTo>
                  <a:lnTo>
                    <a:pt x="24" y="190"/>
                  </a:lnTo>
                  <a:lnTo>
                    <a:pt x="34" y="202"/>
                  </a:lnTo>
                  <a:lnTo>
                    <a:pt x="46" y="212"/>
                  </a:lnTo>
                  <a:lnTo>
                    <a:pt x="58" y="220"/>
                  </a:lnTo>
                  <a:lnTo>
                    <a:pt x="70" y="224"/>
                  </a:lnTo>
                  <a:lnTo>
                    <a:pt x="70" y="224"/>
                  </a:lnTo>
                  <a:lnTo>
                    <a:pt x="98" y="228"/>
                  </a:lnTo>
                  <a:lnTo>
                    <a:pt x="126" y="231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15" y="175"/>
                  </a:lnTo>
                  <a:lnTo>
                    <a:pt x="115" y="175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89" y="171"/>
                  </a:lnTo>
                  <a:lnTo>
                    <a:pt x="79" y="166"/>
                  </a:lnTo>
                  <a:lnTo>
                    <a:pt x="70" y="159"/>
                  </a:lnTo>
                  <a:lnTo>
                    <a:pt x="64" y="151"/>
                  </a:lnTo>
                  <a:lnTo>
                    <a:pt x="58" y="141"/>
                  </a:lnTo>
                  <a:lnTo>
                    <a:pt x="55" y="132"/>
                  </a:lnTo>
                  <a:lnTo>
                    <a:pt x="54" y="121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5" y="100"/>
                  </a:lnTo>
                  <a:lnTo>
                    <a:pt x="58" y="91"/>
                  </a:lnTo>
                  <a:lnTo>
                    <a:pt x="64" y="81"/>
                  </a:lnTo>
                  <a:lnTo>
                    <a:pt x="70" y="73"/>
                  </a:lnTo>
                  <a:lnTo>
                    <a:pt x="79" y="66"/>
                  </a:lnTo>
                  <a:lnTo>
                    <a:pt x="89" y="61"/>
                  </a:lnTo>
                  <a:lnTo>
                    <a:pt x="102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47" y="55"/>
                  </a:lnTo>
                  <a:lnTo>
                    <a:pt x="149" y="55"/>
                  </a:lnTo>
                  <a:lnTo>
                    <a:pt x="149" y="231"/>
                  </a:lnTo>
                  <a:lnTo>
                    <a:pt x="205" y="23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4" y="1"/>
                  </a:lnTo>
                  <a:lnTo>
                    <a:pt x="83" y="5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53" y="19"/>
                  </a:lnTo>
                  <a:lnTo>
                    <a:pt x="38" y="30"/>
                  </a:lnTo>
                  <a:lnTo>
                    <a:pt x="24" y="42"/>
                  </a:lnTo>
                  <a:lnTo>
                    <a:pt x="15" y="57"/>
                  </a:lnTo>
                  <a:lnTo>
                    <a:pt x="6" y="72"/>
                  </a:lnTo>
                  <a:lnTo>
                    <a:pt x="1" y="89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7040" y="3892"/>
              <a:ext cx="69" cy="77"/>
            </a:xfrm>
            <a:custGeom>
              <a:avLst/>
              <a:gdLst>
                <a:gd name="T0" fmla="*/ 0 w 206"/>
                <a:gd name="T1" fmla="*/ 126 h 231"/>
                <a:gd name="T2" fmla="*/ 0 w 206"/>
                <a:gd name="T3" fmla="*/ 126 h 231"/>
                <a:gd name="T4" fmla="*/ 4 w 206"/>
                <a:gd name="T5" fmla="*/ 144 h 231"/>
                <a:gd name="T6" fmla="*/ 9 w 206"/>
                <a:gd name="T7" fmla="*/ 160 h 231"/>
                <a:gd name="T8" fmla="*/ 17 w 206"/>
                <a:gd name="T9" fmla="*/ 175 h 231"/>
                <a:gd name="T10" fmla="*/ 25 w 206"/>
                <a:gd name="T11" fmla="*/ 190 h 231"/>
                <a:gd name="T12" fmla="*/ 36 w 206"/>
                <a:gd name="T13" fmla="*/ 202 h 231"/>
                <a:gd name="T14" fmla="*/ 47 w 206"/>
                <a:gd name="T15" fmla="*/ 212 h 231"/>
                <a:gd name="T16" fmla="*/ 59 w 206"/>
                <a:gd name="T17" fmla="*/ 220 h 231"/>
                <a:gd name="T18" fmla="*/ 71 w 206"/>
                <a:gd name="T19" fmla="*/ 224 h 231"/>
                <a:gd name="T20" fmla="*/ 71 w 206"/>
                <a:gd name="T21" fmla="*/ 224 h 231"/>
                <a:gd name="T22" fmla="*/ 98 w 206"/>
                <a:gd name="T23" fmla="*/ 228 h 231"/>
                <a:gd name="T24" fmla="*/ 128 w 206"/>
                <a:gd name="T25" fmla="*/ 231 h 231"/>
                <a:gd name="T26" fmla="*/ 128 w 206"/>
                <a:gd name="T27" fmla="*/ 177 h 231"/>
                <a:gd name="T28" fmla="*/ 128 w 206"/>
                <a:gd name="T29" fmla="*/ 177 h 231"/>
                <a:gd name="T30" fmla="*/ 116 w 206"/>
                <a:gd name="T31" fmla="*/ 175 h 231"/>
                <a:gd name="T32" fmla="*/ 116 w 206"/>
                <a:gd name="T33" fmla="*/ 175 h 231"/>
                <a:gd name="T34" fmla="*/ 104 w 206"/>
                <a:gd name="T35" fmla="*/ 175 h 231"/>
                <a:gd name="T36" fmla="*/ 104 w 206"/>
                <a:gd name="T37" fmla="*/ 175 h 231"/>
                <a:gd name="T38" fmla="*/ 90 w 206"/>
                <a:gd name="T39" fmla="*/ 171 h 231"/>
                <a:gd name="T40" fmla="*/ 81 w 206"/>
                <a:gd name="T41" fmla="*/ 166 h 231"/>
                <a:gd name="T42" fmla="*/ 71 w 206"/>
                <a:gd name="T43" fmla="*/ 159 h 231"/>
                <a:gd name="T44" fmla="*/ 64 w 206"/>
                <a:gd name="T45" fmla="*/ 151 h 231"/>
                <a:gd name="T46" fmla="*/ 60 w 206"/>
                <a:gd name="T47" fmla="*/ 141 h 231"/>
                <a:gd name="T48" fmla="*/ 56 w 206"/>
                <a:gd name="T49" fmla="*/ 132 h 231"/>
                <a:gd name="T50" fmla="*/ 55 w 206"/>
                <a:gd name="T51" fmla="*/ 121 h 231"/>
                <a:gd name="T52" fmla="*/ 55 w 206"/>
                <a:gd name="T53" fmla="*/ 111 h 231"/>
                <a:gd name="T54" fmla="*/ 55 w 206"/>
                <a:gd name="T55" fmla="*/ 111 h 231"/>
                <a:gd name="T56" fmla="*/ 56 w 206"/>
                <a:gd name="T57" fmla="*/ 100 h 231"/>
                <a:gd name="T58" fmla="*/ 60 w 206"/>
                <a:gd name="T59" fmla="*/ 91 h 231"/>
                <a:gd name="T60" fmla="*/ 64 w 206"/>
                <a:gd name="T61" fmla="*/ 81 h 231"/>
                <a:gd name="T62" fmla="*/ 71 w 206"/>
                <a:gd name="T63" fmla="*/ 73 h 231"/>
                <a:gd name="T64" fmla="*/ 79 w 206"/>
                <a:gd name="T65" fmla="*/ 66 h 231"/>
                <a:gd name="T66" fmla="*/ 90 w 206"/>
                <a:gd name="T67" fmla="*/ 61 h 231"/>
                <a:gd name="T68" fmla="*/ 102 w 206"/>
                <a:gd name="T69" fmla="*/ 57 h 231"/>
                <a:gd name="T70" fmla="*/ 116 w 206"/>
                <a:gd name="T71" fmla="*/ 55 h 231"/>
                <a:gd name="T72" fmla="*/ 116 w 206"/>
                <a:gd name="T73" fmla="*/ 55 h 231"/>
                <a:gd name="T74" fmla="*/ 147 w 206"/>
                <a:gd name="T75" fmla="*/ 55 h 231"/>
                <a:gd name="T76" fmla="*/ 150 w 206"/>
                <a:gd name="T77" fmla="*/ 55 h 231"/>
                <a:gd name="T78" fmla="*/ 150 w 206"/>
                <a:gd name="T79" fmla="*/ 231 h 231"/>
                <a:gd name="T80" fmla="*/ 206 w 206"/>
                <a:gd name="T81" fmla="*/ 231 h 231"/>
                <a:gd name="T82" fmla="*/ 206 w 206"/>
                <a:gd name="T83" fmla="*/ 0 h 231"/>
                <a:gd name="T84" fmla="*/ 206 w 206"/>
                <a:gd name="T85" fmla="*/ 0 h 231"/>
                <a:gd name="T86" fmla="*/ 117 w 206"/>
                <a:gd name="T87" fmla="*/ 0 h 231"/>
                <a:gd name="T88" fmla="*/ 117 w 206"/>
                <a:gd name="T89" fmla="*/ 0 h 231"/>
                <a:gd name="T90" fmla="*/ 107 w 206"/>
                <a:gd name="T91" fmla="*/ 0 h 231"/>
                <a:gd name="T92" fmla="*/ 96 w 206"/>
                <a:gd name="T93" fmla="*/ 1 h 231"/>
                <a:gd name="T94" fmla="*/ 83 w 206"/>
                <a:gd name="T95" fmla="*/ 5 h 231"/>
                <a:gd name="T96" fmla="*/ 71 w 206"/>
                <a:gd name="T97" fmla="*/ 9 h 231"/>
                <a:gd name="T98" fmla="*/ 71 w 206"/>
                <a:gd name="T99" fmla="*/ 9 h 231"/>
                <a:gd name="T100" fmla="*/ 53 w 206"/>
                <a:gd name="T101" fmla="*/ 19 h 231"/>
                <a:gd name="T102" fmla="*/ 38 w 206"/>
                <a:gd name="T103" fmla="*/ 30 h 231"/>
                <a:gd name="T104" fmla="*/ 26 w 206"/>
                <a:gd name="T105" fmla="*/ 42 h 231"/>
                <a:gd name="T106" fmla="*/ 15 w 206"/>
                <a:gd name="T107" fmla="*/ 57 h 231"/>
                <a:gd name="T108" fmla="*/ 7 w 206"/>
                <a:gd name="T109" fmla="*/ 72 h 231"/>
                <a:gd name="T110" fmla="*/ 3 w 206"/>
                <a:gd name="T111" fmla="*/ 89 h 231"/>
                <a:gd name="T112" fmla="*/ 0 w 206"/>
                <a:gd name="T113" fmla="*/ 107 h 231"/>
                <a:gd name="T114" fmla="*/ 0 w 206"/>
                <a:gd name="T115" fmla="*/ 126 h 231"/>
                <a:gd name="T116" fmla="*/ 0 w 206"/>
                <a:gd name="T117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231">
                  <a:moveTo>
                    <a:pt x="0" y="126"/>
                  </a:moveTo>
                  <a:lnTo>
                    <a:pt x="0" y="126"/>
                  </a:lnTo>
                  <a:lnTo>
                    <a:pt x="4" y="144"/>
                  </a:lnTo>
                  <a:lnTo>
                    <a:pt x="9" y="160"/>
                  </a:lnTo>
                  <a:lnTo>
                    <a:pt x="17" y="175"/>
                  </a:lnTo>
                  <a:lnTo>
                    <a:pt x="25" y="190"/>
                  </a:lnTo>
                  <a:lnTo>
                    <a:pt x="36" y="202"/>
                  </a:lnTo>
                  <a:lnTo>
                    <a:pt x="47" y="212"/>
                  </a:lnTo>
                  <a:lnTo>
                    <a:pt x="59" y="220"/>
                  </a:lnTo>
                  <a:lnTo>
                    <a:pt x="71" y="224"/>
                  </a:lnTo>
                  <a:lnTo>
                    <a:pt x="71" y="224"/>
                  </a:lnTo>
                  <a:lnTo>
                    <a:pt x="98" y="228"/>
                  </a:lnTo>
                  <a:lnTo>
                    <a:pt x="128" y="231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90" y="171"/>
                  </a:lnTo>
                  <a:lnTo>
                    <a:pt x="81" y="166"/>
                  </a:lnTo>
                  <a:lnTo>
                    <a:pt x="71" y="159"/>
                  </a:lnTo>
                  <a:lnTo>
                    <a:pt x="64" y="151"/>
                  </a:lnTo>
                  <a:lnTo>
                    <a:pt x="60" y="141"/>
                  </a:lnTo>
                  <a:lnTo>
                    <a:pt x="56" y="132"/>
                  </a:lnTo>
                  <a:lnTo>
                    <a:pt x="55" y="12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00"/>
                  </a:lnTo>
                  <a:lnTo>
                    <a:pt x="60" y="91"/>
                  </a:lnTo>
                  <a:lnTo>
                    <a:pt x="64" y="81"/>
                  </a:lnTo>
                  <a:lnTo>
                    <a:pt x="71" y="73"/>
                  </a:lnTo>
                  <a:lnTo>
                    <a:pt x="79" y="66"/>
                  </a:lnTo>
                  <a:lnTo>
                    <a:pt x="90" y="61"/>
                  </a:lnTo>
                  <a:lnTo>
                    <a:pt x="102" y="57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47" y="55"/>
                  </a:lnTo>
                  <a:lnTo>
                    <a:pt x="150" y="55"/>
                  </a:lnTo>
                  <a:lnTo>
                    <a:pt x="150" y="231"/>
                  </a:lnTo>
                  <a:lnTo>
                    <a:pt x="206" y="23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3" y="5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53" y="19"/>
                  </a:lnTo>
                  <a:lnTo>
                    <a:pt x="38" y="30"/>
                  </a:lnTo>
                  <a:lnTo>
                    <a:pt x="26" y="42"/>
                  </a:lnTo>
                  <a:lnTo>
                    <a:pt x="15" y="57"/>
                  </a:lnTo>
                  <a:lnTo>
                    <a:pt x="7" y="72"/>
                  </a:lnTo>
                  <a:lnTo>
                    <a:pt x="3" y="89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pic>
        <p:nvPicPr>
          <p:cNvPr id="48" name="Kuva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5" y="262151"/>
            <a:ext cx="1364507" cy="4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64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eksti+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1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6" y="2266951"/>
            <a:ext cx="4886324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4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0"/>
            <a:ext cx="5991224" cy="6858000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</p:spTree>
    <p:extLst>
      <p:ext uri="{BB962C8B-B14F-4D97-AF65-F5344CB8AC3E}">
        <p14:creationId xmlns:p14="http://schemas.microsoft.com/office/powerpoint/2010/main" val="338417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Väliotsikko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432" y="2674979"/>
            <a:ext cx="8000509" cy="2770232"/>
          </a:xfrm>
        </p:spPr>
        <p:txBody>
          <a:bodyPr rtlCol="0" anchor="t"/>
          <a:lstStyle>
            <a:lvl1pPr rtl="0">
              <a:lnSpc>
                <a:spcPct val="95000"/>
              </a:lnSpc>
              <a:defRPr sz="40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40 pt </a:t>
            </a:r>
            <a:r>
              <a:rPr lang="fi-FI" dirty="0" err="1"/>
              <a:t>Väliotikkodia</a:t>
            </a:r>
            <a:r>
              <a:rPr lang="fi-FI" dirty="0"/>
              <a:t>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89" y="88324"/>
            <a:ext cx="2388686" cy="1518052"/>
          </a:xfrm>
        </p:spPr>
        <p:txBody>
          <a:bodyPr rtlCol="0">
            <a:no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2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8760941" y="3426941"/>
            <a:ext cx="3431059" cy="3431059"/>
            <a:chOff x="1678" y="2"/>
            <a:chExt cx="4320" cy="4320"/>
          </a:xfrm>
          <a:solidFill>
            <a:schemeClr val="accent1"/>
          </a:solidFill>
        </p:grpSpPr>
        <p:sp>
          <p:nvSpPr>
            <p:cNvPr id="16" name="Rectangle 5"/>
            <p:cNvSpPr>
              <a:spLocks noChangeArrowheads="1"/>
            </p:cNvSpPr>
            <p:nvPr userDrawn="1"/>
          </p:nvSpPr>
          <p:spPr bwMode="auto">
            <a:xfrm>
              <a:off x="3118" y="144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4558" y="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455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1678" y="2882"/>
              <a:ext cx="1440" cy="14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946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Teksti+kuv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6"/>
                </a:solidFill>
              </a:defRPr>
            </a:lvl1pPr>
          </a:lstStyle>
          <a:p>
            <a:pPr rtl="0"/>
            <a:r>
              <a:rPr lang="fi-FI" dirty="0"/>
              <a:t>4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6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3574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eksti+kuv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0776" y="486534"/>
            <a:ext cx="5991224" cy="637146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5283799" cy="1352038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3 </a:t>
            </a:r>
            <a:r>
              <a:rPr lang="fi-FI" dirty="0" err="1"/>
              <a:t>Teksti+kuva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feugiat</a:t>
            </a:r>
            <a:endParaRPr lang="fi-FI" dirty="0"/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6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3427" y="2266951"/>
            <a:ext cx="4860614" cy="33718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365690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244" y="3827791"/>
            <a:ext cx="10285513" cy="970858"/>
          </a:xfrm>
        </p:spPr>
        <p:txBody>
          <a:bodyPr rtlCol="0" anchor="t"/>
          <a:lstStyle>
            <a:lvl1pPr algn="ctr">
              <a:defRPr sz="86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dirty="0"/>
              <a:t>Otsikko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02107" y="5025103"/>
            <a:ext cx="7987786" cy="375327"/>
          </a:xfrm>
        </p:spPr>
        <p:txBody>
          <a:bodyPr rtlCol="0"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grpSp>
        <p:nvGrpSpPr>
          <p:cNvPr id="3" name="Group 28">
            <a:extLst>
              <a:ext uri="{FF2B5EF4-FFF2-40B4-BE49-F238E27FC236}">
                <a16:creationId xmlns:a16="http://schemas.microsoft.com/office/drawing/2014/main" id="{37EB5615-2412-4348-2916-2EBC153BA24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bg1"/>
          </a:solidFill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93A35802-414D-9428-EF56-DFA7F6059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B44A6673-B8E1-6587-8FF6-D72CA7891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31">
              <a:extLst>
                <a:ext uri="{FF2B5EF4-FFF2-40B4-BE49-F238E27FC236}">
                  <a16:creationId xmlns:a16="http://schemas.microsoft.com/office/drawing/2014/main" id="{C97AEF76-509C-5E9E-1DED-FBC56B2CD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32">
              <a:extLst>
                <a:ext uri="{FF2B5EF4-FFF2-40B4-BE49-F238E27FC236}">
                  <a16:creationId xmlns:a16="http://schemas.microsoft.com/office/drawing/2014/main" id="{273820BD-4E7B-1103-C254-FC8C84C80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33">
              <a:extLst>
                <a:ext uri="{FF2B5EF4-FFF2-40B4-BE49-F238E27FC236}">
                  <a16:creationId xmlns:a16="http://schemas.microsoft.com/office/drawing/2014/main" id="{7A53C3E0-F160-3BBB-A557-FD44050B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34">
              <a:extLst>
                <a:ext uri="{FF2B5EF4-FFF2-40B4-BE49-F238E27FC236}">
                  <a16:creationId xmlns:a16="http://schemas.microsoft.com/office/drawing/2014/main" id="{D1A7CC33-5DB2-8322-8FA3-5EB4D7138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35">
              <a:extLst>
                <a:ext uri="{FF2B5EF4-FFF2-40B4-BE49-F238E27FC236}">
                  <a16:creationId xmlns:a16="http://schemas.microsoft.com/office/drawing/2014/main" id="{4AF82FBA-5FFE-D797-FB16-08732E51D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36">
              <a:extLst>
                <a:ext uri="{FF2B5EF4-FFF2-40B4-BE49-F238E27FC236}">
                  <a16:creationId xmlns:a16="http://schemas.microsoft.com/office/drawing/2014/main" id="{595033A8-50D2-BA18-72FB-A476D1D27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D2E695E3-060B-C4FA-62BA-F965B530F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99823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Otsikko_ja_tekst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/>
              <a:t>1 Tekstidian otsikko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5" y="2085976"/>
            <a:ext cx="8629650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0" rtl="0"/>
            <a:r>
              <a:rPr lang="fi-FI" dirty="0"/>
              <a:t>18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pPr lvl="0" rtl="0"/>
            <a:r>
              <a:rPr lang="fi-FI" dirty="0" err="1"/>
              <a:t>Morbi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,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, </a:t>
            </a:r>
            <a:r>
              <a:rPr lang="fi-FI" dirty="0" err="1"/>
              <a:t>leo</a:t>
            </a:r>
            <a:r>
              <a:rPr lang="fi-FI" dirty="0"/>
              <a:t> mi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vitae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tellus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0109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55D444-AB68-0E4E-97E0-1F453580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99440"/>
            <a:ext cx="11104607" cy="69106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16022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0" y="6643596"/>
            <a:ext cx="12192000" cy="214404"/>
            <a:chOff x="0" y="4121"/>
            <a:chExt cx="7680" cy="19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1"/>
              <a:ext cx="76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73" y="4121"/>
              <a:ext cx="3107" cy="199"/>
            </a:xfrm>
            <a:prstGeom prst="rect">
              <a:avLst/>
            </a:prstGeom>
            <a:solidFill>
              <a:srgbClr val="FD8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4121"/>
              <a:ext cx="898" cy="199"/>
            </a:xfrm>
            <a:prstGeom prst="rect">
              <a:avLst/>
            </a:prstGeom>
            <a:solidFill>
              <a:srgbClr val="F16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898" y="4121"/>
              <a:ext cx="457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1357" y="4121"/>
              <a:ext cx="1068" cy="199"/>
            </a:xfrm>
            <a:prstGeom prst="rect">
              <a:avLst/>
            </a:prstGeom>
            <a:solidFill>
              <a:srgbClr val="82C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424" y="4121"/>
              <a:ext cx="473" cy="199"/>
            </a:xfrm>
            <a:prstGeom prst="rect">
              <a:avLst/>
            </a:prstGeom>
            <a:solidFill>
              <a:srgbClr val="FDB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896" y="4121"/>
              <a:ext cx="1259" cy="199"/>
            </a:xfrm>
            <a:prstGeom prst="rect">
              <a:avLst/>
            </a:prstGeom>
            <a:solidFill>
              <a:srgbClr val="1DB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4154" y="4121"/>
              <a:ext cx="428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573670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Otsikko_ja_tek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9052833" cy="895350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dirty="0"/>
              <a:t>2 Tekstidian otsikko 32 pt </a:t>
            </a:r>
            <a:r>
              <a:rPr lang="fi-FI" dirty="0" err="1"/>
              <a:t>Curabitur</a:t>
            </a:r>
            <a:r>
              <a:rPr lang="fi-FI" dirty="0"/>
              <a:t> </a:t>
            </a:r>
            <a:r>
              <a:rPr lang="fi-FI" dirty="0" err="1"/>
              <a:t>aliquam</a:t>
            </a:r>
            <a:r>
              <a:rPr lang="fi-FI" dirty="0"/>
              <a:t> </a:t>
            </a:r>
            <a:r>
              <a:rPr lang="fi-FI" dirty="0" err="1"/>
              <a:t>bibendum</a:t>
            </a:r>
            <a:r>
              <a:rPr lang="fi-FI" dirty="0"/>
              <a:t> </a:t>
            </a:r>
            <a:r>
              <a:rPr lang="fi-FI" dirty="0" err="1"/>
              <a:t>orci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feugiat</a:t>
            </a:r>
            <a:r>
              <a:rPr lang="fi-FI" dirty="0"/>
              <a:t> elit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5" y="2085976"/>
            <a:ext cx="8629650" cy="3371850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  <a:p>
            <a:pPr lvl="1" rtl="0"/>
            <a:r>
              <a:rPr lang="fi-FI" dirty="0"/>
              <a:t>16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metus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sem</a:t>
            </a:r>
            <a:r>
              <a:rPr lang="fi-FI" dirty="0"/>
              <a:t> </a:t>
            </a:r>
            <a:r>
              <a:rPr lang="fi-FI" dirty="0" err="1"/>
              <a:t>ultrices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.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vestibulum</a:t>
            </a:r>
            <a:r>
              <a:rPr lang="fi-FI" dirty="0"/>
              <a:t> </a:t>
            </a:r>
            <a:r>
              <a:rPr lang="fi-FI" dirty="0" err="1"/>
              <a:t>nibh</a:t>
            </a:r>
            <a:r>
              <a:rPr lang="fi-FI" dirty="0"/>
              <a:t> a </a:t>
            </a:r>
            <a:r>
              <a:rPr lang="fi-FI" dirty="0" err="1"/>
              <a:t>dui</a:t>
            </a:r>
            <a:r>
              <a:rPr lang="fi-FI" dirty="0"/>
              <a:t> </a:t>
            </a:r>
            <a:r>
              <a:rPr lang="fi-FI" dirty="0" err="1"/>
              <a:t>lobortis</a:t>
            </a:r>
            <a:r>
              <a:rPr lang="fi-FI" dirty="0"/>
              <a:t>, id </a:t>
            </a:r>
            <a:r>
              <a:rPr lang="fi-FI" dirty="0" err="1"/>
              <a:t>venenatis</a:t>
            </a:r>
            <a:r>
              <a:rPr lang="fi-FI" dirty="0"/>
              <a:t> </a:t>
            </a:r>
            <a:r>
              <a:rPr lang="fi-FI" dirty="0" err="1"/>
              <a:t>nunc</a:t>
            </a:r>
            <a:r>
              <a:rPr lang="fi-FI" dirty="0"/>
              <a:t> </a:t>
            </a:r>
            <a:r>
              <a:rPr lang="fi-FI" dirty="0" err="1"/>
              <a:t>rhoncus</a:t>
            </a:r>
            <a:r>
              <a:rPr lang="fi-FI" dirty="0"/>
              <a:t>.</a:t>
            </a:r>
          </a:p>
          <a:p>
            <a:pPr lvl="1" rtl="0"/>
            <a:r>
              <a:rPr lang="fi-FI" dirty="0" err="1"/>
              <a:t>Nullam</a:t>
            </a:r>
            <a:r>
              <a:rPr lang="fi-FI" dirty="0"/>
              <a:t> vitae </a:t>
            </a:r>
            <a:r>
              <a:rPr lang="fi-FI" dirty="0" err="1"/>
              <a:t>turpis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elit </a:t>
            </a:r>
            <a:r>
              <a:rPr lang="fi-FI" dirty="0" err="1"/>
              <a:t>hendrerit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. </a:t>
            </a:r>
            <a:r>
              <a:rPr lang="fi-FI" dirty="0" err="1"/>
              <a:t>Proin</a:t>
            </a:r>
            <a:r>
              <a:rPr lang="fi-FI" dirty="0"/>
              <a:t> </a:t>
            </a:r>
            <a:r>
              <a:rPr lang="fi-FI" dirty="0" err="1"/>
              <a:t>nisi</a:t>
            </a:r>
            <a:r>
              <a:rPr lang="fi-FI" dirty="0"/>
              <a:t> </a:t>
            </a:r>
            <a:r>
              <a:rPr lang="fi-FI" dirty="0" err="1"/>
              <a:t>ligula</a:t>
            </a:r>
            <a:r>
              <a:rPr lang="fi-FI" dirty="0"/>
              <a:t>,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nec</a:t>
            </a:r>
            <a:r>
              <a:rPr lang="fi-FI" dirty="0"/>
              <a:t> </a:t>
            </a:r>
            <a:r>
              <a:rPr lang="fi-FI" dirty="0" err="1"/>
              <a:t>sapien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0" rtl="0"/>
            <a:r>
              <a:rPr lang="fi-FI" dirty="0"/>
              <a:t>18 pt </a:t>
            </a:r>
            <a:r>
              <a:rPr lang="fi-FI" dirty="0" err="1"/>
              <a:t>Nulla</a:t>
            </a:r>
            <a:r>
              <a:rPr lang="fi-FI" dirty="0"/>
              <a:t> </a:t>
            </a:r>
            <a:r>
              <a:rPr lang="fi-FI" dirty="0" err="1"/>
              <a:t>posuere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 </a:t>
            </a:r>
            <a:r>
              <a:rPr lang="fi-FI" dirty="0" err="1"/>
              <a:t>fringilla</a:t>
            </a:r>
            <a:r>
              <a:rPr lang="fi-FI" dirty="0"/>
              <a:t>. 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</a:t>
            </a:r>
          </a:p>
          <a:p>
            <a:pPr lvl="0" rtl="0"/>
            <a:r>
              <a:rPr lang="fi-FI" dirty="0" err="1"/>
              <a:t>Morbi</a:t>
            </a:r>
            <a:r>
              <a:rPr lang="fi-FI" dirty="0"/>
              <a:t> </a:t>
            </a:r>
            <a:r>
              <a:rPr lang="fi-FI" dirty="0" err="1"/>
              <a:t>placerat</a:t>
            </a:r>
            <a:r>
              <a:rPr lang="fi-FI" dirty="0"/>
              <a:t>,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iaculis</a:t>
            </a:r>
            <a:r>
              <a:rPr lang="fi-FI" dirty="0"/>
              <a:t> </a:t>
            </a:r>
            <a:r>
              <a:rPr lang="fi-FI" dirty="0" err="1"/>
              <a:t>tristique</a:t>
            </a:r>
            <a:r>
              <a:rPr lang="fi-FI" dirty="0"/>
              <a:t>, </a:t>
            </a:r>
            <a:r>
              <a:rPr lang="fi-FI" dirty="0" err="1"/>
              <a:t>leo</a:t>
            </a:r>
            <a:r>
              <a:rPr lang="fi-FI" dirty="0"/>
              <a:t> mi </a:t>
            </a:r>
            <a:r>
              <a:rPr lang="fi-FI" dirty="0" err="1"/>
              <a:t>mattis</a:t>
            </a:r>
            <a:r>
              <a:rPr lang="fi-FI" dirty="0"/>
              <a:t> </a:t>
            </a:r>
            <a:r>
              <a:rPr lang="fi-FI" dirty="0" err="1"/>
              <a:t>purus</a:t>
            </a:r>
            <a:r>
              <a:rPr lang="fi-FI" dirty="0"/>
              <a:t>, vitae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tellus sit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tortor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tx2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632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+taulu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242" y="409576"/>
            <a:ext cx="11156214" cy="677819"/>
          </a:xfrm>
        </p:spPr>
        <p:txBody>
          <a:bodyPr rtlCol="0" anchor="t"/>
          <a:lstStyle>
            <a:lvl1pPr rtl="0">
              <a:lnSpc>
                <a:spcPct val="100000"/>
              </a:lnSpc>
              <a:defRPr sz="32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fi-FI" dirty="0" err="1"/>
              <a:t>Teksti+Taulukko</a:t>
            </a:r>
            <a:r>
              <a:rPr lang="fi-FI" dirty="0"/>
              <a:t> 32 pt </a:t>
            </a:r>
            <a:r>
              <a:rPr lang="fi-FI" dirty="0" err="1"/>
              <a:t>Curabitur</a:t>
            </a:r>
            <a:r>
              <a:rPr lang="fi-FI" dirty="0"/>
              <a:t> eli Otsikko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3424" y="1087396"/>
            <a:ext cx="10717170" cy="601362"/>
          </a:xfrm>
        </p:spPr>
        <p:txBody>
          <a:bodyPr rtlCol="0">
            <a:normAutofit/>
          </a:bodyPr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552450" indent="-28575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.</a:t>
            </a:r>
          </a:p>
        </p:txBody>
      </p:sp>
      <p:grpSp>
        <p:nvGrpSpPr>
          <p:cNvPr id="26" name="Group 28"/>
          <p:cNvGrpSpPr>
            <a:grpSpLocks noChangeAspect="1"/>
          </p:cNvGrpSpPr>
          <p:nvPr userDrawn="1"/>
        </p:nvGrpSpPr>
        <p:grpSpPr bwMode="auto">
          <a:xfrm>
            <a:off x="310242" y="6144138"/>
            <a:ext cx="1524141" cy="428400"/>
            <a:chOff x="3418" y="2582"/>
            <a:chExt cx="4682" cy="1316"/>
          </a:xfrm>
          <a:solidFill>
            <a:schemeClr val="accent1"/>
          </a:solidFill>
        </p:grpSpPr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4383" y="2748"/>
              <a:ext cx="1342" cy="858"/>
            </a:xfrm>
            <a:custGeom>
              <a:avLst/>
              <a:gdLst>
                <a:gd name="T0" fmla="*/ 0 w 567"/>
                <a:gd name="T1" fmla="*/ 361 h 361"/>
                <a:gd name="T2" fmla="*/ 0 w 567"/>
                <a:gd name="T3" fmla="*/ 0 h 361"/>
                <a:gd name="T4" fmla="*/ 197 w 567"/>
                <a:gd name="T5" fmla="*/ 0 h 361"/>
                <a:gd name="T6" fmla="*/ 203 w 567"/>
                <a:gd name="T7" fmla="*/ 59 h 361"/>
                <a:gd name="T8" fmla="*/ 358 w 567"/>
                <a:gd name="T9" fmla="*/ 0 h 361"/>
                <a:gd name="T10" fmla="*/ 567 w 567"/>
                <a:gd name="T11" fmla="*/ 195 h 361"/>
                <a:gd name="T12" fmla="*/ 567 w 567"/>
                <a:gd name="T13" fmla="*/ 361 h 361"/>
                <a:gd name="T14" fmla="*/ 442 w 567"/>
                <a:gd name="T15" fmla="*/ 361 h 361"/>
                <a:gd name="T16" fmla="*/ 365 w 567"/>
                <a:gd name="T17" fmla="*/ 301 h 361"/>
                <a:gd name="T18" fmla="*/ 365 w 567"/>
                <a:gd name="T19" fmla="*/ 135 h 361"/>
                <a:gd name="T20" fmla="*/ 284 w 567"/>
                <a:gd name="T21" fmla="*/ 57 h 361"/>
                <a:gd name="T22" fmla="*/ 203 w 567"/>
                <a:gd name="T23" fmla="*/ 135 h 361"/>
                <a:gd name="T24" fmla="*/ 203 w 567"/>
                <a:gd name="T25" fmla="*/ 301 h 361"/>
                <a:gd name="T26" fmla="*/ 127 w 567"/>
                <a:gd name="T27" fmla="*/ 361 h 361"/>
                <a:gd name="T28" fmla="*/ 0 w 567"/>
                <a:gd name="T2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7" h="361">
                  <a:moveTo>
                    <a:pt x="0" y="36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3" y="59"/>
                    <a:pt x="203" y="59"/>
                    <a:pt x="203" y="59"/>
                  </a:cubicBezTo>
                  <a:cubicBezTo>
                    <a:pt x="213" y="49"/>
                    <a:pt x="269" y="0"/>
                    <a:pt x="358" y="0"/>
                  </a:cubicBezTo>
                  <a:cubicBezTo>
                    <a:pt x="542" y="0"/>
                    <a:pt x="567" y="97"/>
                    <a:pt x="567" y="195"/>
                  </a:cubicBezTo>
                  <a:cubicBezTo>
                    <a:pt x="567" y="361"/>
                    <a:pt x="567" y="361"/>
                    <a:pt x="567" y="361"/>
                  </a:cubicBezTo>
                  <a:cubicBezTo>
                    <a:pt x="442" y="361"/>
                    <a:pt x="442" y="361"/>
                    <a:pt x="442" y="361"/>
                  </a:cubicBezTo>
                  <a:cubicBezTo>
                    <a:pt x="404" y="361"/>
                    <a:pt x="365" y="353"/>
                    <a:pt x="365" y="301"/>
                  </a:cubicBezTo>
                  <a:cubicBezTo>
                    <a:pt x="365" y="135"/>
                    <a:pt x="365" y="135"/>
                    <a:pt x="365" y="135"/>
                  </a:cubicBezTo>
                  <a:cubicBezTo>
                    <a:pt x="365" y="99"/>
                    <a:pt x="345" y="57"/>
                    <a:pt x="284" y="57"/>
                  </a:cubicBezTo>
                  <a:cubicBezTo>
                    <a:pt x="224" y="57"/>
                    <a:pt x="203" y="99"/>
                    <a:pt x="203" y="135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53"/>
                    <a:pt x="165" y="361"/>
                    <a:pt x="127" y="361"/>
                  </a:cubicBezTo>
                  <a:lnTo>
                    <a:pt x="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243" y="2582"/>
              <a:ext cx="857" cy="1024"/>
            </a:xfrm>
            <a:custGeom>
              <a:avLst/>
              <a:gdLst>
                <a:gd name="T0" fmla="*/ 362 w 362"/>
                <a:gd name="T1" fmla="*/ 70 h 431"/>
                <a:gd name="T2" fmla="*/ 362 w 362"/>
                <a:gd name="T3" fmla="*/ 127 h 431"/>
                <a:gd name="T4" fmla="*/ 255 w 362"/>
                <a:gd name="T5" fmla="*/ 127 h 431"/>
                <a:gd name="T6" fmla="*/ 255 w 362"/>
                <a:gd name="T7" fmla="*/ 298 h 431"/>
                <a:gd name="T8" fmla="*/ 362 w 362"/>
                <a:gd name="T9" fmla="*/ 327 h 431"/>
                <a:gd name="T10" fmla="*/ 362 w 362"/>
                <a:gd name="T11" fmla="*/ 375 h 431"/>
                <a:gd name="T12" fmla="*/ 215 w 362"/>
                <a:gd name="T13" fmla="*/ 431 h 431"/>
                <a:gd name="T14" fmla="*/ 54 w 362"/>
                <a:gd name="T15" fmla="*/ 298 h 431"/>
                <a:gd name="T16" fmla="*/ 54 w 362"/>
                <a:gd name="T17" fmla="*/ 127 h 431"/>
                <a:gd name="T18" fmla="*/ 0 w 362"/>
                <a:gd name="T19" fmla="*/ 127 h 431"/>
                <a:gd name="T20" fmla="*/ 0 w 362"/>
                <a:gd name="T21" fmla="*/ 70 h 431"/>
                <a:gd name="T22" fmla="*/ 54 w 362"/>
                <a:gd name="T23" fmla="*/ 70 h 431"/>
                <a:gd name="T24" fmla="*/ 54 w 362"/>
                <a:gd name="T25" fmla="*/ 60 h 431"/>
                <a:gd name="T26" fmla="*/ 130 w 362"/>
                <a:gd name="T27" fmla="*/ 0 h 431"/>
                <a:gd name="T28" fmla="*/ 255 w 362"/>
                <a:gd name="T29" fmla="*/ 0 h 431"/>
                <a:gd name="T30" fmla="*/ 255 w 362"/>
                <a:gd name="T31" fmla="*/ 70 h 431"/>
                <a:gd name="T32" fmla="*/ 362 w 362"/>
                <a:gd name="T33" fmla="*/ 7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2" h="431">
                  <a:moveTo>
                    <a:pt x="362" y="70"/>
                  </a:moveTo>
                  <a:cubicBezTo>
                    <a:pt x="362" y="127"/>
                    <a:pt x="362" y="127"/>
                    <a:pt x="362" y="127"/>
                  </a:cubicBezTo>
                  <a:cubicBezTo>
                    <a:pt x="255" y="127"/>
                    <a:pt x="255" y="127"/>
                    <a:pt x="255" y="127"/>
                  </a:cubicBezTo>
                  <a:cubicBezTo>
                    <a:pt x="255" y="298"/>
                    <a:pt x="255" y="298"/>
                    <a:pt x="255" y="298"/>
                  </a:cubicBezTo>
                  <a:cubicBezTo>
                    <a:pt x="255" y="349"/>
                    <a:pt x="327" y="356"/>
                    <a:pt x="362" y="327"/>
                  </a:cubicBezTo>
                  <a:cubicBezTo>
                    <a:pt x="362" y="375"/>
                    <a:pt x="362" y="375"/>
                    <a:pt x="362" y="375"/>
                  </a:cubicBezTo>
                  <a:cubicBezTo>
                    <a:pt x="358" y="391"/>
                    <a:pt x="311" y="431"/>
                    <a:pt x="215" y="431"/>
                  </a:cubicBezTo>
                  <a:cubicBezTo>
                    <a:pt x="125" y="431"/>
                    <a:pt x="54" y="398"/>
                    <a:pt x="54" y="298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7"/>
                    <a:pt x="92" y="0"/>
                    <a:pt x="130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70"/>
                    <a:pt x="255" y="70"/>
                    <a:pt x="255" y="70"/>
                  </a:cubicBezTo>
                  <a:lnTo>
                    <a:pt x="362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5675" y="2748"/>
              <a:ext cx="1497" cy="1150"/>
            </a:xfrm>
            <a:custGeom>
              <a:avLst/>
              <a:gdLst>
                <a:gd name="T0" fmla="*/ 318 w 633"/>
                <a:gd name="T1" fmla="*/ 196 h 484"/>
                <a:gd name="T2" fmla="*/ 414 w 633"/>
                <a:gd name="T3" fmla="*/ 32 h 484"/>
                <a:gd name="T4" fmla="*/ 468 w 633"/>
                <a:gd name="T5" fmla="*/ 0 h 484"/>
                <a:gd name="T6" fmla="*/ 633 w 633"/>
                <a:gd name="T7" fmla="*/ 0 h 484"/>
                <a:gd name="T8" fmla="*/ 382 w 633"/>
                <a:gd name="T9" fmla="*/ 430 h 484"/>
                <a:gd name="T10" fmla="*/ 266 w 633"/>
                <a:gd name="T11" fmla="*/ 484 h 484"/>
                <a:gd name="T12" fmla="*/ 116 w 633"/>
                <a:gd name="T13" fmla="*/ 484 h 484"/>
                <a:gd name="T14" fmla="*/ 192 w 633"/>
                <a:gd name="T15" fmla="*/ 354 h 484"/>
                <a:gd name="T16" fmla="*/ 189 w 633"/>
                <a:gd name="T17" fmla="*/ 322 h 484"/>
                <a:gd name="T18" fmla="*/ 0 w 633"/>
                <a:gd name="T19" fmla="*/ 0 h 484"/>
                <a:gd name="T20" fmla="*/ 161 w 633"/>
                <a:gd name="T21" fmla="*/ 0 h 484"/>
                <a:gd name="T22" fmla="*/ 218 w 633"/>
                <a:gd name="T23" fmla="*/ 33 h 484"/>
                <a:gd name="T24" fmla="*/ 313 w 633"/>
                <a:gd name="T25" fmla="*/ 196 h 484"/>
                <a:gd name="T26" fmla="*/ 318 w 633"/>
                <a:gd name="T27" fmla="*/ 19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3" h="484">
                  <a:moveTo>
                    <a:pt x="318" y="196"/>
                  </a:moveTo>
                  <a:cubicBezTo>
                    <a:pt x="318" y="196"/>
                    <a:pt x="404" y="49"/>
                    <a:pt x="414" y="32"/>
                  </a:cubicBezTo>
                  <a:cubicBezTo>
                    <a:pt x="429" y="6"/>
                    <a:pt x="440" y="0"/>
                    <a:pt x="468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633" y="0"/>
                    <a:pt x="397" y="405"/>
                    <a:pt x="382" y="430"/>
                  </a:cubicBezTo>
                  <a:cubicBezTo>
                    <a:pt x="364" y="461"/>
                    <a:pt x="339" y="484"/>
                    <a:pt x="266" y="484"/>
                  </a:cubicBezTo>
                  <a:cubicBezTo>
                    <a:pt x="116" y="484"/>
                    <a:pt x="116" y="484"/>
                    <a:pt x="116" y="484"/>
                  </a:cubicBezTo>
                  <a:cubicBezTo>
                    <a:pt x="116" y="484"/>
                    <a:pt x="184" y="367"/>
                    <a:pt x="192" y="354"/>
                  </a:cubicBezTo>
                  <a:cubicBezTo>
                    <a:pt x="199" y="342"/>
                    <a:pt x="198" y="339"/>
                    <a:pt x="189" y="3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89" y="0"/>
                    <a:pt x="203" y="6"/>
                    <a:pt x="218" y="33"/>
                  </a:cubicBezTo>
                  <a:cubicBezTo>
                    <a:pt x="231" y="55"/>
                    <a:pt x="313" y="196"/>
                    <a:pt x="313" y="196"/>
                  </a:cubicBezTo>
                  <a:lnTo>
                    <a:pt x="318" y="1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418" y="3093"/>
              <a:ext cx="230" cy="285"/>
            </a:xfrm>
            <a:custGeom>
              <a:avLst/>
              <a:gdLst>
                <a:gd name="T0" fmla="*/ 0 w 230"/>
                <a:gd name="T1" fmla="*/ 173 h 285"/>
                <a:gd name="T2" fmla="*/ 142 w 230"/>
                <a:gd name="T3" fmla="*/ 171 h 285"/>
                <a:gd name="T4" fmla="*/ 230 w 230"/>
                <a:gd name="T5" fmla="*/ 285 h 285"/>
                <a:gd name="T6" fmla="*/ 230 w 230"/>
                <a:gd name="T7" fmla="*/ 0 h 285"/>
                <a:gd name="T8" fmla="*/ 0 w 230"/>
                <a:gd name="T9" fmla="*/ 1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5">
                  <a:moveTo>
                    <a:pt x="0" y="173"/>
                  </a:moveTo>
                  <a:lnTo>
                    <a:pt x="142" y="171"/>
                  </a:lnTo>
                  <a:lnTo>
                    <a:pt x="230" y="285"/>
                  </a:lnTo>
                  <a:lnTo>
                    <a:pt x="230" y="0"/>
                  </a:lnTo>
                  <a:lnTo>
                    <a:pt x="0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648" y="3207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1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1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648" y="2919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1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1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875" y="3321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875" y="3033"/>
              <a:ext cx="227" cy="288"/>
            </a:xfrm>
            <a:custGeom>
              <a:avLst/>
              <a:gdLst>
                <a:gd name="T0" fmla="*/ 227 w 227"/>
                <a:gd name="T1" fmla="*/ 288 h 288"/>
                <a:gd name="T2" fmla="*/ 227 w 227"/>
                <a:gd name="T3" fmla="*/ 0 h 288"/>
                <a:gd name="T4" fmla="*/ 0 w 227"/>
                <a:gd name="T5" fmla="*/ 174 h 288"/>
                <a:gd name="T6" fmla="*/ 142 w 227"/>
                <a:gd name="T7" fmla="*/ 174 h 288"/>
                <a:gd name="T8" fmla="*/ 227 w 227"/>
                <a:gd name="T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8">
                  <a:moveTo>
                    <a:pt x="227" y="288"/>
                  </a:moveTo>
                  <a:lnTo>
                    <a:pt x="227" y="0"/>
                  </a:lnTo>
                  <a:lnTo>
                    <a:pt x="0" y="174"/>
                  </a:lnTo>
                  <a:lnTo>
                    <a:pt x="142" y="174"/>
                  </a:lnTo>
                  <a:lnTo>
                    <a:pt x="227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3875" y="2748"/>
              <a:ext cx="227" cy="285"/>
            </a:xfrm>
            <a:custGeom>
              <a:avLst/>
              <a:gdLst>
                <a:gd name="T0" fmla="*/ 227 w 227"/>
                <a:gd name="T1" fmla="*/ 285 h 285"/>
                <a:gd name="T2" fmla="*/ 227 w 227"/>
                <a:gd name="T3" fmla="*/ 0 h 285"/>
                <a:gd name="T4" fmla="*/ 0 w 227"/>
                <a:gd name="T5" fmla="*/ 171 h 285"/>
                <a:gd name="T6" fmla="*/ 142 w 227"/>
                <a:gd name="T7" fmla="*/ 171 h 285"/>
                <a:gd name="T8" fmla="*/ 227 w 227"/>
                <a:gd name="T9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85">
                  <a:moveTo>
                    <a:pt x="227" y="285"/>
                  </a:moveTo>
                  <a:lnTo>
                    <a:pt x="227" y="0"/>
                  </a:lnTo>
                  <a:lnTo>
                    <a:pt x="0" y="171"/>
                  </a:lnTo>
                  <a:lnTo>
                    <a:pt x="142" y="171"/>
                  </a:lnTo>
                  <a:lnTo>
                    <a:pt x="22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635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55D444-AB68-0E4E-97E0-1F453580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99440"/>
            <a:ext cx="11104607" cy="69106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16022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0" y="6643596"/>
            <a:ext cx="12192000" cy="214404"/>
            <a:chOff x="0" y="4121"/>
            <a:chExt cx="7680" cy="19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1"/>
              <a:ext cx="76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73" y="4121"/>
              <a:ext cx="3107" cy="199"/>
            </a:xfrm>
            <a:prstGeom prst="rect">
              <a:avLst/>
            </a:prstGeom>
            <a:solidFill>
              <a:srgbClr val="FD8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4121"/>
              <a:ext cx="898" cy="199"/>
            </a:xfrm>
            <a:prstGeom prst="rect">
              <a:avLst/>
            </a:prstGeom>
            <a:solidFill>
              <a:srgbClr val="F16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898" y="4121"/>
              <a:ext cx="457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1357" y="4121"/>
              <a:ext cx="1068" cy="199"/>
            </a:xfrm>
            <a:prstGeom prst="rect">
              <a:avLst/>
            </a:prstGeom>
            <a:solidFill>
              <a:srgbClr val="82C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424" y="4121"/>
              <a:ext cx="473" cy="199"/>
            </a:xfrm>
            <a:prstGeom prst="rect">
              <a:avLst/>
            </a:prstGeom>
            <a:solidFill>
              <a:srgbClr val="FDB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896" y="4121"/>
              <a:ext cx="1259" cy="199"/>
            </a:xfrm>
            <a:prstGeom prst="rect">
              <a:avLst/>
            </a:prstGeom>
            <a:solidFill>
              <a:srgbClr val="1DB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4154" y="4121"/>
              <a:ext cx="428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E549AA-A816-7D46-966E-D21595AE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4960"/>
            <a:ext cx="10972803" cy="422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1pPr>
            <a:lvl2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2pPr>
            <a:lvl3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3pPr>
            <a:lvl4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4pPr>
            <a:lvl5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63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_no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0" y="6643596"/>
            <a:ext cx="12192000" cy="214404"/>
            <a:chOff x="0" y="4121"/>
            <a:chExt cx="7680" cy="19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1"/>
              <a:ext cx="76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73" y="4121"/>
              <a:ext cx="3107" cy="199"/>
            </a:xfrm>
            <a:prstGeom prst="rect">
              <a:avLst/>
            </a:prstGeom>
            <a:solidFill>
              <a:srgbClr val="FD8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0" y="4121"/>
              <a:ext cx="898" cy="199"/>
            </a:xfrm>
            <a:prstGeom prst="rect">
              <a:avLst/>
            </a:prstGeom>
            <a:solidFill>
              <a:srgbClr val="F16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898" y="4121"/>
              <a:ext cx="457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1357" y="4121"/>
              <a:ext cx="1068" cy="199"/>
            </a:xfrm>
            <a:prstGeom prst="rect">
              <a:avLst/>
            </a:prstGeom>
            <a:solidFill>
              <a:srgbClr val="82C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2424" y="4121"/>
              <a:ext cx="473" cy="199"/>
            </a:xfrm>
            <a:prstGeom prst="rect">
              <a:avLst/>
            </a:prstGeom>
            <a:solidFill>
              <a:srgbClr val="FDB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Rectangle 10"/>
            <p:cNvSpPr>
              <a:spLocks noChangeArrowheads="1"/>
            </p:cNvSpPr>
            <p:nvPr userDrawn="1"/>
          </p:nvSpPr>
          <p:spPr bwMode="auto">
            <a:xfrm>
              <a:off x="2896" y="4121"/>
              <a:ext cx="1259" cy="199"/>
            </a:xfrm>
            <a:prstGeom prst="rect">
              <a:avLst/>
            </a:prstGeom>
            <a:solidFill>
              <a:srgbClr val="1DB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4154" y="4121"/>
              <a:ext cx="428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9213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and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9190156" y="5989201"/>
            <a:ext cx="2516188" cy="447675"/>
            <a:chOff x="5834" y="3716"/>
            <a:chExt cx="1585" cy="28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834" y="3716"/>
              <a:ext cx="158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6301" y="3718"/>
              <a:ext cx="78" cy="108"/>
            </a:xfrm>
            <a:custGeom>
              <a:avLst/>
              <a:gdLst>
                <a:gd name="T0" fmla="*/ 235 w 235"/>
                <a:gd name="T1" fmla="*/ 211 h 324"/>
                <a:gd name="T2" fmla="*/ 235 w 235"/>
                <a:gd name="T3" fmla="*/ 211 h 324"/>
                <a:gd name="T4" fmla="*/ 235 w 235"/>
                <a:gd name="T5" fmla="*/ 224 h 324"/>
                <a:gd name="T6" fmla="*/ 233 w 235"/>
                <a:gd name="T7" fmla="*/ 236 h 324"/>
                <a:gd name="T8" fmla="*/ 231 w 235"/>
                <a:gd name="T9" fmla="*/ 247 h 324"/>
                <a:gd name="T10" fmla="*/ 227 w 235"/>
                <a:gd name="T11" fmla="*/ 256 h 324"/>
                <a:gd name="T12" fmla="*/ 222 w 235"/>
                <a:gd name="T13" fmla="*/ 267 h 324"/>
                <a:gd name="T14" fmla="*/ 216 w 235"/>
                <a:gd name="T15" fmla="*/ 277 h 324"/>
                <a:gd name="T16" fmla="*/ 210 w 235"/>
                <a:gd name="T17" fmla="*/ 285 h 324"/>
                <a:gd name="T18" fmla="*/ 201 w 235"/>
                <a:gd name="T19" fmla="*/ 293 h 324"/>
                <a:gd name="T20" fmla="*/ 201 w 235"/>
                <a:gd name="T21" fmla="*/ 293 h 324"/>
                <a:gd name="T22" fmla="*/ 193 w 235"/>
                <a:gd name="T23" fmla="*/ 300 h 324"/>
                <a:gd name="T24" fmla="*/ 184 w 235"/>
                <a:gd name="T25" fmla="*/ 306 h 324"/>
                <a:gd name="T26" fmla="*/ 174 w 235"/>
                <a:gd name="T27" fmla="*/ 312 h 324"/>
                <a:gd name="T28" fmla="*/ 163 w 235"/>
                <a:gd name="T29" fmla="*/ 316 h 324"/>
                <a:gd name="T30" fmla="*/ 152 w 235"/>
                <a:gd name="T31" fmla="*/ 319 h 324"/>
                <a:gd name="T32" fmla="*/ 141 w 235"/>
                <a:gd name="T33" fmla="*/ 321 h 324"/>
                <a:gd name="T34" fmla="*/ 129 w 235"/>
                <a:gd name="T35" fmla="*/ 323 h 324"/>
                <a:gd name="T36" fmla="*/ 117 w 235"/>
                <a:gd name="T37" fmla="*/ 324 h 324"/>
                <a:gd name="T38" fmla="*/ 117 w 235"/>
                <a:gd name="T39" fmla="*/ 324 h 324"/>
                <a:gd name="T40" fmla="*/ 105 w 235"/>
                <a:gd name="T41" fmla="*/ 323 h 324"/>
                <a:gd name="T42" fmla="*/ 94 w 235"/>
                <a:gd name="T43" fmla="*/ 321 h 324"/>
                <a:gd name="T44" fmla="*/ 82 w 235"/>
                <a:gd name="T45" fmla="*/ 319 h 324"/>
                <a:gd name="T46" fmla="*/ 72 w 235"/>
                <a:gd name="T47" fmla="*/ 316 h 324"/>
                <a:gd name="T48" fmla="*/ 61 w 235"/>
                <a:gd name="T49" fmla="*/ 312 h 324"/>
                <a:gd name="T50" fmla="*/ 52 w 235"/>
                <a:gd name="T51" fmla="*/ 306 h 324"/>
                <a:gd name="T52" fmla="*/ 42 w 235"/>
                <a:gd name="T53" fmla="*/ 300 h 324"/>
                <a:gd name="T54" fmla="*/ 34 w 235"/>
                <a:gd name="T55" fmla="*/ 293 h 324"/>
                <a:gd name="T56" fmla="*/ 34 w 235"/>
                <a:gd name="T57" fmla="*/ 293 h 324"/>
                <a:gd name="T58" fmla="*/ 26 w 235"/>
                <a:gd name="T59" fmla="*/ 285 h 324"/>
                <a:gd name="T60" fmla="*/ 19 w 235"/>
                <a:gd name="T61" fmla="*/ 277 h 324"/>
                <a:gd name="T62" fmla="*/ 13 w 235"/>
                <a:gd name="T63" fmla="*/ 267 h 324"/>
                <a:gd name="T64" fmla="*/ 8 w 235"/>
                <a:gd name="T65" fmla="*/ 256 h 324"/>
                <a:gd name="T66" fmla="*/ 4 w 235"/>
                <a:gd name="T67" fmla="*/ 247 h 324"/>
                <a:gd name="T68" fmla="*/ 1 w 235"/>
                <a:gd name="T69" fmla="*/ 236 h 324"/>
                <a:gd name="T70" fmla="*/ 0 w 235"/>
                <a:gd name="T71" fmla="*/ 224 h 324"/>
                <a:gd name="T72" fmla="*/ 0 w 235"/>
                <a:gd name="T73" fmla="*/ 211 h 324"/>
                <a:gd name="T74" fmla="*/ 0 w 235"/>
                <a:gd name="T75" fmla="*/ 0 h 324"/>
                <a:gd name="T76" fmla="*/ 62 w 235"/>
                <a:gd name="T77" fmla="*/ 0 h 324"/>
                <a:gd name="T78" fmla="*/ 62 w 235"/>
                <a:gd name="T79" fmla="*/ 209 h 324"/>
                <a:gd name="T80" fmla="*/ 62 w 235"/>
                <a:gd name="T81" fmla="*/ 209 h 324"/>
                <a:gd name="T82" fmla="*/ 62 w 235"/>
                <a:gd name="T83" fmla="*/ 222 h 324"/>
                <a:gd name="T84" fmla="*/ 65 w 235"/>
                <a:gd name="T85" fmla="*/ 233 h 324"/>
                <a:gd name="T86" fmla="*/ 71 w 235"/>
                <a:gd name="T87" fmla="*/ 244 h 324"/>
                <a:gd name="T88" fmla="*/ 77 w 235"/>
                <a:gd name="T89" fmla="*/ 252 h 324"/>
                <a:gd name="T90" fmla="*/ 77 w 235"/>
                <a:gd name="T91" fmla="*/ 252 h 324"/>
                <a:gd name="T92" fmla="*/ 86 w 235"/>
                <a:gd name="T93" fmla="*/ 259 h 324"/>
                <a:gd name="T94" fmla="*/ 95 w 235"/>
                <a:gd name="T95" fmla="*/ 264 h 324"/>
                <a:gd name="T96" fmla="*/ 105 w 235"/>
                <a:gd name="T97" fmla="*/ 267 h 324"/>
                <a:gd name="T98" fmla="*/ 117 w 235"/>
                <a:gd name="T99" fmla="*/ 268 h 324"/>
                <a:gd name="T100" fmla="*/ 117 w 235"/>
                <a:gd name="T101" fmla="*/ 268 h 324"/>
                <a:gd name="T102" fmla="*/ 129 w 235"/>
                <a:gd name="T103" fmla="*/ 267 h 324"/>
                <a:gd name="T104" fmla="*/ 140 w 235"/>
                <a:gd name="T105" fmla="*/ 264 h 324"/>
                <a:gd name="T106" fmla="*/ 150 w 235"/>
                <a:gd name="T107" fmla="*/ 259 h 324"/>
                <a:gd name="T108" fmla="*/ 158 w 235"/>
                <a:gd name="T109" fmla="*/ 252 h 324"/>
                <a:gd name="T110" fmla="*/ 158 w 235"/>
                <a:gd name="T111" fmla="*/ 252 h 324"/>
                <a:gd name="T112" fmla="*/ 165 w 235"/>
                <a:gd name="T113" fmla="*/ 244 h 324"/>
                <a:gd name="T114" fmla="*/ 170 w 235"/>
                <a:gd name="T115" fmla="*/ 233 h 324"/>
                <a:gd name="T116" fmla="*/ 173 w 235"/>
                <a:gd name="T117" fmla="*/ 222 h 324"/>
                <a:gd name="T118" fmla="*/ 173 w 235"/>
                <a:gd name="T119" fmla="*/ 209 h 324"/>
                <a:gd name="T120" fmla="*/ 173 w 235"/>
                <a:gd name="T121" fmla="*/ 0 h 324"/>
                <a:gd name="T122" fmla="*/ 235 w 235"/>
                <a:gd name="T123" fmla="*/ 0 h 324"/>
                <a:gd name="T124" fmla="*/ 235 w 235"/>
                <a:gd name="T125" fmla="*/ 2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" h="324">
                  <a:moveTo>
                    <a:pt x="235" y="211"/>
                  </a:moveTo>
                  <a:lnTo>
                    <a:pt x="235" y="211"/>
                  </a:lnTo>
                  <a:lnTo>
                    <a:pt x="235" y="224"/>
                  </a:lnTo>
                  <a:lnTo>
                    <a:pt x="233" y="236"/>
                  </a:lnTo>
                  <a:lnTo>
                    <a:pt x="231" y="247"/>
                  </a:lnTo>
                  <a:lnTo>
                    <a:pt x="227" y="256"/>
                  </a:lnTo>
                  <a:lnTo>
                    <a:pt x="222" y="267"/>
                  </a:lnTo>
                  <a:lnTo>
                    <a:pt x="216" y="277"/>
                  </a:lnTo>
                  <a:lnTo>
                    <a:pt x="210" y="285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193" y="300"/>
                  </a:lnTo>
                  <a:lnTo>
                    <a:pt x="184" y="306"/>
                  </a:lnTo>
                  <a:lnTo>
                    <a:pt x="174" y="312"/>
                  </a:lnTo>
                  <a:lnTo>
                    <a:pt x="163" y="316"/>
                  </a:lnTo>
                  <a:lnTo>
                    <a:pt x="152" y="319"/>
                  </a:lnTo>
                  <a:lnTo>
                    <a:pt x="141" y="321"/>
                  </a:lnTo>
                  <a:lnTo>
                    <a:pt x="129" y="323"/>
                  </a:lnTo>
                  <a:lnTo>
                    <a:pt x="117" y="324"/>
                  </a:lnTo>
                  <a:lnTo>
                    <a:pt x="117" y="324"/>
                  </a:lnTo>
                  <a:lnTo>
                    <a:pt x="105" y="323"/>
                  </a:lnTo>
                  <a:lnTo>
                    <a:pt x="94" y="321"/>
                  </a:lnTo>
                  <a:lnTo>
                    <a:pt x="82" y="319"/>
                  </a:lnTo>
                  <a:lnTo>
                    <a:pt x="72" y="316"/>
                  </a:lnTo>
                  <a:lnTo>
                    <a:pt x="61" y="312"/>
                  </a:lnTo>
                  <a:lnTo>
                    <a:pt x="52" y="306"/>
                  </a:lnTo>
                  <a:lnTo>
                    <a:pt x="42" y="300"/>
                  </a:lnTo>
                  <a:lnTo>
                    <a:pt x="34" y="293"/>
                  </a:lnTo>
                  <a:lnTo>
                    <a:pt x="34" y="293"/>
                  </a:lnTo>
                  <a:lnTo>
                    <a:pt x="26" y="285"/>
                  </a:lnTo>
                  <a:lnTo>
                    <a:pt x="19" y="277"/>
                  </a:lnTo>
                  <a:lnTo>
                    <a:pt x="13" y="267"/>
                  </a:lnTo>
                  <a:lnTo>
                    <a:pt x="8" y="256"/>
                  </a:lnTo>
                  <a:lnTo>
                    <a:pt x="4" y="247"/>
                  </a:lnTo>
                  <a:lnTo>
                    <a:pt x="1" y="236"/>
                  </a:lnTo>
                  <a:lnTo>
                    <a:pt x="0" y="22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09"/>
                  </a:lnTo>
                  <a:lnTo>
                    <a:pt x="62" y="209"/>
                  </a:lnTo>
                  <a:lnTo>
                    <a:pt x="62" y="222"/>
                  </a:lnTo>
                  <a:lnTo>
                    <a:pt x="65" y="233"/>
                  </a:lnTo>
                  <a:lnTo>
                    <a:pt x="71" y="244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6" y="259"/>
                  </a:lnTo>
                  <a:lnTo>
                    <a:pt x="95" y="264"/>
                  </a:lnTo>
                  <a:lnTo>
                    <a:pt x="105" y="267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29" y="267"/>
                  </a:lnTo>
                  <a:lnTo>
                    <a:pt x="140" y="264"/>
                  </a:lnTo>
                  <a:lnTo>
                    <a:pt x="150" y="259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65" y="244"/>
                  </a:lnTo>
                  <a:lnTo>
                    <a:pt x="170" y="233"/>
                  </a:lnTo>
                  <a:lnTo>
                    <a:pt x="173" y="222"/>
                  </a:lnTo>
                  <a:lnTo>
                    <a:pt x="173" y="209"/>
                  </a:lnTo>
                  <a:lnTo>
                    <a:pt x="173" y="0"/>
                  </a:lnTo>
                  <a:lnTo>
                    <a:pt x="235" y="0"/>
                  </a:lnTo>
                  <a:lnTo>
                    <a:pt x="235" y="21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6499" y="3718"/>
              <a:ext cx="81" cy="107"/>
            </a:xfrm>
            <a:custGeom>
              <a:avLst/>
              <a:gdLst>
                <a:gd name="T0" fmla="*/ 63 w 242"/>
                <a:gd name="T1" fmla="*/ 321 h 321"/>
                <a:gd name="T2" fmla="*/ 0 w 242"/>
                <a:gd name="T3" fmla="*/ 321 h 321"/>
                <a:gd name="T4" fmla="*/ 0 w 242"/>
                <a:gd name="T5" fmla="*/ 0 h 321"/>
                <a:gd name="T6" fmla="*/ 125 w 242"/>
                <a:gd name="T7" fmla="*/ 0 h 321"/>
                <a:gd name="T8" fmla="*/ 125 w 242"/>
                <a:gd name="T9" fmla="*/ 0 h 321"/>
                <a:gd name="T10" fmla="*/ 137 w 242"/>
                <a:gd name="T11" fmla="*/ 2 h 321"/>
                <a:gd name="T12" fmla="*/ 148 w 242"/>
                <a:gd name="T13" fmla="*/ 3 h 321"/>
                <a:gd name="T14" fmla="*/ 159 w 242"/>
                <a:gd name="T15" fmla="*/ 5 h 321"/>
                <a:gd name="T16" fmla="*/ 169 w 242"/>
                <a:gd name="T17" fmla="*/ 9 h 321"/>
                <a:gd name="T18" fmla="*/ 178 w 242"/>
                <a:gd name="T19" fmla="*/ 13 h 321"/>
                <a:gd name="T20" fmla="*/ 186 w 242"/>
                <a:gd name="T21" fmla="*/ 17 h 321"/>
                <a:gd name="T22" fmla="*/ 195 w 242"/>
                <a:gd name="T23" fmla="*/ 22 h 321"/>
                <a:gd name="T24" fmla="*/ 203 w 242"/>
                <a:gd name="T25" fmla="*/ 29 h 321"/>
                <a:gd name="T26" fmla="*/ 203 w 242"/>
                <a:gd name="T27" fmla="*/ 29 h 321"/>
                <a:gd name="T28" fmla="*/ 208 w 242"/>
                <a:gd name="T29" fmla="*/ 37 h 321"/>
                <a:gd name="T30" fmla="*/ 214 w 242"/>
                <a:gd name="T31" fmla="*/ 44 h 321"/>
                <a:gd name="T32" fmla="*/ 219 w 242"/>
                <a:gd name="T33" fmla="*/ 52 h 321"/>
                <a:gd name="T34" fmla="*/ 223 w 242"/>
                <a:gd name="T35" fmla="*/ 60 h 321"/>
                <a:gd name="T36" fmla="*/ 226 w 242"/>
                <a:gd name="T37" fmla="*/ 70 h 321"/>
                <a:gd name="T38" fmla="*/ 229 w 242"/>
                <a:gd name="T39" fmla="*/ 79 h 321"/>
                <a:gd name="T40" fmla="*/ 229 w 242"/>
                <a:gd name="T41" fmla="*/ 89 h 321"/>
                <a:gd name="T42" fmla="*/ 230 w 242"/>
                <a:gd name="T43" fmla="*/ 98 h 321"/>
                <a:gd name="T44" fmla="*/ 230 w 242"/>
                <a:gd name="T45" fmla="*/ 98 h 321"/>
                <a:gd name="T46" fmla="*/ 229 w 242"/>
                <a:gd name="T47" fmla="*/ 115 h 321"/>
                <a:gd name="T48" fmla="*/ 226 w 242"/>
                <a:gd name="T49" fmla="*/ 128 h 321"/>
                <a:gd name="T50" fmla="*/ 220 w 242"/>
                <a:gd name="T51" fmla="*/ 142 h 321"/>
                <a:gd name="T52" fmla="*/ 212 w 242"/>
                <a:gd name="T53" fmla="*/ 154 h 321"/>
                <a:gd name="T54" fmla="*/ 212 w 242"/>
                <a:gd name="T55" fmla="*/ 154 h 321"/>
                <a:gd name="T56" fmla="*/ 204 w 242"/>
                <a:gd name="T57" fmla="*/ 164 h 321"/>
                <a:gd name="T58" fmla="*/ 195 w 242"/>
                <a:gd name="T59" fmla="*/ 170 h 321"/>
                <a:gd name="T60" fmla="*/ 184 w 242"/>
                <a:gd name="T61" fmla="*/ 177 h 321"/>
                <a:gd name="T62" fmla="*/ 171 w 242"/>
                <a:gd name="T63" fmla="*/ 183 h 321"/>
                <a:gd name="T64" fmla="*/ 242 w 242"/>
                <a:gd name="T65" fmla="*/ 321 h 321"/>
                <a:gd name="T66" fmla="*/ 170 w 242"/>
                <a:gd name="T67" fmla="*/ 321 h 321"/>
                <a:gd name="T68" fmla="*/ 120 w 242"/>
                <a:gd name="T69" fmla="*/ 217 h 321"/>
                <a:gd name="T70" fmla="*/ 120 w 242"/>
                <a:gd name="T71" fmla="*/ 141 h 321"/>
                <a:gd name="T72" fmla="*/ 121 w 242"/>
                <a:gd name="T73" fmla="*/ 141 h 321"/>
                <a:gd name="T74" fmla="*/ 121 w 242"/>
                <a:gd name="T75" fmla="*/ 141 h 321"/>
                <a:gd name="T76" fmla="*/ 132 w 242"/>
                <a:gd name="T77" fmla="*/ 141 h 321"/>
                <a:gd name="T78" fmla="*/ 140 w 242"/>
                <a:gd name="T79" fmla="*/ 138 h 321"/>
                <a:gd name="T80" fmla="*/ 148 w 242"/>
                <a:gd name="T81" fmla="*/ 135 h 321"/>
                <a:gd name="T82" fmla="*/ 155 w 242"/>
                <a:gd name="T83" fmla="*/ 130 h 321"/>
                <a:gd name="T84" fmla="*/ 155 w 242"/>
                <a:gd name="T85" fmla="*/ 130 h 321"/>
                <a:gd name="T86" fmla="*/ 161 w 242"/>
                <a:gd name="T87" fmla="*/ 123 h 321"/>
                <a:gd name="T88" fmla="*/ 165 w 242"/>
                <a:gd name="T89" fmla="*/ 116 h 321"/>
                <a:gd name="T90" fmla="*/ 166 w 242"/>
                <a:gd name="T91" fmla="*/ 108 h 321"/>
                <a:gd name="T92" fmla="*/ 167 w 242"/>
                <a:gd name="T93" fmla="*/ 98 h 321"/>
                <a:gd name="T94" fmla="*/ 167 w 242"/>
                <a:gd name="T95" fmla="*/ 98 h 321"/>
                <a:gd name="T96" fmla="*/ 166 w 242"/>
                <a:gd name="T97" fmla="*/ 90 h 321"/>
                <a:gd name="T98" fmla="*/ 165 w 242"/>
                <a:gd name="T99" fmla="*/ 82 h 321"/>
                <a:gd name="T100" fmla="*/ 161 w 242"/>
                <a:gd name="T101" fmla="*/ 74 h 321"/>
                <a:gd name="T102" fmla="*/ 155 w 242"/>
                <a:gd name="T103" fmla="*/ 68 h 321"/>
                <a:gd name="T104" fmla="*/ 155 w 242"/>
                <a:gd name="T105" fmla="*/ 68 h 321"/>
                <a:gd name="T106" fmla="*/ 148 w 242"/>
                <a:gd name="T107" fmla="*/ 63 h 321"/>
                <a:gd name="T108" fmla="*/ 140 w 242"/>
                <a:gd name="T109" fmla="*/ 59 h 321"/>
                <a:gd name="T110" fmla="*/ 132 w 242"/>
                <a:gd name="T111" fmla="*/ 58 h 321"/>
                <a:gd name="T112" fmla="*/ 121 w 242"/>
                <a:gd name="T113" fmla="*/ 56 h 321"/>
                <a:gd name="T114" fmla="*/ 63 w 242"/>
                <a:gd name="T115" fmla="*/ 56 h 321"/>
                <a:gd name="T116" fmla="*/ 63 w 242"/>
                <a:gd name="T117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" h="321">
                  <a:moveTo>
                    <a:pt x="63" y="321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48" y="3"/>
                  </a:lnTo>
                  <a:lnTo>
                    <a:pt x="159" y="5"/>
                  </a:lnTo>
                  <a:lnTo>
                    <a:pt x="169" y="9"/>
                  </a:lnTo>
                  <a:lnTo>
                    <a:pt x="178" y="13"/>
                  </a:lnTo>
                  <a:lnTo>
                    <a:pt x="186" y="17"/>
                  </a:lnTo>
                  <a:lnTo>
                    <a:pt x="195" y="22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8" y="37"/>
                  </a:lnTo>
                  <a:lnTo>
                    <a:pt x="214" y="44"/>
                  </a:lnTo>
                  <a:lnTo>
                    <a:pt x="219" y="52"/>
                  </a:lnTo>
                  <a:lnTo>
                    <a:pt x="223" y="60"/>
                  </a:lnTo>
                  <a:lnTo>
                    <a:pt x="226" y="70"/>
                  </a:lnTo>
                  <a:lnTo>
                    <a:pt x="229" y="79"/>
                  </a:lnTo>
                  <a:lnTo>
                    <a:pt x="229" y="89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9" y="115"/>
                  </a:lnTo>
                  <a:lnTo>
                    <a:pt x="226" y="128"/>
                  </a:lnTo>
                  <a:lnTo>
                    <a:pt x="220" y="142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04" y="164"/>
                  </a:lnTo>
                  <a:lnTo>
                    <a:pt x="195" y="170"/>
                  </a:lnTo>
                  <a:lnTo>
                    <a:pt x="184" y="177"/>
                  </a:lnTo>
                  <a:lnTo>
                    <a:pt x="171" y="183"/>
                  </a:lnTo>
                  <a:lnTo>
                    <a:pt x="242" y="321"/>
                  </a:lnTo>
                  <a:lnTo>
                    <a:pt x="170" y="321"/>
                  </a:lnTo>
                  <a:lnTo>
                    <a:pt x="120" y="217"/>
                  </a:lnTo>
                  <a:lnTo>
                    <a:pt x="120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32" y="141"/>
                  </a:lnTo>
                  <a:lnTo>
                    <a:pt x="140" y="138"/>
                  </a:lnTo>
                  <a:lnTo>
                    <a:pt x="148" y="135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61" y="123"/>
                  </a:lnTo>
                  <a:lnTo>
                    <a:pt x="165" y="116"/>
                  </a:lnTo>
                  <a:lnTo>
                    <a:pt x="166" y="108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0"/>
                  </a:lnTo>
                  <a:lnTo>
                    <a:pt x="165" y="82"/>
                  </a:lnTo>
                  <a:lnTo>
                    <a:pt x="161" y="74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48" y="63"/>
                  </a:lnTo>
                  <a:lnTo>
                    <a:pt x="140" y="59"/>
                  </a:lnTo>
                  <a:lnTo>
                    <a:pt x="132" y="58"/>
                  </a:lnTo>
                  <a:lnTo>
                    <a:pt x="121" y="56"/>
                  </a:lnTo>
                  <a:lnTo>
                    <a:pt x="63" y="56"/>
                  </a:lnTo>
                  <a:lnTo>
                    <a:pt x="63" y="32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6597" y="3718"/>
              <a:ext cx="21" cy="10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6677" y="3718"/>
              <a:ext cx="85" cy="107"/>
            </a:xfrm>
            <a:custGeom>
              <a:avLst/>
              <a:gdLst>
                <a:gd name="T0" fmla="*/ 159 w 254"/>
                <a:gd name="T1" fmla="*/ 189 h 321"/>
                <a:gd name="T2" fmla="*/ 159 w 254"/>
                <a:gd name="T3" fmla="*/ 321 h 321"/>
                <a:gd name="T4" fmla="*/ 96 w 254"/>
                <a:gd name="T5" fmla="*/ 321 h 321"/>
                <a:gd name="T6" fmla="*/ 96 w 254"/>
                <a:gd name="T7" fmla="*/ 189 h 321"/>
                <a:gd name="T8" fmla="*/ 0 w 254"/>
                <a:gd name="T9" fmla="*/ 0 h 321"/>
                <a:gd name="T10" fmla="*/ 68 w 254"/>
                <a:gd name="T11" fmla="*/ 0 h 321"/>
                <a:gd name="T12" fmla="*/ 128 w 254"/>
                <a:gd name="T13" fmla="*/ 130 h 321"/>
                <a:gd name="T14" fmla="*/ 186 w 254"/>
                <a:gd name="T15" fmla="*/ 0 h 321"/>
                <a:gd name="T16" fmla="*/ 254 w 254"/>
                <a:gd name="T17" fmla="*/ 0 h 321"/>
                <a:gd name="T18" fmla="*/ 159 w 254"/>
                <a:gd name="T19" fmla="*/ 1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21">
                  <a:moveTo>
                    <a:pt x="159" y="189"/>
                  </a:moveTo>
                  <a:lnTo>
                    <a:pt x="159" y="321"/>
                  </a:lnTo>
                  <a:lnTo>
                    <a:pt x="96" y="321"/>
                  </a:lnTo>
                  <a:lnTo>
                    <a:pt x="96" y="189"/>
                  </a:lnTo>
                  <a:lnTo>
                    <a:pt x="0" y="0"/>
                  </a:lnTo>
                  <a:lnTo>
                    <a:pt x="68" y="0"/>
                  </a:lnTo>
                  <a:lnTo>
                    <a:pt x="128" y="130"/>
                  </a:lnTo>
                  <a:lnTo>
                    <a:pt x="186" y="0"/>
                  </a:lnTo>
                  <a:lnTo>
                    <a:pt x="254" y="0"/>
                  </a:lnTo>
                  <a:lnTo>
                    <a:pt x="159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6779" y="3745"/>
              <a:ext cx="57" cy="80"/>
            </a:xfrm>
            <a:custGeom>
              <a:avLst/>
              <a:gdLst>
                <a:gd name="T0" fmla="*/ 128 w 171"/>
                <a:gd name="T1" fmla="*/ 67 h 238"/>
                <a:gd name="T2" fmla="*/ 128 w 171"/>
                <a:gd name="T3" fmla="*/ 67 h 238"/>
                <a:gd name="T4" fmla="*/ 119 w 171"/>
                <a:gd name="T5" fmla="*/ 62 h 238"/>
                <a:gd name="T6" fmla="*/ 113 w 171"/>
                <a:gd name="T7" fmla="*/ 58 h 238"/>
                <a:gd name="T8" fmla="*/ 105 w 171"/>
                <a:gd name="T9" fmla="*/ 55 h 238"/>
                <a:gd name="T10" fmla="*/ 96 w 171"/>
                <a:gd name="T11" fmla="*/ 53 h 238"/>
                <a:gd name="T12" fmla="*/ 96 w 171"/>
                <a:gd name="T13" fmla="*/ 53 h 238"/>
                <a:gd name="T14" fmla="*/ 90 w 171"/>
                <a:gd name="T15" fmla="*/ 55 h 238"/>
                <a:gd name="T16" fmla="*/ 83 w 171"/>
                <a:gd name="T17" fmla="*/ 56 h 238"/>
                <a:gd name="T18" fmla="*/ 76 w 171"/>
                <a:gd name="T19" fmla="*/ 59 h 238"/>
                <a:gd name="T20" fmla="*/ 70 w 171"/>
                <a:gd name="T21" fmla="*/ 64 h 238"/>
                <a:gd name="T22" fmla="*/ 70 w 171"/>
                <a:gd name="T23" fmla="*/ 64 h 238"/>
                <a:gd name="T24" fmla="*/ 65 w 171"/>
                <a:gd name="T25" fmla="*/ 71 h 238"/>
                <a:gd name="T26" fmla="*/ 61 w 171"/>
                <a:gd name="T27" fmla="*/ 78 h 238"/>
                <a:gd name="T28" fmla="*/ 60 w 171"/>
                <a:gd name="T29" fmla="*/ 87 h 238"/>
                <a:gd name="T30" fmla="*/ 58 w 171"/>
                <a:gd name="T31" fmla="*/ 97 h 238"/>
                <a:gd name="T32" fmla="*/ 58 w 171"/>
                <a:gd name="T33" fmla="*/ 238 h 238"/>
                <a:gd name="T34" fmla="*/ 0 w 171"/>
                <a:gd name="T35" fmla="*/ 238 h 238"/>
                <a:gd name="T36" fmla="*/ 0 w 171"/>
                <a:gd name="T37" fmla="*/ 3 h 238"/>
                <a:gd name="T38" fmla="*/ 57 w 171"/>
                <a:gd name="T39" fmla="*/ 3 h 238"/>
                <a:gd name="T40" fmla="*/ 57 w 171"/>
                <a:gd name="T41" fmla="*/ 26 h 238"/>
                <a:gd name="T42" fmla="*/ 57 w 171"/>
                <a:gd name="T43" fmla="*/ 26 h 238"/>
                <a:gd name="T44" fmla="*/ 62 w 171"/>
                <a:gd name="T45" fmla="*/ 21 h 238"/>
                <a:gd name="T46" fmla="*/ 69 w 171"/>
                <a:gd name="T47" fmla="*/ 15 h 238"/>
                <a:gd name="T48" fmla="*/ 75 w 171"/>
                <a:gd name="T49" fmla="*/ 11 h 238"/>
                <a:gd name="T50" fmla="*/ 83 w 171"/>
                <a:gd name="T51" fmla="*/ 7 h 238"/>
                <a:gd name="T52" fmla="*/ 90 w 171"/>
                <a:gd name="T53" fmla="*/ 4 h 238"/>
                <a:gd name="T54" fmla="*/ 98 w 171"/>
                <a:gd name="T55" fmla="*/ 3 h 238"/>
                <a:gd name="T56" fmla="*/ 107 w 171"/>
                <a:gd name="T57" fmla="*/ 2 h 238"/>
                <a:gd name="T58" fmla="*/ 115 w 171"/>
                <a:gd name="T59" fmla="*/ 0 h 238"/>
                <a:gd name="T60" fmla="*/ 115 w 171"/>
                <a:gd name="T61" fmla="*/ 0 h 238"/>
                <a:gd name="T62" fmla="*/ 132 w 171"/>
                <a:gd name="T63" fmla="*/ 2 h 238"/>
                <a:gd name="T64" fmla="*/ 147 w 171"/>
                <a:gd name="T65" fmla="*/ 6 h 238"/>
                <a:gd name="T66" fmla="*/ 159 w 171"/>
                <a:gd name="T67" fmla="*/ 14 h 238"/>
                <a:gd name="T68" fmla="*/ 171 w 171"/>
                <a:gd name="T69" fmla="*/ 24 h 238"/>
                <a:gd name="T70" fmla="*/ 128 w 171"/>
                <a:gd name="T71" fmla="*/ 6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1" h="238">
                  <a:moveTo>
                    <a:pt x="128" y="67"/>
                  </a:moveTo>
                  <a:lnTo>
                    <a:pt x="128" y="67"/>
                  </a:lnTo>
                  <a:lnTo>
                    <a:pt x="119" y="62"/>
                  </a:lnTo>
                  <a:lnTo>
                    <a:pt x="113" y="58"/>
                  </a:lnTo>
                  <a:lnTo>
                    <a:pt x="105" y="55"/>
                  </a:lnTo>
                  <a:lnTo>
                    <a:pt x="96" y="53"/>
                  </a:lnTo>
                  <a:lnTo>
                    <a:pt x="96" y="53"/>
                  </a:lnTo>
                  <a:lnTo>
                    <a:pt x="90" y="55"/>
                  </a:lnTo>
                  <a:lnTo>
                    <a:pt x="83" y="56"/>
                  </a:lnTo>
                  <a:lnTo>
                    <a:pt x="76" y="5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5" y="71"/>
                  </a:lnTo>
                  <a:lnTo>
                    <a:pt x="61" y="78"/>
                  </a:lnTo>
                  <a:lnTo>
                    <a:pt x="60" y="87"/>
                  </a:lnTo>
                  <a:lnTo>
                    <a:pt x="58" y="97"/>
                  </a:lnTo>
                  <a:lnTo>
                    <a:pt x="58" y="238"/>
                  </a:lnTo>
                  <a:lnTo>
                    <a:pt x="0" y="238"/>
                  </a:lnTo>
                  <a:lnTo>
                    <a:pt x="0" y="3"/>
                  </a:lnTo>
                  <a:lnTo>
                    <a:pt x="57" y="3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62" y="21"/>
                  </a:lnTo>
                  <a:lnTo>
                    <a:pt x="69" y="15"/>
                  </a:lnTo>
                  <a:lnTo>
                    <a:pt x="75" y="11"/>
                  </a:lnTo>
                  <a:lnTo>
                    <a:pt x="83" y="7"/>
                  </a:lnTo>
                  <a:lnTo>
                    <a:pt x="90" y="4"/>
                  </a:lnTo>
                  <a:lnTo>
                    <a:pt x="98" y="3"/>
                  </a:lnTo>
                  <a:lnTo>
                    <a:pt x="107" y="2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2" y="2"/>
                  </a:lnTo>
                  <a:lnTo>
                    <a:pt x="147" y="6"/>
                  </a:lnTo>
                  <a:lnTo>
                    <a:pt x="159" y="14"/>
                  </a:lnTo>
                  <a:lnTo>
                    <a:pt x="171" y="24"/>
                  </a:lnTo>
                  <a:lnTo>
                    <a:pt x="128" y="6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6858" y="3717"/>
              <a:ext cx="20" cy="108"/>
            </a:xfrm>
            <a:custGeom>
              <a:avLst/>
              <a:gdLst>
                <a:gd name="T0" fmla="*/ 0 w 60"/>
                <a:gd name="T1" fmla="*/ 48 h 322"/>
                <a:gd name="T2" fmla="*/ 0 w 60"/>
                <a:gd name="T3" fmla="*/ 0 h 322"/>
                <a:gd name="T4" fmla="*/ 60 w 60"/>
                <a:gd name="T5" fmla="*/ 0 h 322"/>
                <a:gd name="T6" fmla="*/ 60 w 60"/>
                <a:gd name="T7" fmla="*/ 48 h 322"/>
                <a:gd name="T8" fmla="*/ 0 w 60"/>
                <a:gd name="T9" fmla="*/ 48 h 322"/>
                <a:gd name="T10" fmla="*/ 0 w 60"/>
                <a:gd name="T11" fmla="*/ 322 h 322"/>
                <a:gd name="T12" fmla="*/ 0 w 60"/>
                <a:gd name="T13" fmla="*/ 87 h 322"/>
                <a:gd name="T14" fmla="*/ 59 w 60"/>
                <a:gd name="T15" fmla="*/ 87 h 322"/>
                <a:gd name="T16" fmla="*/ 59 w 60"/>
                <a:gd name="T17" fmla="*/ 322 h 322"/>
                <a:gd name="T18" fmla="*/ 0 w 60"/>
                <a:gd name="T1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22">
                  <a:moveTo>
                    <a:pt x="0" y="4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48"/>
                  </a:lnTo>
                  <a:lnTo>
                    <a:pt x="0" y="48"/>
                  </a:lnTo>
                  <a:close/>
                  <a:moveTo>
                    <a:pt x="0" y="322"/>
                  </a:moveTo>
                  <a:lnTo>
                    <a:pt x="0" y="87"/>
                  </a:lnTo>
                  <a:lnTo>
                    <a:pt x="59" y="87"/>
                  </a:lnTo>
                  <a:lnTo>
                    <a:pt x="59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6904" y="3726"/>
              <a:ext cx="42" cy="99"/>
            </a:xfrm>
            <a:custGeom>
              <a:avLst/>
              <a:gdLst>
                <a:gd name="T0" fmla="*/ 92 w 124"/>
                <a:gd name="T1" fmla="*/ 297 h 297"/>
                <a:gd name="T2" fmla="*/ 92 w 124"/>
                <a:gd name="T3" fmla="*/ 297 h 297"/>
                <a:gd name="T4" fmla="*/ 76 w 124"/>
                <a:gd name="T5" fmla="*/ 296 h 297"/>
                <a:gd name="T6" fmla="*/ 62 w 124"/>
                <a:gd name="T7" fmla="*/ 292 h 297"/>
                <a:gd name="T8" fmla="*/ 50 w 124"/>
                <a:gd name="T9" fmla="*/ 285 h 297"/>
                <a:gd name="T10" fmla="*/ 41 w 124"/>
                <a:gd name="T11" fmla="*/ 276 h 297"/>
                <a:gd name="T12" fmla="*/ 41 w 124"/>
                <a:gd name="T13" fmla="*/ 276 h 297"/>
                <a:gd name="T14" fmla="*/ 34 w 124"/>
                <a:gd name="T15" fmla="*/ 266 h 297"/>
                <a:gd name="T16" fmla="*/ 28 w 124"/>
                <a:gd name="T17" fmla="*/ 255 h 297"/>
                <a:gd name="T18" fmla="*/ 26 w 124"/>
                <a:gd name="T19" fmla="*/ 243 h 297"/>
                <a:gd name="T20" fmla="*/ 24 w 124"/>
                <a:gd name="T21" fmla="*/ 229 h 297"/>
                <a:gd name="T22" fmla="*/ 24 w 124"/>
                <a:gd name="T23" fmla="*/ 114 h 297"/>
                <a:gd name="T24" fmla="*/ 0 w 124"/>
                <a:gd name="T25" fmla="*/ 114 h 297"/>
                <a:gd name="T26" fmla="*/ 0 w 124"/>
                <a:gd name="T27" fmla="*/ 69 h 297"/>
                <a:gd name="T28" fmla="*/ 24 w 124"/>
                <a:gd name="T29" fmla="*/ 69 h 297"/>
                <a:gd name="T30" fmla="*/ 24 w 124"/>
                <a:gd name="T31" fmla="*/ 0 h 297"/>
                <a:gd name="T32" fmla="*/ 83 w 124"/>
                <a:gd name="T33" fmla="*/ 0 h 297"/>
                <a:gd name="T34" fmla="*/ 83 w 124"/>
                <a:gd name="T35" fmla="*/ 69 h 297"/>
                <a:gd name="T36" fmla="*/ 124 w 124"/>
                <a:gd name="T37" fmla="*/ 69 h 297"/>
                <a:gd name="T38" fmla="*/ 124 w 124"/>
                <a:gd name="T39" fmla="*/ 114 h 297"/>
                <a:gd name="T40" fmla="*/ 83 w 124"/>
                <a:gd name="T41" fmla="*/ 114 h 297"/>
                <a:gd name="T42" fmla="*/ 83 w 124"/>
                <a:gd name="T43" fmla="*/ 227 h 297"/>
                <a:gd name="T44" fmla="*/ 83 w 124"/>
                <a:gd name="T45" fmla="*/ 227 h 297"/>
                <a:gd name="T46" fmla="*/ 84 w 124"/>
                <a:gd name="T47" fmla="*/ 236 h 297"/>
                <a:gd name="T48" fmla="*/ 86 w 124"/>
                <a:gd name="T49" fmla="*/ 239 h 297"/>
                <a:gd name="T50" fmla="*/ 88 w 124"/>
                <a:gd name="T51" fmla="*/ 242 h 297"/>
                <a:gd name="T52" fmla="*/ 91 w 124"/>
                <a:gd name="T53" fmla="*/ 244 h 297"/>
                <a:gd name="T54" fmla="*/ 94 w 124"/>
                <a:gd name="T55" fmla="*/ 246 h 297"/>
                <a:gd name="T56" fmla="*/ 103 w 124"/>
                <a:gd name="T57" fmla="*/ 247 h 297"/>
                <a:gd name="T58" fmla="*/ 124 w 124"/>
                <a:gd name="T59" fmla="*/ 247 h 297"/>
                <a:gd name="T60" fmla="*/ 124 w 124"/>
                <a:gd name="T61" fmla="*/ 297 h 297"/>
                <a:gd name="T62" fmla="*/ 92 w 124"/>
                <a:gd name="T6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297">
                  <a:moveTo>
                    <a:pt x="92" y="297"/>
                  </a:moveTo>
                  <a:lnTo>
                    <a:pt x="92" y="297"/>
                  </a:lnTo>
                  <a:lnTo>
                    <a:pt x="76" y="296"/>
                  </a:lnTo>
                  <a:lnTo>
                    <a:pt x="62" y="292"/>
                  </a:lnTo>
                  <a:lnTo>
                    <a:pt x="50" y="285"/>
                  </a:lnTo>
                  <a:lnTo>
                    <a:pt x="41" y="276"/>
                  </a:lnTo>
                  <a:lnTo>
                    <a:pt x="41" y="276"/>
                  </a:lnTo>
                  <a:lnTo>
                    <a:pt x="34" y="266"/>
                  </a:lnTo>
                  <a:lnTo>
                    <a:pt x="28" y="255"/>
                  </a:lnTo>
                  <a:lnTo>
                    <a:pt x="26" y="243"/>
                  </a:lnTo>
                  <a:lnTo>
                    <a:pt x="24" y="229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0"/>
                  </a:lnTo>
                  <a:lnTo>
                    <a:pt x="83" y="0"/>
                  </a:lnTo>
                  <a:lnTo>
                    <a:pt x="83" y="69"/>
                  </a:lnTo>
                  <a:lnTo>
                    <a:pt x="124" y="69"/>
                  </a:lnTo>
                  <a:lnTo>
                    <a:pt x="124" y="114"/>
                  </a:lnTo>
                  <a:lnTo>
                    <a:pt x="83" y="114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4" y="236"/>
                  </a:lnTo>
                  <a:lnTo>
                    <a:pt x="86" y="239"/>
                  </a:lnTo>
                  <a:lnTo>
                    <a:pt x="88" y="242"/>
                  </a:lnTo>
                  <a:lnTo>
                    <a:pt x="91" y="244"/>
                  </a:lnTo>
                  <a:lnTo>
                    <a:pt x="94" y="246"/>
                  </a:lnTo>
                  <a:lnTo>
                    <a:pt x="103" y="247"/>
                  </a:lnTo>
                  <a:lnTo>
                    <a:pt x="124" y="247"/>
                  </a:lnTo>
                  <a:lnTo>
                    <a:pt x="124" y="297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2"/>
            <p:cNvSpPr>
              <a:spLocks/>
            </p:cNvSpPr>
            <p:nvPr userDrawn="1"/>
          </p:nvSpPr>
          <p:spPr bwMode="auto">
            <a:xfrm>
              <a:off x="6968" y="3726"/>
              <a:ext cx="42" cy="99"/>
            </a:xfrm>
            <a:custGeom>
              <a:avLst/>
              <a:gdLst>
                <a:gd name="T0" fmla="*/ 92 w 125"/>
                <a:gd name="T1" fmla="*/ 297 h 297"/>
                <a:gd name="T2" fmla="*/ 92 w 125"/>
                <a:gd name="T3" fmla="*/ 297 h 297"/>
                <a:gd name="T4" fmla="*/ 77 w 125"/>
                <a:gd name="T5" fmla="*/ 296 h 297"/>
                <a:gd name="T6" fmla="*/ 62 w 125"/>
                <a:gd name="T7" fmla="*/ 292 h 297"/>
                <a:gd name="T8" fmla="*/ 52 w 125"/>
                <a:gd name="T9" fmla="*/ 285 h 297"/>
                <a:gd name="T10" fmla="*/ 41 w 125"/>
                <a:gd name="T11" fmla="*/ 276 h 297"/>
                <a:gd name="T12" fmla="*/ 41 w 125"/>
                <a:gd name="T13" fmla="*/ 276 h 297"/>
                <a:gd name="T14" fmla="*/ 34 w 125"/>
                <a:gd name="T15" fmla="*/ 266 h 297"/>
                <a:gd name="T16" fmla="*/ 28 w 125"/>
                <a:gd name="T17" fmla="*/ 255 h 297"/>
                <a:gd name="T18" fmla="*/ 26 w 125"/>
                <a:gd name="T19" fmla="*/ 243 h 297"/>
                <a:gd name="T20" fmla="*/ 24 w 125"/>
                <a:gd name="T21" fmla="*/ 229 h 297"/>
                <a:gd name="T22" fmla="*/ 24 w 125"/>
                <a:gd name="T23" fmla="*/ 114 h 297"/>
                <a:gd name="T24" fmla="*/ 0 w 125"/>
                <a:gd name="T25" fmla="*/ 114 h 297"/>
                <a:gd name="T26" fmla="*/ 0 w 125"/>
                <a:gd name="T27" fmla="*/ 69 h 297"/>
                <a:gd name="T28" fmla="*/ 24 w 125"/>
                <a:gd name="T29" fmla="*/ 69 h 297"/>
                <a:gd name="T30" fmla="*/ 24 w 125"/>
                <a:gd name="T31" fmla="*/ 0 h 297"/>
                <a:gd name="T32" fmla="*/ 83 w 125"/>
                <a:gd name="T33" fmla="*/ 0 h 297"/>
                <a:gd name="T34" fmla="*/ 83 w 125"/>
                <a:gd name="T35" fmla="*/ 69 h 297"/>
                <a:gd name="T36" fmla="*/ 125 w 125"/>
                <a:gd name="T37" fmla="*/ 69 h 297"/>
                <a:gd name="T38" fmla="*/ 125 w 125"/>
                <a:gd name="T39" fmla="*/ 114 h 297"/>
                <a:gd name="T40" fmla="*/ 83 w 125"/>
                <a:gd name="T41" fmla="*/ 114 h 297"/>
                <a:gd name="T42" fmla="*/ 83 w 125"/>
                <a:gd name="T43" fmla="*/ 227 h 297"/>
                <a:gd name="T44" fmla="*/ 83 w 125"/>
                <a:gd name="T45" fmla="*/ 227 h 297"/>
                <a:gd name="T46" fmla="*/ 84 w 125"/>
                <a:gd name="T47" fmla="*/ 236 h 297"/>
                <a:gd name="T48" fmla="*/ 86 w 125"/>
                <a:gd name="T49" fmla="*/ 239 h 297"/>
                <a:gd name="T50" fmla="*/ 88 w 125"/>
                <a:gd name="T51" fmla="*/ 242 h 297"/>
                <a:gd name="T52" fmla="*/ 91 w 125"/>
                <a:gd name="T53" fmla="*/ 244 h 297"/>
                <a:gd name="T54" fmla="*/ 95 w 125"/>
                <a:gd name="T55" fmla="*/ 246 h 297"/>
                <a:gd name="T56" fmla="*/ 103 w 125"/>
                <a:gd name="T57" fmla="*/ 247 h 297"/>
                <a:gd name="T58" fmla="*/ 125 w 125"/>
                <a:gd name="T59" fmla="*/ 247 h 297"/>
                <a:gd name="T60" fmla="*/ 125 w 125"/>
                <a:gd name="T61" fmla="*/ 297 h 297"/>
                <a:gd name="T62" fmla="*/ 92 w 125"/>
                <a:gd name="T6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297">
                  <a:moveTo>
                    <a:pt x="92" y="297"/>
                  </a:moveTo>
                  <a:lnTo>
                    <a:pt x="92" y="297"/>
                  </a:lnTo>
                  <a:lnTo>
                    <a:pt x="77" y="296"/>
                  </a:lnTo>
                  <a:lnTo>
                    <a:pt x="62" y="292"/>
                  </a:lnTo>
                  <a:lnTo>
                    <a:pt x="52" y="285"/>
                  </a:lnTo>
                  <a:lnTo>
                    <a:pt x="41" y="276"/>
                  </a:lnTo>
                  <a:lnTo>
                    <a:pt x="41" y="276"/>
                  </a:lnTo>
                  <a:lnTo>
                    <a:pt x="34" y="266"/>
                  </a:lnTo>
                  <a:lnTo>
                    <a:pt x="28" y="255"/>
                  </a:lnTo>
                  <a:lnTo>
                    <a:pt x="26" y="243"/>
                  </a:lnTo>
                  <a:lnTo>
                    <a:pt x="24" y="229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0"/>
                  </a:lnTo>
                  <a:lnTo>
                    <a:pt x="83" y="0"/>
                  </a:lnTo>
                  <a:lnTo>
                    <a:pt x="83" y="69"/>
                  </a:lnTo>
                  <a:lnTo>
                    <a:pt x="125" y="69"/>
                  </a:lnTo>
                  <a:lnTo>
                    <a:pt x="125" y="114"/>
                  </a:lnTo>
                  <a:lnTo>
                    <a:pt x="83" y="114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4" y="236"/>
                  </a:lnTo>
                  <a:lnTo>
                    <a:pt x="86" y="239"/>
                  </a:lnTo>
                  <a:lnTo>
                    <a:pt x="88" y="242"/>
                  </a:lnTo>
                  <a:lnTo>
                    <a:pt x="91" y="244"/>
                  </a:lnTo>
                  <a:lnTo>
                    <a:pt x="95" y="246"/>
                  </a:lnTo>
                  <a:lnTo>
                    <a:pt x="103" y="247"/>
                  </a:lnTo>
                  <a:lnTo>
                    <a:pt x="125" y="247"/>
                  </a:lnTo>
                  <a:lnTo>
                    <a:pt x="125" y="297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7115" y="3717"/>
              <a:ext cx="34" cy="137"/>
            </a:xfrm>
            <a:custGeom>
              <a:avLst/>
              <a:gdLst>
                <a:gd name="T0" fmla="*/ 102 w 102"/>
                <a:gd name="T1" fmla="*/ 343 h 409"/>
                <a:gd name="T2" fmla="*/ 102 w 102"/>
                <a:gd name="T3" fmla="*/ 343 h 409"/>
                <a:gd name="T4" fmla="*/ 101 w 102"/>
                <a:gd name="T5" fmla="*/ 356 h 409"/>
                <a:gd name="T6" fmla="*/ 98 w 102"/>
                <a:gd name="T7" fmla="*/ 367 h 409"/>
                <a:gd name="T8" fmla="*/ 93 w 102"/>
                <a:gd name="T9" fmla="*/ 378 h 409"/>
                <a:gd name="T10" fmla="*/ 86 w 102"/>
                <a:gd name="T11" fmla="*/ 389 h 409"/>
                <a:gd name="T12" fmla="*/ 86 w 102"/>
                <a:gd name="T13" fmla="*/ 389 h 409"/>
                <a:gd name="T14" fmla="*/ 75 w 102"/>
                <a:gd name="T15" fmla="*/ 397 h 409"/>
                <a:gd name="T16" fmla="*/ 63 w 102"/>
                <a:gd name="T17" fmla="*/ 404 h 409"/>
                <a:gd name="T18" fmla="*/ 49 w 102"/>
                <a:gd name="T19" fmla="*/ 408 h 409"/>
                <a:gd name="T20" fmla="*/ 33 w 102"/>
                <a:gd name="T21" fmla="*/ 409 h 409"/>
                <a:gd name="T22" fmla="*/ 0 w 102"/>
                <a:gd name="T23" fmla="*/ 409 h 409"/>
                <a:gd name="T24" fmla="*/ 0 w 102"/>
                <a:gd name="T25" fmla="*/ 361 h 409"/>
                <a:gd name="T26" fmla="*/ 23 w 102"/>
                <a:gd name="T27" fmla="*/ 361 h 409"/>
                <a:gd name="T28" fmla="*/ 23 w 102"/>
                <a:gd name="T29" fmla="*/ 361 h 409"/>
                <a:gd name="T30" fmla="*/ 31 w 102"/>
                <a:gd name="T31" fmla="*/ 359 h 409"/>
                <a:gd name="T32" fmla="*/ 35 w 102"/>
                <a:gd name="T33" fmla="*/ 358 h 409"/>
                <a:gd name="T34" fmla="*/ 38 w 102"/>
                <a:gd name="T35" fmla="*/ 355 h 409"/>
                <a:gd name="T36" fmla="*/ 41 w 102"/>
                <a:gd name="T37" fmla="*/ 352 h 409"/>
                <a:gd name="T38" fmla="*/ 42 w 102"/>
                <a:gd name="T39" fmla="*/ 348 h 409"/>
                <a:gd name="T40" fmla="*/ 44 w 102"/>
                <a:gd name="T41" fmla="*/ 339 h 409"/>
                <a:gd name="T42" fmla="*/ 44 w 102"/>
                <a:gd name="T43" fmla="*/ 87 h 409"/>
                <a:gd name="T44" fmla="*/ 102 w 102"/>
                <a:gd name="T45" fmla="*/ 87 h 409"/>
                <a:gd name="T46" fmla="*/ 102 w 102"/>
                <a:gd name="T47" fmla="*/ 343 h 409"/>
                <a:gd name="T48" fmla="*/ 42 w 102"/>
                <a:gd name="T49" fmla="*/ 48 h 409"/>
                <a:gd name="T50" fmla="*/ 42 w 102"/>
                <a:gd name="T51" fmla="*/ 0 h 409"/>
                <a:gd name="T52" fmla="*/ 102 w 102"/>
                <a:gd name="T53" fmla="*/ 0 h 409"/>
                <a:gd name="T54" fmla="*/ 102 w 102"/>
                <a:gd name="T55" fmla="*/ 48 h 409"/>
                <a:gd name="T56" fmla="*/ 42 w 102"/>
                <a:gd name="T57" fmla="*/ 4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409">
                  <a:moveTo>
                    <a:pt x="102" y="343"/>
                  </a:moveTo>
                  <a:lnTo>
                    <a:pt x="102" y="343"/>
                  </a:lnTo>
                  <a:lnTo>
                    <a:pt x="101" y="356"/>
                  </a:lnTo>
                  <a:lnTo>
                    <a:pt x="98" y="367"/>
                  </a:lnTo>
                  <a:lnTo>
                    <a:pt x="93" y="378"/>
                  </a:lnTo>
                  <a:lnTo>
                    <a:pt x="86" y="389"/>
                  </a:lnTo>
                  <a:lnTo>
                    <a:pt x="86" y="389"/>
                  </a:lnTo>
                  <a:lnTo>
                    <a:pt x="75" y="397"/>
                  </a:lnTo>
                  <a:lnTo>
                    <a:pt x="63" y="404"/>
                  </a:lnTo>
                  <a:lnTo>
                    <a:pt x="49" y="408"/>
                  </a:lnTo>
                  <a:lnTo>
                    <a:pt x="33" y="409"/>
                  </a:lnTo>
                  <a:lnTo>
                    <a:pt x="0" y="409"/>
                  </a:lnTo>
                  <a:lnTo>
                    <a:pt x="0" y="361"/>
                  </a:lnTo>
                  <a:lnTo>
                    <a:pt x="23" y="361"/>
                  </a:lnTo>
                  <a:lnTo>
                    <a:pt x="23" y="361"/>
                  </a:lnTo>
                  <a:lnTo>
                    <a:pt x="31" y="359"/>
                  </a:lnTo>
                  <a:lnTo>
                    <a:pt x="35" y="358"/>
                  </a:lnTo>
                  <a:lnTo>
                    <a:pt x="38" y="355"/>
                  </a:lnTo>
                  <a:lnTo>
                    <a:pt x="41" y="352"/>
                  </a:lnTo>
                  <a:lnTo>
                    <a:pt x="42" y="348"/>
                  </a:lnTo>
                  <a:lnTo>
                    <a:pt x="44" y="339"/>
                  </a:lnTo>
                  <a:lnTo>
                    <a:pt x="44" y="87"/>
                  </a:lnTo>
                  <a:lnTo>
                    <a:pt x="102" y="87"/>
                  </a:lnTo>
                  <a:lnTo>
                    <a:pt x="102" y="343"/>
                  </a:lnTo>
                  <a:close/>
                  <a:moveTo>
                    <a:pt x="42" y="48"/>
                  </a:moveTo>
                  <a:lnTo>
                    <a:pt x="42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42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4"/>
            <p:cNvSpPr>
              <a:spLocks/>
            </p:cNvSpPr>
            <p:nvPr userDrawn="1"/>
          </p:nvSpPr>
          <p:spPr bwMode="auto">
            <a:xfrm>
              <a:off x="7172" y="3746"/>
              <a:ext cx="73" cy="107"/>
            </a:xfrm>
            <a:custGeom>
              <a:avLst/>
              <a:gdLst>
                <a:gd name="T0" fmla="*/ 119 w 218"/>
                <a:gd name="T1" fmla="*/ 272 h 321"/>
                <a:gd name="T2" fmla="*/ 119 w 218"/>
                <a:gd name="T3" fmla="*/ 272 h 321"/>
                <a:gd name="T4" fmla="*/ 111 w 218"/>
                <a:gd name="T5" fmla="*/ 290 h 321"/>
                <a:gd name="T6" fmla="*/ 105 w 218"/>
                <a:gd name="T7" fmla="*/ 297 h 321"/>
                <a:gd name="T8" fmla="*/ 101 w 218"/>
                <a:gd name="T9" fmla="*/ 303 h 321"/>
                <a:gd name="T10" fmla="*/ 101 w 218"/>
                <a:gd name="T11" fmla="*/ 303 h 321"/>
                <a:gd name="T12" fmla="*/ 90 w 218"/>
                <a:gd name="T13" fmla="*/ 310 h 321"/>
                <a:gd name="T14" fmla="*/ 79 w 218"/>
                <a:gd name="T15" fmla="*/ 316 h 321"/>
                <a:gd name="T16" fmla="*/ 66 w 218"/>
                <a:gd name="T17" fmla="*/ 320 h 321"/>
                <a:gd name="T18" fmla="*/ 51 w 218"/>
                <a:gd name="T19" fmla="*/ 321 h 321"/>
                <a:gd name="T20" fmla="*/ 27 w 218"/>
                <a:gd name="T21" fmla="*/ 321 h 321"/>
                <a:gd name="T22" fmla="*/ 27 w 218"/>
                <a:gd name="T23" fmla="*/ 268 h 321"/>
                <a:gd name="T24" fmla="*/ 41 w 218"/>
                <a:gd name="T25" fmla="*/ 268 h 321"/>
                <a:gd name="T26" fmla="*/ 41 w 218"/>
                <a:gd name="T27" fmla="*/ 268 h 321"/>
                <a:gd name="T28" fmla="*/ 51 w 218"/>
                <a:gd name="T29" fmla="*/ 267 h 321"/>
                <a:gd name="T30" fmla="*/ 59 w 218"/>
                <a:gd name="T31" fmla="*/ 263 h 321"/>
                <a:gd name="T32" fmla="*/ 66 w 218"/>
                <a:gd name="T33" fmla="*/ 256 h 321"/>
                <a:gd name="T34" fmla="*/ 70 w 218"/>
                <a:gd name="T35" fmla="*/ 248 h 321"/>
                <a:gd name="T36" fmla="*/ 79 w 218"/>
                <a:gd name="T37" fmla="*/ 218 h 321"/>
                <a:gd name="T38" fmla="*/ 0 w 218"/>
                <a:gd name="T39" fmla="*/ 0 h 321"/>
                <a:gd name="T40" fmla="*/ 62 w 218"/>
                <a:gd name="T41" fmla="*/ 0 h 321"/>
                <a:gd name="T42" fmla="*/ 111 w 218"/>
                <a:gd name="T43" fmla="*/ 146 h 321"/>
                <a:gd name="T44" fmla="*/ 157 w 218"/>
                <a:gd name="T45" fmla="*/ 0 h 321"/>
                <a:gd name="T46" fmla="*/ 218 w 218"/>
                <a:gd name="T47" fmla="*/ 0 h 321"/>
                <a:gd name="T48" fmla="*/ 119 w 218"/>
                <a:gd name="T49" fmla="*/ 27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1">
                  <a:moveTo>
                    <a:pt x="119" y="272"/>
                  </a:moveTo>
                  <a:lnTo>
                    <a:pt x="119" y="272"/>
                  </a:lnTo>
                  <a:lnTo>
                    <a:pt x="111" y="290"/>
                  </a:lnTo>
                  <a:lnTo>
                    <a:pt x="105" y="297"/>
                  </a:lnTo>
                  <a:lnTo>
                    <a:pt x="101" y="303"/>
                  </a:lnTo>
                  <a:lnTo>
                    <a:pt x="101" y="303"/>
                  </a:lnTo>
                  <a:lnTo>
                    <a:pt x="90" y="310"/>
                  </a:lnTo>
                  <a:lnTo>
                    <a:pt x="79" y="316"/>
                  </a:lnTo>
                  <a:lnTo>
                    <a:pt x="66" y="320"/>
                  </a:lnTo>
                  <a:lnTo>
                    <a:pt x="51" y="321"/>
                  </a:lnTo>
                  <a:lnTo>
                    <a:pt x="27" y="321"/>
                  </a:lnTo>
                  <a:lnTo>
                    <a:pt x="27" y="268"/>
                  </a:lnTo>
                  <a:lnTo>
                    <a:pt x="41" y="268"/>
                  </a:lnTo>
                  <a:lnTo>
                    <a:pt x="41" y="268"/>
                  </a:lnTo>
                  <a:lnTo>
                    <a:pt x="51" y="267"/>
                  </a:lnTo>
                  <a:lnTo>
                    <a:pt x="59" y="263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79" y="21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1" y="146"/>
                  </a:lnTo>
                  <a:lnTo>
                    <a:pt x="157" y="0"/>
                  </a:lnTo>
                  <a:lnTo>
                    <a:pt x="218" y="0"/>
                  </a:lnTo>
                  <a:lnTo>
                    <a:pt x="11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7257" y="3746"/>
              <a:ext cx="73" cy="107"/>
            </a:xfrm>
            <a:custGeom>
              <a:avLst/>
              <a:gdLst>
                <a:gd name="T0" fmla="*/ 119 w 218"/>
                <a:gd name="T1" fmla="*/ 272 h 321"/>
                <a:gd name="T2" fmla="*/ 119 w 218"/>
                <a:gd name="T3" fmla="*/ 272 h 321"/>
                <a:gd name="T4" fmla="*/ 111 w 218"/>
                <a:gd name="T5" fmla="*/ 290 h 321"/>
                <a:gd name="T6" fmla="*/ 105 w 218"/>
                <a:gd name="T7" fmla="*/ 297 h 321"/>
                <a:gd name="T8" fmla="*/ 101 w 218"/>
                <a:gd name="T9" fmla="*/ 303 h 321"/>
                <a:gd name="T10" fmla="*/ 101 w 218"/>
                <a:gd name="T11" fmla="*/ 303 h 321"/>
                <a:gd name="T12" fmla="*/ 91 w 218"/>
                <a:gd name="T13" fmla="*/ 310 h 321"/>
                <a:gd name="T14" fmla="*/ 79 w 218"/>
                <a:gd name="T15" fmla="*/ 316 h 321"/>
                <a:gd name="T16" fmla="*/ 66 w 218"/>
                <a:gd name="T17" fmla="*/ 320 h 321"/>
                <a:gd name="T18" fmla="*/ 51 w 218"/>
                <a:gd name="T19" fmla="*/ 321 h 321"/>
                <a:gd name="T20" fmla="*/ 27 w 218"/>
                <a:gd name="T21" fmla="*/ 321 h 321"/>
                <a:gd name="T22" fmla="*/ 27 w 218"/>
                <a:gd name="T23" fmla="*/ 268 h 321"/>
                <a:gd name="T24" fmla="*/ 41 w 218"/>
                <a:gd name="T25" fmla="*/ 268 h 321"/>
                <a:gd name="T26" fmla="*/ 41 w 218"/>
                <a:gd name="T27" fmla="*/ 268 h 321"/>
                <a:gd name="T28" fmla="*/ 51 w 218"/>
                <a:gd name="T29" fmla="*/ 267 h 321"/>
                <a:gd name="T30" fmla="*/ 59 w 218"/>
                <a:gd name="T31" fmla="*/ 263 h 321"/>
                <a:gd name="T32" fmla="*/ 66 w 218"/>
                <a:gd name="T33" fmla="*/ 256 h 321"/>
                <a:gd name="T34" fmla="*/ 70 w 218"/>
                <a:gd name="T35" fmla="*/ 248 h 321"/>
                <a:gd name="T36" fmla="*/ 81 w 218"/>
                <a:gd name="T37" fmla="*/ 218 h 321"/>
                <a:gd name="T38" fmla="*/ 0 w 218"/>
                <a:gd name="T39" fmla="*/ 0 h 321"/>
                <a:gd name="T40" fmla="*/ 62 w 218"/>
                <a:gd name="T41" fmla="*/ 0 h 321"/>
                <a:gd name="T42" fmla="*/ 111 w 218"/>
                <a:gd name="T43" fmla="*/ 146 h 321"/>
                <a:gd name="T44" fmla="*/ 157 w 218"/>
                <a:gd name="T45" fmla="*/ 0 h 321"/>
                <a:gd name="T46" fmla="*/ 218 w 218"/>
                <a:gd name="T47" fmla="*/ 0 h 321"/>
                <a:gd name="T48" fmla="*/ 119 w 218"/>
                <a:gd name="T49" fmla="*/ 27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1">
                  <a:moveTo>
                    <a:pt x="119" y="272"/>
                  </a:moveTo>
                  <a:lnTo>
                    <a:pt x="119" y="272"/>
                  </a:lnTo>
                  <a:lnTo>
                    <a:pt x="111" y="290"/>
                  </a:lnTo>
                  <a:lnTo>
                    <a:pt x="105" y="297"/>
                  </a:lnTo>
                  <a:lnTo>
                    <a:pt x="101" y="303"/>
                  </a:lnTo>
                  <a:lnTo>
                    <a:pt x="101" y="303"/>
                  </a:lnTo>
                  <a:lnTo>
                    <a:pt x="91" y="310"/>
                  </a:lnTo>
                  <a:lnTo>
                    <a:pt x="79" y="316"/>
                  </a:lnTo>
                  <a:lnTo>
                    <a:pt x="66" y="320"/>
                  </a:lnTo>
                  <a:lnTo>
                    <a:pt x="51" y="321"/>
                  </a:lnTo>
                  <a:lnTo>
                    <a:pt x="27" y="321"/>
                  </a:lnTo>
                  <a:lnTo>
                    <a:pt x="27" y="268"/>
                  </a:lnTo>
                  <a:lnTo>
                    <a:pt x="41" y="268"/>
                  </a:lnTo>
                  <a:lnTo>
                    <a:pt x="41" y="268"/>
                  </a:lnTo>
                  <a:lnTo>
                    <a:pt x="51" y="267"/>
                  </a:lnTo>
                  <a:lnTo>
                    <a:pt x="59" y="263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81" y="21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1" y="146"/>
                  </a:lnTo>
                  <a:lnTo>
                    <a:pt x="157" y="0"/>
                  </a:lnTo>
                  <a:lnTo>
                    <a:pt x="218" y="0"/>
                  </a:lnTo>
                  <a:lnTo>
                    <a:pt x="11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7345" y="3745"/>
              <a:ext cx="67" cy="81"/>
            </a:xfrm>
            <a:custGeom>
              <a:avLst/>
              <a:gdLst>
                <a:gd name="T0" fmla="*/ 171 w 199"/>
                <a:gd name="T1" fmla="*/ 222 h 241"/>
                <a:gd name="T2" fmla="*/ 139 w 199"/>
                <a:gd name="T3" fmla="*/ 236 h 241"/>
                <a:gd name="T4" fmla="*/ 100 w 199"/>
                <a:gd name="T5" fmla="*/ 241 h 241"/>
                <a:gd name="T6" fmla="*/ 83 w 199"/>
                <a:gd name="T7" fmla="*/ 240 h 241"/>
                <a:gd name="T8" fmla="*/ 55 w 199"/>
                <a:gd name="T9" fmla="*/ 236 h 241"/>
                <a:gd name="T10" fmla="*/ 30 w 199"/>
                <a:gd name="T11" fmla="*/ 228 h 241"/>
                <a:gd name="T12" fmla="*/ 9 w 199"/>
                <a:gd name="T13" fmla="*/ 215 h 241"/>
                <a:gd name="T14" fmla="*/ 39 w 199"/>
                <a:gd name="T15" fmla="*/ 169 h 241"/>
                <a:gd name="T16" fmla="*/ 44 w 199"/>
                <a:gd name="T17" fmla="*/ 175 h 241"/>
                <a:gd name="T18" fmla="*/ 58 w 199"/>
                <a:gd name="T19" fmla="*/ 183 h 241"/>
                <a:gd name="T20" fmla="*/ 82 w 199"/>
                <a:gd name="T21" fmla="*/ 189 h 241"/>
                <a:gd name="T22" fmla="*/ 101 w 199"/>
                <a:gd name="T23" fmla="*/ 191 h 241"/>
                <a:gd name="T24" fmla="*/ 119 w 199"/>
                <a:gd name="T25" fmla="*/ 189 h 241"/>
                <a:gd name="T26" fmla="*/ 132 w 199"/>
                <a:gd name="T27" fmla="*/ 184 h 241"/>
                <a:gd name="T28" fmla="*/ 139 w 199"/>
                <a:gd name="T29" fmla="*/ 177 h 241"/>
                <a:gd name="T30" fmla="*/ 142 w 199"/>
                <a:gd name="T31" fmla="*/ 166 h 241"/>
                <a:gd name="T32" fmla="*/ 142 w 199"/>
                <a:gd name="T33" fmla="*/ 162 h 241"/>
                <a:gd name="T34" fmla="*/ 139 w 199"/>
                <a:gd name="T35" fmla="*/ 154 h 241"/>
                <a:gd name="T36" fmla="*/ 132 w 199"/>
                <a:gd name="T37" fmla="*/ 149 h 241"/>
                <a:gd name="T38" fmla="*/ 118 w 199"/>
                <a:gd name="T39" fmla="*/ 145 h 241"/>
                <a:gd name="T40" fmla="*/ 81 w 199"/>
                <a:gd name="T41" fmla="*/ 142 h 241"/>
                <a:gd name="T42" fmla="*/ 51 w 199"/>
                <a:gd name="T43" fmla="*/ 135 h 241"/>
                <a:gd name="T44" fmla="*/ 29 w 199"/>
                <a:gd name="T45" fmla="*/ 121 h 241"/>
                <a:gd name="T46" fmla="*/ 17 w 199"/>
                <a:gd name="T47" fmla="*/ 102 h 241"/>
                <a:gd name="T48" fmla="*/ 13 w 199"/>
                <a:gd name="T49" fmla="*/ 75 h 241"/>
                <a:gd name="T50" fmla="*/ 13 w 199"/>
                <a:gd name="T51" fmla="*/ 67 h 241"/>
                <a:gd name="T52" fmla="*/ 17 w 199"/>
                <a:gd name="T53" fmla="*/ 51 h 241"/>
                <a:gd name="T54" fmla="*/ 24 w 199"/>
                <a:gd name="T55" fmla="*/ 37 h 241"/>
                <a:gd name="T56" fmla="*/ 33 w 199"/>
                <a:gd name="T57" fmla="*/ 25 h 241"/>
                <a:gd name="T58" fmla="*/ 40 w 199"/>
                <a:gd name="T59" fmla="*/ 19 h 241"/>
                <a:gd name="T60" fmla="*/ 68 w 199"/>
                <a:gd name="T61" fmla="*/ 6 h 241"/>
                <a:gd name="T62" fmla="*/ 103 w 199"/>
                <a:gd name="T63" fmla="*/ 0 h 241"/>
                <a:gd name="T64" fmla="*/ 118 w 199"/>
                <a:gd name="T65" fmla="*/ 2 h 241"/>
                <a:gd name="T66" fmla="*/ 143 w 199"/>
                <a:gd name="T67" fmla="*/ 4 h 241"/>
                <a:gd name="T68" fmla="*/ 167 w 199"/>
                <a:gd name="T69" fmla="*/ 11 h 241"/>
                <a:gd name="T70" fmla="*/ 184 w 199"/>
                <a:gd name="T71" fmla="*/ 22 h 241"/>
                <a:gd name="T72" fmla="*/ 157 w 199"/>
                <a:gd name="T73" fmla="*/ 64 h 241"/>
                <a:gd name="T74" fmla="*/ 146 w 199"/>
                <a:gd name="T75" fmla="*/ 58 h 241"/>
                <a:gd name="T76" fmla="*/ 119 w 199"/>
                <a:gd name="T77" fmla="*/ 51 h 241"/>
                <a:gd name="T78" fmla="*/ 103 w 199"/>
                <a:gd name="T79" fmla="*/ 49 h 241"/>
                <a:gd name="T80" fmla="*/ 82 w 199"/>
                <a:gd name="T81" fmla="*/ 52 h 241"/>
                <a:gd name="T82" fmla="*/ 73 w 199"/>
                <a:gd name="T83" fmla="*/ 58 h 241"/>
                <a:gd name="T84" fmla="*/ 68 w 199"/>
                <a:gd name="T85" fmla="*/ 66 h 241"/>
                <a:gd name="T86" fmla="*/ 68 w 199"/>
                <a:gd name="T87" fmla="*/ 71 h 241"/>
                <a:gd name="T88" fmla="*/ 70 w 199"/>
                <a:gd name="T89" fmla="*/ 79 h 241"/>
                <a:gd name="T90" fmla="*/ 75 w 199"/>
                <a:gd name="T91" fmla="*/ 86 h 241"/>
                <a:gd name="T92" fmla="*/ 93 w 199"/>
                <a:gd name="T93" fmla="*/ 92 h 241"/>
                <a:gd name="T94" fmla="*/ 130 w 199"/>
                <a:gd name="T95" fmla="*/ 96 h 241"/>
                <a:gd name="T96" fmla="*/ 160 w 199"/>
                <a:gd name="T97" fmla="*/ 102 h 241"/>
                <a:gd name="T98" fmla="*/ 182 w 199"/>
                <a:gd name="T99" fmla="*/ 116 h 241"/>
                <a:gd name="T100" fmla="*/ 195 w 199"/>
                <a:gd name="T101" fmla="*/ 136 h 241"/>
                <a:gd name="T102" fmla="*/ 199 w 199"/>
                <a:gd name="T103" fmla="*/ 164 h 241"/>
                <a:gd name="T104" fmla="*/ 199 w 199"/>
                <a:gd name="T105" fmla="*/ 173 h 241"/>
                <a:gd name="T106" fmla="*/ 195 w 199"/>
                <a:gd name="T107" fmla="*/ 189 h 241"/>
                <a:gd name="T108" fmla="*/ 188 w 199"/>
                <a:gd name="T109" fmla="*/ 204 h 241"/>
                <a:gd name="T110" fmla="*/ 177 w 199"/>
                <a:gd name="T111" fmla="*/ 217 h 241"/>
                <a:gd name="T112" fmla="*/ 171 w 199"/>
                <a:gd name="T113" fmla="*/ 2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9" h="241">
                  <a:moveTo>
                    <a:pt x="171" y="222"/>
                  </a:moveTo>
                  <a:lnTo>
                    <a:pt x="171" y="222"/>
                  </a:lnTo>
                  <a:lnTo>
                    <a:pt x="156" y="230"/>
                  </a:lnTo>
                  <a:lnTo>
                    <a:pt x="139" y="236"/>
                  </a:lnTo>
                  <a:lnTo>
                    <a:pt x="120" y="240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83" y="240"/>
                  </a:lnTo>
                  <a:lnTo>
                    <a:pt x="68" y="238"/>
                  </a:lnTo>
                  <a:lnTo>
                    <a:pt x="55" y="236"/>
                  </a:lnTo>
                  <a:lnTo>
                    <a:pt x="43" y="232"/>
                  </a:lnTo>
                  <a:lnTo>
                    <a:pt x="30" y="228"/>
                  </a:lnTo>
                  <a:lnTo>
                    <a:pt x="19" y="222"/>
                  </a:lnTo>
                  <a:lnTo>
                    <a:pt x="9" y="215"/>
                  </a:lnTo>
                  <a:lnTo>
                    <a:pt x="0" y="207"/>
                  </a:lnTo>
                  <a:lnTo>
                    <a:pt x="39" y="169"/>
                  </a:lnTo>
                  <a:lnTo>
                    <a:pt x="39" y="169"/>
                  </a:lnTo>
                  <a:lnTo>
                    <a:pt x="44" y="175"/>
                  </a:lnTo>
                  <a:lnTo>
                    <a:pt x="51" y="179"/>
                  </a:lnTo>
                  <a:lnTo>
                    <a:pt x="58" y="183"/>
                  </a:lnTo>
                  <a:lnTo>
                    <a:pt x="64" y="185"/>
                  </a:lnTo>
                  <a:lnTo>
                    <a:pt x="82" y="189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11" y="191"/>
                  </a:lnTo>
                  <a:lnTo>
                    <a:pt x="119" y="189"/>
                  </a:lnTo>
                  <a:lnTo>
                    <a:pt x="126" y="187"/>
                  </a:lnTo>
                  <a:lnTo>
                    <a:pt x="132" y="184"/>
                  </a:lnTo>
                  <a:lnTo>
                    <a:pt x="137" y="181"/>
                  </a:lnTo>
                  <a:lnTo>
                    <a:pt x="139" y="177"/>
                  </a:lnTo>
                  <a:lnTo>
                    <a:pt x="142" y="172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2" y="162"/>
                  </a:lnTo>
                  <a:lnTo>
                    <a:pt x="141" y="158"/>
                  </a:lnTo>
                  <a:lnTo>
                    <a:pt x="139" y="154"/>
                  </a:lnTo>
                  <a:lnTo>
                    <a:pt x="137" y="151"/>
                  </a:lnTo>
                  <a:lnTo>
                    <a:pt x="132" y="149"/>
                  </a:lnTo>
                  <a:lnTo>
                    <a:pt x="128" y="147"/>
                  </a:lnTo>
                  <a:lnTo>
                    <a:pt x="118" y="145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64" y="139"/>
                  </a:lnTo>
                  <a:lnTo>
                    <a:pt x="51" y="135"/>
                  </a:lnTo>
                  <a:lnTo>
                    <a:pt x="39" y="128"/>
                  </a:lnTo>
                  <a:lnTo>
                    <a:pt x="29" y="121"/>
                  </a:lnTo>
                  <a:lnTo>
                    <a:pt x="22" y="112"/>
                  </a:lnTo>
                  <a:lnTo>
                    <a:pt x="17" y="102"/>
                  </a:lnTo>
                  <a:lnTo>
                    <a:pt x="14" y="90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67"/>
                  </a:lnTo>
                  <a:lnTo>
                    <a:pt x="14" y="59"/>
                  </a:lnTo>
                  <a:lnTo>
                    <a:pt x="17" y="51"/>
                  </a:lnTo>
                  <a:lnTo>
                    <a:pt x="19" y="44"/>
                  </a:lnTo>
                  <a:lnTo>
                    <a:pt x="24" y="37"/>
                  </a:lnTo>
                  <a:lnTo>
                    <a:pt x="28" y="32"/>
                  </a:lnTo>
                  <a:lnTo>
                    <a:pt x="33" y="25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54" y="11"/>
                  </a:lnTo>
                  <a:lnTo>
                    <a:pt x="68" y="6"/>
                  </a:lnTo>
                  <a:lnTo>
                    <a:pt x="85" y="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8" y="2"/>
                  </a:lnTo>
                  <a:lnTo>
                    <a:pt x="131" y="3"/>
                  </a:lnTo>
                  <a:lnTo>
                    <a:pt x="143" y="4"/>
                  </a:lnTo>
                  <a:lnTo>
                    <a:pt x="156" y="7"/>
                  </a:lnTo>
                  <a:lnTo>
                    <a:pt x="167" y="11"/>
                  </a:lnTo>
                  <a:lnTo>
                    <a:pt x="176" y="17"/>
                  </a:lnTo>
                  <a:lnTo>
                    <a:pt x="184" y="22"/>
                  </a:lnTo>
                  <a:lnTo>
                    <a:pt x="192" y="2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46" y="58"/>
                  </a:lnTo>
                  <a:lnTo>
                    <a:pt x="134" y="53"/>
                  </a:lnTo>
                  <a:lnTo>
                    <a:pt x="119" y="51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88" y="51"/>
                  </a:lnTo>
                  <a:lnTo>
                    <a:pt x="82" y="52"/>
                  </a:lnTo>
                  <a:lnTo>
                    <a:pt x="77" y="55"/>
                  </a:lnTo>
                  <a:lnTo>
                    <a:pt x="73" y="58"/>
                  </a:lnTo>
                  <a:lnTo>
                    <a:pt x="71" y="62"/>
                  </a:lnTo>
                  <a:lnTo>
                    <a:pt x="68" y="66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5"/>
                  </a:lnTo>
                  <a:lnTo>
                    <a:pt x="70" y="79"/>
                  </a:lnTo>
                  <a:lnTo>
                    <a:pt x="73" y="83"/>
                  </a:lnTo>
                  <a:lnTo>
                    <a:pt x="75" y="86"/>
                  </a:lnTo>
                  <a:lnTo>
                    <a:pt x="82" y="90"/>
                  </a:lnTo>
                  <a:lnTo>
                    <a:pt x="93" y="92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46" y="98"/>
                  </a:lnTo>
                  <a:lnTo>
                    <a:pt x="160" y="102"/>
                  </a:lnTo>
                  <a:lnTo>
                    <a:pt x="172" y="108"/>
                  </a:lnTo>
                  <a:lnTo>
                    <a:pt x="182" y="116"/>
                  </a:lnTo>
                  <a:lnTo>
                    <a:pt x="190" y="126"/>
                  </a:lnTo>
                  <a:lnTo>
                    <a:pt x="195" y="136"/>
                  </a:lnTo>
                  <a:lnTo>
                    <a:pt x="198" y="150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73"/>
                  </a:lnTo>
                  <a:lnTo>
                    <a:pt x="198" y="181"/>
                  </a:lnTo>
                  <a:lnTo>
                    <a:pt x="195" y="189"/>
                  </a:lnTo>
                  <a:lnTo>
                    <a:pt x="192" y="198"/>
                  </a:lnTo>
                  <a:lnTo>
                    <a:pt x="188" y="204"/>
                  </a:lnTo>
                  <a:lnTo>
                    <a:pt x="183" y="211"/>
                  </a:lnTo>
                  <a:lnTo>
                    <a:pt x="177" y="217"/>
                  </a:lnTo>
                  <a:lnTo>
                    <a:pt x="171" y="222"/>
                  </a:lnTo>
                  <a:lnTo>
                    <a:pt x="171" y="22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7"/>
            <p:cNvSpPr>
              <a:spLocks noEditPoints="1"/>
            </p:cNvSpPr>
            <p:nvPr userDrawn="1"/>
          </p:nvSpPr>
          <p:spPr bwMode="auto">
            <a:xfrm>
              <a:off x="5834" y="3719"/>
              <a:ext cx="294" cy="251"/>
            </a:xfrm>
            <a:custGeom>
              <a:avLst/>
              <a:gdLst>
                <a:gd name="T0" fmla="*/ 671 w 881"/>
                <a:gd name="T1" fmla="*/ 401 h 754"/>
                <a:gd name="T2" fmla="*/ 878 w 881"/>
                <a:gd name="T3" fmla="*/ 748 h 754"/>
                <a:gd name="T4" fmla="*/ 881 w 881"/>
                <a:gd name="T5" fmla="*/ 754 h 754"/>
                <a:gd name="T6" fmla="*/ 618 w 881"/>
                <a:gd name="T7" fmla="*/ 754 h 754"/>
                <a:gd name="T8" fmla="*/ 304 w 881"/>
                <a:gd name="T9" fmla="*/ 754 h 754"/>
                <a:gd name="T10" fmla="*/ 206 w 881"/>
                <a:gd name="T11" fmla="*/ 754 h 754"/>
                <a:gd name="T12" fmla="*/ 0 w 881"/>
                <a:gd name="T13" fmla="*/ 754 h 754"/>
                <a:gd name="T14" fmla="*/ 193 w 881"/>
                <a:gd name="T15" fmla="*/ 420 h 754"/>
                <a:gd name="T16" fmla="*/ 383 w 881"/>
                <a:gd name="T17" fmla="*/ 91 h 754"/>
                <a:gd name="T18" fmla="*/ 436 w 881"/>
                <a:gd name="T19" fmla="*/ 0 h 754"/>
                <a:gd name="T20" fmla="*/ 438 w 881"/>
                <a:gd name="T21" fmla="*/ 0 h 754"/>
                <a:gd name="T22" fmla="*/ 671 w 881"/>
                <a:gd name="T23" fmla="*/ 401 h 754"/>
                <a:gd name="T24" fmla="*/ 583 w 881"/>
                <a:gd name="T25" fmla="*/ 250 h 754"/>
                <a:gd name="T26" fmla="*/ 583 w 881"/>
                <a:gd name="T27" fmla="*/ 250 h 754"/>
                <a:gd name="T28" fmla="*/ 486 w 881"/>
                <a:gd name="T29" fmla="*/ 250 h 754"/>
                <a:gd name="T30" fmla="*/ 486 w 881"/>
                <a:gd name="T31" fmla="*/ 416 h 754"/>
                <a:gd name="T32" fmla="*/ 486 w 881"/>
                <a:gd name="T33" fmla="*/ 416 h 754"/>
                <a:gd name="T34" fmla="*/ 579 w 881"/>
                <a:gd name="T35" fmla="*/ 257 h 754"/>
                <a:gd name="T36" fmla="*/ 583 w 881"/>
                <a:gd name="T37" fmla="*/ 250 h 754"/>
                <a:gd name="T38" fmla="*/ 486 w 881"/>
                <a:gd name="T39" fmla="*/ 416 h 754"/>
                <a:gd name="T40" fmla="*/ 486 w 881"/>
                <a:gd name="T41" fmla="*/ 416 h 754"/>
                <a:gd name="T42" fmla="*/ 388 w 881"/>
                <a:gd name="T43" fmla="*/ 416 h 754"/>
                <a:gd name="T44" fmla="*/ 388 w 881"/>
                <a:gd name="T45" fmla="*/ 585 h 754"/>
                <a:gd name="T46" fmla="*/ 486 w 881"/>
                <a:gd name="T47" fmla="*/ 416 h 754"/>
                <a:gd name="T48" fmla="*/ 388 w 881"/>
                <a:gd name="T49" fmla="*/ 585 h 754"/>
                <a:gd name="T50" fmla="*/ 301 w 881"/>
                <a:gd name="T51" fmla="*/ 585 h 754"/>
                <a:gd name="T52" fmla="*/ 291 w 881"/>
                <a:gd name="T53" fmla="*/ 585 h 754"/>
                <a:gd name="T54" fmla="*/ 291 w 881"/>
                <a:gd name="T55" fmla="*/ 754 h 754"/>
                <a:gd name="T56" fmla="*/ 291 w 881"/>
                <a:gd name="T57" fmla="*/ 754 h 754"/>
                <a:gd name="T58" fmla="*/ 321 w 881"/>
                <a:gd name="T59" fmla="*/ 701 h 754"/>
                <a:gd name="T60" fmla="*/ 388 w 881"/>
                <a:gd name="T61" fmla="*/ 58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1" h="754">
                  <a:moveTo>
                    <a:pt x="671" y="401"/>
                  </a:moveTo>
                  <a:lnTo>
                    <a:pt x="878" y="748"/>
                  </a:lnTo>
                  <a:lnTo>
                    <a:pt x="881" y="754"/>
                  </a:lnTo>
                  <a:lnTo>
                    <a:pt x="618" y="754"/>
                  </a:lnTo>
                  <a:lnTo>
                    <a:pt x="304" y="754"/>
                  </a:lnTo>
                  <a:lnTo>
                    <a:pt x="206" y="754"/>
                  </a:lnTo>
                  <a:lnTo>
                    <a:pt x="0" y="754"/>
                  </a:lnTo>
                  <a:lnTo>
                    <a:pt x="193" y="420"/>
                  </a:lnTo>
                  <a:lnTo>
                    <a:pt x="383" y="91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671" y="401"/>
                  </a:lnTo>
                  <a:close/>
                  <a:moveTo>
                    <a:pt x="583" y="250"/>
                  </a:moveTo>
                  <a:lnTo>
                    <a:pt x="583" y="250"/>
                  </a:lnTo>
                  <a:lnTo>
                    <a:pt x="486" y="250"/>
                  </a:lnTo>
                  <a:lnTo>
                    <a:pt x="486" y="416"/>
                  </a:lnTo>
                  <a:lnTo>
                    <a:pt x="486" y="416"/>
                  </a:lnTo>
                  <a:lnTo>
                    <a:pt x="579" y="257"/>
                  </a:lnTo>
                  <a:lnTo>
                    <a:pt x="583" y="250"/>
                  </a:lnTo>
                  <a:close/>
                  <a:moveTo>
                    <a:pt x="486" y="416"/>
                  </a:moveTo>
                  <a:lnTo>
                    <a:pt x="486" y="416"/>
                  </a:lnTo>
                  <a:lnTo>
                    <a:pt x="388" y="416"/>
                  </a:lnTo>
                  <a:lnTo>
                    <a:pt x="388" y="585"/>
                  </a:lnTo>
                  <a:lnTo>
                    <a:pt x="486" y="416"/>
                  </a:lnTo>
                  <a:close/>
                  <a:moveTo>
                    <a:pt x="388" y="585"/>
                  </a:moveTo>
                  <a:lnTo>
                    <a:pt x="301" y="585"/>
                  </a:lnTo>
                  <a:lnTo>
                    <a:pt x="291" y="585"/>
                  </a:lnTo>
                  <a:lnTo>
                    <a:pt x="291" y="754"/>
                  </a:lnTo>
                  <a:lnTo>
                    <a:pt x="291" y="754"/>
                  </a:lnTo>
                  <a:lnTo>
                    <a:pt x="321" y="701"/>
                  </a:lnTo>
                  <a:lnTo>
                    <a:pt x="388" y="58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8"/>
            <p:cNvSpPr>
              <a:spLocks/>
            </p:cNvSpPr>
            <p:nvPr userDrawn="1"/>
          </p:nvSpPr>
          <p:spPr bwMode="auto">
            <a:xfrm>
              <a:off x="5834" y="3719"/>
              <a:ext cx="294" cy="251"/>
            </a:xfrm>
            <a:custGeom>
              <a:avLst/>
              <a:gdLst>
                <a:gd name="T0" fmla="*/ 671 w 881"/>
                <a:gd name="T1" fmla="*/ 401 h 754"/>
                <a:gd name="T2" fmla="*/ 878 w 881"/>
                <a:gd name="T3" fmla="*/ 748 h 754"/>
                <a:gd name="T4" fmla="*/ 881 w 881"/>
                <a:gd name="T5" fmla="*/ 754 h 754"/>
                <a:gd name="T6" fmla="*/ 618 w 881"/>
                <a:gd name="T7" fmla="*/ 754 h 754"/>
                <a:gd name="T8" fmla="*/ 304 w 881"/>
                <a:gd name="T9" fmla="*/ 754 h 754"/>
                <a:gd name="T10" fmla="*/ 206 w 881"/>
                <a:gd name="T11" fmla="*/ 754 h 754"/>
                <a:gd name="T12" fmla="*/ 0 w 881"/>
                <a:gd name="T13" fmla="*/ 754 h 754"/>
                <a:gd name="T14" fmla="*/ 193 w 881"/>
                <a:gd name="T15" fmla="*/ 420 h 754"/>
                <a:gd name="T16" fmla="*/ 383 w 881"/>
                <a:gd name="T17" fmla="*/ 91 h 754"/>
                <a:gd name="T18" fmla="*/ 436 w 881"/>
                <a:gd name="T19" fmla="*/ 0 h 754"/>
                <a:gd name="T20" fmla="*/ 438 w 881"/>
                <a:gd name="T21" fmla="*/ 0 h 754"/>
                <a:gd name="T22" fmla="*/ 671 w 881"/>
                <a:gd name="T23" fmla="*/ 40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754">
                  <a:moveTo>
                    <a:pt x="671" y="401"/>
                  </a:moveTo>
                  <a:lnTo>
                    <a:pt x="878" y="748"/>
                  </a:lnTo>
                  <a:lnTo>
                    <a:pt x="881" y="754"/>
                  </a:lnTo>
                  <a:lnTo>
                    <a:pt x="618" y="754"/>
                  </a:lnTo>
                  <a:lnTo>
                    <a:pt x="304" y="754"/>
                  </a:lnTo>
                  <a:lnTo>
                    <a:pt x="206" y="754"/>
                  </a:lnTo>
                  <a:lnTo>
                    <a:pt x="0" y="754"/>
                  </a:lnTo>
                  <a:lnTo>
                    <a:pt x="193" y="420"/>
                  </a:lnTo>
                  <a:lnTo>
                    <a:pt x="383" y="91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671" y="4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5996" y="3802"/>
              <a:ext cx="32" cy="55"/>
            </a:xfrm>
            <a:custGeom>
              <a:avLst/>
              <a:gdLst>
                <a:gd name="T0" fmla="*/ 97 w 97"/>
                <a:gd name="T1" fmla="*/ 0 h 166"/>
                <a:gd name="T2" fmla="*/ 97 w 97"/>
                <a:gd name="T3" fmla="*/ 0 h 166"/>
                <a:gd name="T4" fmla="*/ 0 w 97"/>
                <a:gd name="T5" fmla="*/ 0 h 166"/>
                <a:gd name="T6" fmla="*/ 0 w 97"/>
                <a:gd name="T7" fmla="*/ 166 h 166"/>
                <a:gd name="T8" fmla="*/ 0 w 97"/>
                <a:gd name="T9" fmla="*/ 166 h 166"/>
                <a:gd name="T10" fmla="*/ 93 w 97"/>
                <a:gd name="T11" fmla="*/ 7 h 166"/>
                <a:gd name="T12" fmla="*/ 97 w 97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66">
                  <a:moveTo>
                    <a:pt x="97" y="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93" y="7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5963" y="3857"/>
              <a:ext cx="33" cy="57"/>
            </a:xfrm>
            <a:custGeom>
              <a:avLst/>
              <a:gdLst>
                <a:gd name="T0" fmla="*/ 98 w 98"/>
                <a:gd name="T1" fmla="*/ 0 h 169"/>
                <a:gd name="T2" fmla="*/ 98 w 98"/>
                <a:gd name="T3" fmla="*/ 0 h 169"/>
                <a:gd name="T4" fmla="*/ 0 w 98"/>
                <a:gd name="T5" fmla="*/ 0 h 169"/>
                <a:gd name="T6" fmla="*/ 0 w 98"/>
                <a:gd name="T7" fmla="*/ 169 h 169"/>
                <a:gd name="T8" fmla="*/ 98 w 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9">
                  <a:moveTo>
                    <a:pt x="9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5931" y="3914"/>
              <a:ext cx="32" cy="56"/>
            </a:xfrm>
            <a:custGeom>
              <a:avLst/>
              <a:gdLst>
                <a:gd name="T0" fmla="*/ 97 w 97"/>
                <a:gd name="T1" fmla="*/ 0 h 169"/>
                <a:gd name="T2" fmla="*/ 10 w 97"/>
                <a:gd name="T3" fmla="*/ 0 h 169"/>
                <a:gd name="T4" fmla="*/ 0 w 97"/>
                <a:gd name="T5" fmla="*/ 0 h 169"/>
                <a:gd name="T6" fmla="*/ 0 w 97"/>
                <a:gd name="T7" fmla="*/ 169 h 169"/>
                <a:gd name="T8" fmla="*/ 0 w 97"/>
                <a:gd name="T9" fmla="*/ 169 h 169"/>
                <a:gd name="T10" fmla="*/ 30 w 97"/>
                <a:gd name="T11" fmla="*/ 116 h 169"/>
                <a:gd name="T12" fmla="*/ 97 w 97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69">
                  <a:moveTo>
                    <a:pt x="97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30" y="116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2"/>
            <p:cNvSpPr>
              <a:spLocks noEditPoints="1"/>
            </p:cNvSpPr>
            <p:nvPr userDrawn="1"/>
          </p:nvSpPr>
          <p:spPr bwMode="auto">
            <a:xfrm>
              <a:off x="6398" y="3718"/>
              <a:ext cx="80" cy="109"/>
            </a:xfrm>
            <a:custGeom>
              <a:avLst/>
              <a:gdLst>
                <a:gd name="T0" fmla="*/ 232 w 238"/>
                <a:gd name="T1" fmla="*/ 83 h 327"/>
                <a:gd name="T2" fmla="*/ 215 w 238"/>
                <a:gd name="T3" fmla="*/ 45 h 327"/>
                <a:gd name="T4" fmla="*/ 197 w 238"/>
                <a:gd name="T5" fmla="*/ 26 h 327"/>
                <a:gd name="T6" fmla="*/ 166 w 238"/>
                <a:gd name="T7" fmla="*/ 9 h 327"/>
                <a:gd name="T8" fmla="*/ 132 w 238"/>
                <a:gd name="T9" fmla="*/ 0 h 327"/>
                <a:gd name="T10" fmla="*/ 103 w 238"/>
                <a:gd name="T11" fmla="*/ 0 h 327"/>
                <a:gd name="T12" fmla="*/ 59 w 238"/>
                <a:gd name="T13" fmla="*/ 14 h 327"/>
                <a:gd name="T14" fmla="*/ 32 w 238"/>
                <a:gd name="T15" fmla="*/ 34 h 327"/>
                <a:gd name="T16" fmla="*/ 15 w 238"/>
                <a:gd name="T17" fmla="*/ 58 h 327"/>
                <a:gd name="T18" fmla="*/ 4 w 238"/>
                <a:gd name="T19" fmla="*/ 86 h 327"/>
                <a:gd name="T20" fmla="*/ 4 w 238"/>
                <a:gd name="T21" fmla="*/ 90 h 327"/>
                <a:gd name="T22" fmla="*/ 0 w 238"/>
                <a:gd name="T23" fmla="*/ 164 h 327"/>
                <a:gd name="T24" fmla="*/ 1 w 238"/>
                <a:gd name="T25" fmla="*/ 225 h 327"/>
                <a:gd name="T26" fmla="*/ 16 w 238"/>
                <a:gd name="T27" fmla="*/ 270 h 327"/>
                <a:gd name="T28" fmla="*/ 32 w 238"/>
                <a:gd name="T29" fmla="*/ 292 h 327"/>
                <a:gd name="T30" fmla="*/ 50 w 238"/>
                <a:gd name="T31" fmla="*/ 306 h 327"/>
                <a:gd name="T32" fmla="*/ 83 w 238"/>
                <a:gd name="T33" fmla="*/ 321 h 327"/>
                <a:gd name="T34" fmla="*/ 119 w 238"/>
                <a:gd name="T35" fmla="*/ 327 h 327"/>
                <a:gd name="T36" fmla="*/ 151 w 238"/>
                <a:gd name="T37" fmla="*/ 323 h 327"/>
                <a:gd name="T38" fmla="*/ 178 w 238"/>
                <a:gd name="T39" fmla="*/ 312 h 327"/>
                <a:gd name="T40" fmla="*/ 207 w 238"/>
                <a:gd name="T41" fmla="*/ 292 h 327"/>
                <a:gd name="T42" fmla="*/ 207 w 238"/>
                <a:gd name="T43" fmla="*/ 290 h 327"/>
                <a:gd name="T44" fmla="*/ 230 w 238"/>
                <a:gd name="T45" fmla="*/ 255 h 327"/>
                <a:gd name="T46" fmla="*/ 234 w 238"/>
                <a:gd name="T47" fmla="*/ 241 h 327"/>
                <a:gd name="T48" fmla="*/ 237 w 238"/>
                <a:gd name="T49" fmla="*/ 225 h 327"/>
                <a:gd name="T50" fmla="*/ 238 w 238"/>
                <a:gd name="T51" fmla="*/ 164 h 327"/>
                <a:gd name="T52" fmla="*/ 234 w 238"/>
                <a:gd name="T53" fmla="*/ 90 h 327"/>
                <a:gd name="T54" fmla="*/ 119 w 238"/>
                <a:gd name="T55" fmla="*/ 264 h 327"/>
                <a:gd name="T56" fmla="*/ 89 w 238"/>
                <a:gd name="T57" fmla="*/ 256 h 327"/>
                <a:gd name="T58" fmla="*/ 77 w 238"/>
                <a:gd name="T59" fmla="*/ 244 h 327"/>
                <a:gd name="T60" fmla="*/ 69 w 238"/>
                <a:gd name="T61" fmla="*/ 225 h 327"/>
                <a:gd name="T62" fmla="*/ 66 w 238"/>
                <a:gd name="T63" fmla="*/ 164 h 327"/>
                <a:gd name="T64" fmla="*/ 69 w 238"/>
                <a:gd name="T65" fmla="*/ 101 h 327"/>
                <a:gd name="T66" fmla="*/ 74 w 238"/>
                <a:gd name="T67" fmla="*/ 87 h 327"/>
                <a:gd name="T68" fmla="*/ 81 w 238"/>
                <a:gd name="T69" fmla="*/ 77 h 327"/>
                <a:gd name="T70" fmla="*/ 98 w 238"/>
                <a:gd name="T71" fmla="*/ 66 h 327"/>
                <a:gd name="T72" fmla="*/ 111 w 238"/>
                <a:gd name="T73" fmla="*/ 62 h 327"/>
                <a:gd name="T74" fmla="*/ 130 w 238"/>
                <a:gd name="T75" fmla="*/ 63 h 327"/>
                <a:gd name="T76" fmla="*/ 156 w 238"/>
                <a:gd name="T77" fmla="*/ 77 h 327"/>
                <a:gd name="T78" fmla="*/ 164 w 238"/>
                <a:gd name="T79" fmla="*/ 87 h 327"/>
                <a:gd name="T80" fmla="*/ 168 w 238"/>
                <a:gd name="T81" fmla="*/ 102 h 327"/>
                <a:gd name="T82" fmla="*/ 171 w 238"/>
                <a:gd name="T83" fmla="*/ 164 h 327"/>
                <a:gd name="T84" fmla="*/ 168 w 238"/>
                <a:gd name="T85" fmla="*/ 225 h 327"/>
                <a:gd name="T86" fmla="*/ 160 w 238"/>
                <a:gd name="T87" fmla="*/ 244 h 327"/>
                <a:gd name="T88" fmla="*/ 152 w 238"/>
                <a:gd name="T89" fmla="*/ 255 h 327"/>
                <a:gd name="T90" fmla="*/ 134 w 238"/>
                <a:gd name="T91" fmla="*/ 263 h 327"/>
                <a:gd name="T92" fmla="*/ 119 w 238"/>
                <a:gd name="T93" fmla="*/ 26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" h="327">
                  <a:moveTo>
                    <a:pt x="234" y="90"/>
                  </a:moveTo>
                  <a:lnTo>
                    <a:pt x="232" y="83"/>
                  </a:lnTo>
                  <a:lnTo>
                    <a:pt x="232" y="83"/>
                  </a:lnTo>
                  <a:lnTo>
                    <a:pt x="228" y="70"/>
                  </a:lnTo>
                  <a:lnTo>
                    <a:pt x="223" y="58"/>
                  </a:lnTo>
                  <a:lnTo>
                    <a:pt x="215" y="45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97" y="26"/>
                  </a:lnTo>
                  <a:lnTo>
                    <a:pt x="187" y="19"/>
                  </a:lnTo>
                  <a:lnTo>
                    <a:pt x="177" y="14"/>
                  </a:lnTo>
                  <a:lnTo>
                    <a:pt x="166" y="9"/>
                  </a:lnTo>
                  <a:lnTo>
                    <a:pt x="155" y="5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3" y="0"/>
                  </a:lnTo>
                  <a:lnTo>
                    <a:pt x="87" y="3"/>
                  </a:lnTo>
                  <a:lnTo>
                    <a:pt x="73" y="9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45" y="2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23" y="47"/>
                  </a:lnTo>
                  <a:lnTo>
                    <a:pt x="15" y="58"/>
                  </a:lnTo>
                  <a:lnTo>
                    <a:pt x="8" y="7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102"/>
                  </a:lnTo>
                  <a:lnTo>
                    <a:pt x="1" y="119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1" y="209"/>
                  </a:lnTo>
                  <a:lnTo>
                    <a:pt x="1" y="225"/>
                  </a:lnTo>
                  <a:lnTo>
                    <a:pt x="4" y="237"/>
                  </a:lnTo>
                  <a:lnTo>
                    <a:pt x="5" y="244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23" y="282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40" y="300"/>
                  </a:lnTo>
                  <a:lnTo>
                    <a:pt x="50" y="306"/>
                  </a:lnTo>
                  <a:lnTo>
                    <a:pt x="61" y="313"/>
                  </a:lnTo>
                  <a:lnTo>
                    <a:pt x="72" y="317"/>
                  </a:lnTo>
                  <a:lnTo>
                    <a:pt x="83" y="321"/>
                  </a:lnTo>
                  <a:lnTo>
                    <a:pt x="94" y="324"/>
                  </a:lnTo>
                  <a:lnTo>
                    <a:pt x="106" y="326"/>
                  </a:lnTo>
                  <a:lnTo>
                    <a:pt x="119" y="327"/>
                  </a:lnTo>
                  <a:lnTo>
                    <a:pt x="119" y="327"/>
                  </a:lnTo>
                  <a:lnTo>
                    <a:pt x="134" y="326"/>
                  </a:lnTo>
                  <a:lnTo>
                    <a:pt x="151" y="323"/>
                  </a:lnTo>
                  <a:lnTo>
                    <a:pt x="164" y="319"/>
                  </a:lnTo>
                  <a:lnTo>
                    <a:pt x="178" y="312"/>
                  </a:lnTo>
                  <a:lnTo>
                    <a:pt x="178" y="312"/>
                  </a:lnTo>
                  <a:lnTo>
                    <a:pt x="193" y="302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0"/>
                  </a:lnTo>
                  <a:lnTo>
                    <a:pt x="207" y="290"/>
                  </a:lnTo>
                  <a:lnTo>
                    <a:pt x="207" y="290"/>
                  </a:lnTo>
                  <a:lnTo>
                    <a:pt x="216" y="279"/>
                  </a:lnTo>
                  <a:lnTo>
                    <a:pt x="223" y="268"/>
                  </a:lnTo>
                  <a:lnTo>
                    <a:pt x="230" y="255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7" y="225"/>
                  </a:lnTo>
                  <a:lnTo>
                    <a:pt x="237" y="209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7" y="117"/>
                  </a:lnTo>
                  <a:lnTo>
                    <a:pt x="237" y="101"/>
                  </a:lnTo>
                  <a:lnTo>
                    <a:pt x="234" y="90"/>
                  </a:lnTo>
                  <a:lnTo>
                    <a:pt x="234" y="90"/>
                  </a:lnTo>
                  <a:close/>
                  <a:moveTo>
                    <a:pt x="119" y="264"/>
                  </a:moveTo>
                  <a:lnTo>
                    <a:pt x="119" y="264"/>
                  </a:lnTo>
                  <a:lnTo>
                    <a:pt x="107" y="264"/>
                  </a:lnTo>
                  <a:lnTo>
                    <a:pt x="98" y="262"/>
                  </a:lnTo>
                  <a:lnTo>
                    <a:pt x="89" y="256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77" y="244"/>
                  </a:lnTo>
                  <a:lnTo>
                    <a:pt x="74" y="238"/>
                  </a:lnTo>
                  <a:lnTo>
                    <a:pt x="72" y="232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8" y="20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8" y="126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72" y="94"/>
                  </a:lnTo>
                  <a:lnTo>
                    <a:pt x="74" y="87"/>
                  </a:lnTo>
                  <a:lnTo>
                    <a:pt x="77" y="82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7" y="73"/>
                  </a:lnTo>
                  <a:lnTo>
                    <a:pt x="92" y="68"/>
                  </a:lnTo>
                  <a:lnTo>
                    <a:pt x="98" y="66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11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0" y="63"/>
                  </a:lnTo>
                  <a:lnTo>
                    <a:pt x="140" y="66"/>
                  </a:lnTo>
                  <a:lnTo>
                    <a:pt x="148" y="70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60" y="82"/>
                  </a:lnTo>
                  <a:lnTo>
                    <a:pt x="164" y="87"/>
                  </a:lnTo>
                  <a:lnTo>
                    <a:pt x="166" y="94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1" y="126"/>
                  </a:lnTo>
                  <a:lnTo>
                    <a:pt x="171" y="164"/>
                  </a:lnTo>
                  <a:lnTo>
                    <a:pt x="171" y="164"/>
                  </a:lnTo>
                  <a:lnTo>
                    <a:pt x="171" y="200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6" y="232"/>
                  </a:lnTo>
                  <a:lnTo>
                    <a:pt x="164" y="238"/>
                  </a:lnTo>
                  <a:lnTo>
                    <a:pt x="160" y="244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2" y="255"/>
                  </a:lnTo>
                  <a:lnTo>
                    <a:pt x="147" y="258"/>
                  </a:lnTo>
                  <a:lnTo>
                    <a:pt x="140" y="260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26" y="264"/>
                  </a:lnTo>
                  <a:lnTo>
                    <a:pt x="119" y="264"/>
                  </a:lnTo>
                  <a:lnTo>
                    <a:pt x="119" y="264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auto">
            <a:xfrm>
              <a:off x="7080" y="3717"/>
              <a:ext cx="20" cy="1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Rectangle 24"/>
            <p:cNvSpPr>
              <a:spLocks noChangeArrowheads="1"/>
            </p:cNvSpPr>
            <p:nvPr userDrawn="1"/>
          </p:nvSpPr>
          <p:spPr bwMode="auto">
            <a:xfrm>
              <a:off x="7045" y="3717"/>
              <a:ext cx="20" cy="1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5"/>
            <p:cNvSpPr>
              <a:spLocks/>
            </p:cNvSpPr>
            <p:nvPr userDrawn="1"/>
          </p:nvSpPr>
          <p:spPr bwMode="auto">
            <a:xfrm>
              <a:off x="7030" y="3747"/>
              <a:ext cx="70" cy="78"/>
            </a:xfrm>
            <a:custGeom>
              <a:avLst/>
              <a:gdLst>
                <a:gd name="T0" fmla="*/ 149 w 210"/>
                <a:gd name="T1" fmla="*/ 234 h 234"/>
                <a:gd name="T2" fmla="*/ 149 w 210"/>
                <a:gd name="T3" fmla="*/ 61 h 234"/>
                <a:gd name="T4" fmla="*/ 149 w 210"/>
                <a:gd name="T5" fmla="*/ 61 h 234"/>
                <a:gd name="T6" fmla="*/ 119 w 210"/>
                <a:gd name="T7" fmla="*/ 61 h 234"/>
                <a:gd name="T8" fmla="*/ 119 w 210"/>
                <a:gd name="T9" fmla="*/ 61 h 234"/>
                <a:gd name="T10" fmla="*/ 105 w 210"/>
                <a:gd name="T11" fmla="*/ 62 h 234"/>
                <a:gd name="T12" fmla="*/ 93 w 210"/>
                <a:gd name="T13" fmla="*/ 65 h 234"/>
                <a:gd name="T14" fmla="*/ 83 w 210"/>
                <a:gd name="T15" fmla="*/ 71 h 234"/>
                <a:gd name="T16" fmla="*/ 75 w 210"/>
                <a:gd name="T17" fmla="*/ 77 h 234"/>
                <a:gd name="T18" fmla="*/ 68 w 210"/>
                <a:gd name="T19" fmla="*/ 86 h 234"/>
                <a:gd name="T20" fmla="*/ 64 w 210"/>
                <a:gd name="T21" fmla="*/ 94 h 234"/>
                <a:gd name="T22" fmla="*/ 62 w 210"/>
                <a:gd name="T23" fmla="*/ 103 h 234"/>
                <a:gd name="T24" fmla="*/ 59 w 210"/>
                <a:gd name="T25" fmla="*/ 113 h 234"/>
                <a:gd name="T26" fmla="*/ 60 w 210"/>
                <a:gd name="T27" fmla="*/ 124 h 234"/>
                <a:gd name="T28" fmla="*/ 62 w 210"/>
                <a:gd name="T29" fmla="*/ 133 h 234"/>
                <a:gd name="T30" fmla="*/ 64 w 210"/>
                <a:gd name="T31" fmla="*/ 143 h 234"/>
                <a:gd name="T32" fmla="*/ 70 w 210"/>
                <a:gd name="T33" fmla="*/ 151 h 234"/>
                <a:gd name="T34" fmla="*/ 77 w 210"/>
                <a:gd name="T35" fmla="*/ 159 h 234"/>
                <a:gd name="T36" fmla="*/ 85 w 210"/>
                <a:gd name="T37" fmla="*/ 166 h 234"/>
                <a:gd name="T38" fmla="*/ 94 w 210"/>
                <a:gd name="T39" fmla="*/ 170 h 234"/>
                <a:gd name="T40" fmla="*/ 105 w 210"/>
                <a:gd name="T41" fmla="*/ 174 h 234"/>
                <a:gd name="T42" fmla="*/ 105 w 210"/>
                <a:gd name="T43" fmla="*/ 174 h 234"/>
                <a:gd name="T44" fmla="*/ 132 w 210"/>
                <a:gd name="T45" fmla="*/ 175 h 234"/>
                <a:gd name="T46" fmla="*/ 132 w 210"/>
                <a:gd name="T47" fmla="*/ 234 h 234"/>
                <a:gd name="T48" fmla="*/ 132 w 210"/>
                <a:gd name="T49" fmla="*/ 234 h 234"/>
                <a:gd name="T50" fmla="*/ 119 w 210"/>
                <a:gd name="T51" fmla="*/ 234 h 234"/>
                <a:gd name="T52" fmla="*/ 103 w 210"/>
                <a:gd name="T53" fmla="*/ 232 h 234"/>
                <a:gd name="T54" fmla="*/ 73 w 210"/>
                <a:gd name="T55" fmla="*/ 227 h 234"/>
                <a:gd name="T56" fmla="*/ 73 w 210"/>
                <a:gd name="T57" fmla="*/ 227 h 234"/>
                <a:gd name="T58" fmla="*/ 60 w 210"/>
                <a:gd name="T59" fmla="*/ 223 h 234"/>
                <a:gd name="T60" fmla="*/ 48 w 210"/>
                <a:gd name="T61" fmla="*/ 216 h 234"/>
                <a:gd name="T62" fmla="*/ 37 w 210"/>
                <a:gd name="T63" fmla="*/ 207 h 234"/>
                <a:gd name="T64" fmla="*/ 28 w 210"/>
                <a:gd name="T65" fmla="*/ 194 h 234"/>
                <a:gd name="T66" fmla="*/ 18 w 210"/>
                <a:gd name="T67" fmla="*/ 181 h 234"/>
                <a:gd name="T68" fmla="*/ 11 w 210"/>
                <a:gd name="T69" fmla="*/ 166 h 234"/>
                <a:gd name="T70" fmla="*/ 6 w 210"/>
                <a:gd name="T71" fmla="*/ 149 h 234"/>
                <a:gd name="T72" fmla="*/ 2 w 210"/>
                <a:gd name="T73" fmla="*/ 133 h 234"/>
                <a:gd name="T74" fmla="*/ 0 w 210"/>
                <a:gd name="T75" fmla="*/ 115 h 234"/>
                <a:gd name="T76" fmla="*/ 2 w 210"/>
                <a:gd name="T77" fmla="*/ 98 h 234"/>
                <a:gd name="T78" fmla="*/ 6 w 210"/>
                <a:gd name="T79" fmla="*/ 81 h 234"/>
                <a:gd name="T80" fmla="*/ 13 w 210"/>
                <a:gd name="T81" fmla="*/ 64 h 234"/>
                <a:gd name="T82" fmla="*/ 17 w 210"/>
                <a:gd name="T83" fmla="*/ 56 h 234"/>
                <a:gd name="T84" fmla="*/ 22 w 210"/>
                <a:gd name="T85" fmla="*/ 49 h 234"/>
                <a:gd name="T86" fmla="*/ 28 w 210"/>
                <a:gd name="T87" fmla="*/ 41 h 234"/>
                <a:gd name="T88" fmla="*/ 36 w 210"/>
                <a:gd name="T89" fmla="*/ 34 h 234"/>
                <a:gd name="T90" fmla="*/ 43 w 210"/>
                <a:gd name="T91" fmla="*/ 27 h 234"/>
                <a:gd name="T92" fmla="*/ 52 w 210"/>
                <a:gd name="T93" fmla="*/ 20 h 234"/>
                <a:gd name="T94" fmla="*/ 62 w 210"/>
                <a:gd name="T95" fmla="*/ 15 h 234"/>
                <a:gd name="T96" fmla="*/ 73 w 210"/>
                <a:gd name="T97" fmla="*/ 9 h 234"/>
                <a:gd name="T98" fmla="*/ 73 w 210"/>
                <a:gd name="T99" fmla="*/ 9 h 234"/>
                <a:gd name="T100" fmla="*/ 85 w 210"/>
                <a:gd name="T101" fmla="*/ 5 h 234"/>
                <a:gd name="T102" fmla="*/ 97 w 210"/>
                <a:gd name="T103" fmla="*/ 3 h 234"/>
                <a:gd name="T104" fmla="*/ 108 w 210"/>
                <a:gd name="T105" fmla="*/ 0 h 234"/>
                <a:gd name="T106" fmla="*/ 120 w 210"/>
                <a:gd name="T107" fmla="*/ 0 h 234"/>
                <a:gd name="T108" fmla="*/ 120 w 210"/>
                <a:gd name="T109" fmla="*/ 0 h 234"/>
                <a:gd name="T110" fmla="*/ 210 w 210"/>
                <a:gd name="T111" fmla="*/ 0 h 234"/>
                <a:gd name="T112" fmla="*/ 210 w 210"/>
                <a:gd name="T113" fmla="*/ 234 h 234"/>
                <a:gd name="T114" fmla="*/ 149 w 210"/>
                <a:gd name="T1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34">
                  <a:moveTo>
                    <a:pt x="149" y="234"/>
                  </a:moveTo>
                  <a:lnTo>
                    <a:pt x="149" y="61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05" y="62"/>
                  </a:lnTo>
                  <a:lnTo>
                    <a:pt x="93" y="65"/>
                  </a:lnTo>
                  <a:lnTo>
                    <a:pt x="83" y="71"/>
                  </a:lnTo>
                  <a:lnTo>
                    <a:pt x="75" y="77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2" y="103"/>
                  </a:lnTo>
                  <a:lnTo>
                    <a:pt x="59" y="113"/>
                  </a:lnTo>
                  <a:lnTo>
                    <a:pt x="60" y="124"/>
                  </a:lnTo>
                  <a:lnTo>
                    <a:pt x="62" y="133"/>
                  </a:lnTo>
                  <a:lnTo>
                    <a:pt x="64" y="143"/>
                  </a:lnTo>
                  <a:lnTo>
                    <a:pt x="70" y="151"/>
                  </a:lnTo>
                  <a:lnTo>
                    <a:pt x="77" y="159"/>
                  </a:lnTo>
                  <a:lnTo>
                    <a:pt x="85" y="166"/>
                  </a:lnTo>
                  <a:lnTo>
                    <a:pt x="94" y="170"/>
                  </a:lnTo>
                  <a:lnTo>
                    <a:pt x="105" y="174"/>
                  </a:lnTo>
                  <a:lnTo>
                    <a:pt x="105" y="174"/>
                  </a:lnTo>
                  <a:lnTo>
                    <a:pt x="132" y="175"/>
                  </a:lnTo>
                  <a:lnTo>
                    <a:pt x="132" y="234"/>
                  </a:lnTo>
                  <a:lnTo>
                    <a:pt x="132" y="234"/>
                  </a:lnTo>
                  <a:lnTo>
                    <a:pt x="119" y="234"/>
                  </a:lnTo>
                  <a:lnTo>
                    <a:pt x="103" y="232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60" y="223"/>
                  </a:lnTo>
                  <a:lnTo>
                    <a:pt x="48" y="216"/>
                  </a:lnTo>
                  <a:lnTo>
                    <a:pt x="37" y="207"/>
                  </a:lnTo>
                  <a:lnTo>
                    <a:pt x="28" y="194"/>
                  </a:lnTo>
                  <a:lnTo>
                    <a:pt x="18" y="181"/>
                  </a:lnTo>
                  <a:lnTo>
                    <a:pt x="11" y="166"/>
                  </a:lnTo>
                  <a:lnTo>
                    <a:pt x="6" y="149"/>
                  </a:lnTo>
                  <a:lnTo>
                    <a:pt x="2" y="133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6" y="81"/>
                  </a:lnTo>
                  <a:lnTo>
                    <a:pt x="13" y="64"/>
                  </a:lnTo>
                  <a:lnTo>
                    <a:pt x="17" y="56"/>
                  </a:lnTo>
                  <a:lnTo>
                    <a:pt x="22" y="49"/>
                  </a:lnTo>
                  <a:lnTo>
                    <a:pt x="28" y="41"/>
                  </a:lnTo>
                  <a:lnTo>
                    <a:pt x="36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85" y="5"/>
                  </a:lnTo>
                  <a:lnTo>
                    <a:pt x="97" y="3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210" y="0"/>
                  </a:lnTo>
                  <a:lnTo>
                    <a:pt x="210" y="234"/>
                  </a:lnTo>
                  <a:lnTo>
                    <a:pt x="149" y="234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6"/>
            <p:cNvSpPr>
              <a:spLocks/>
            </p:cNvSpPr>
            <p:nvPr userDrawn="1"/>
          </p:nvSpPr>
          <p:spPr bwMode="auto">
            <a:xfrm>
              <a:off x="6196" y="3716"/>
              <a:ext cx="78" cy="107"/>
            </a:xfrm>
            <a:custGeom>
              <a:avLst/>
              <a:gdLst>
                <a:gd name="T0" fmla="*/ 202 w 236"/>
                <a:gd name="T1" fmla="*/ 33 h 322"/>
                <a:gd name="T2" fmla="*/ 202 w 236"/>
                <a:gd name="T3" fmla="*/ 33 h 322"/>
                <a:gd name="T4" fmla="*/ 194 w 236"/>
                <a:gd name="T5" fmla="*/ 26 h 322"/>
                <a:gd name="T6" fmla="*/ 185 w 236"/>
                <a:gd name="T7" fmla="*/ 19 h 322"/>
                <a:gd name="T8" fmla="*/ 176 w 236"/>
                <a:gd name="T9" fmla="*/ 14 h 322"/>
                <a:gd name="T10" fmla="*/ 166 w 236"/>
                <a:gd name="T11" fmla="*/ 10 h 322"/>
                <a:gd name="T12" fmla="*/ 157 w 236"/>
                <a:gd name="T13" fmla="*/ 5 h 322"/>
                <a:gd name="T14" fmla="*/ 146 w 236"/>
                <a:gd name="T15" fmla="*/ 3 h 322"/>
                <a:gd name="T16" fmla="*/ 135 w 236"/>
                <a:gd name="T17" fmla="*/ 1 h 322"/>
                <a:gd name="T18" fmla="*/ 123 w 236"/>
                <a:gd name="T19" fmla="*/ 0 h 322"/>
                <a:gd name="T20" fmla="*/ 0 w 236"/>
                <a:gd name="T21" fmla="*/ 0 h 322"/>
                <a:gd name="T22" fmla="*/ 0 w 236"/>
                <a:gd name="T23" fmla="*/ 322 h 322"/>
                <a:gd name="T24" fmla="*/ 67 w 236"/>
                <a:gd name="T25" fmla="*/ 322 h 322"/>
                <a:gd name="T26" fmla="*/ 67 w 236"/>
                <a:gd name="T27" fmla="*/ 121 h 322"/>
                <a:gd name="T28" fmla="*/ 67 w 236"/>
                <a:gd name="T29" fmla="*/ 121 h 322"/>
                <a:gd name="T30" fmla="*/ 67 w 236"/>
                <a:gd name="T31" fmla="*/ 64 h 322"/>
                <a:gd name="T32" fmla="*/ 67 w 236"/>
                <a:gd name="T33" fmla="*/ 64 h 322"/>
                <a:gd name="T34" fmla="*/ 117 w 236"/>
                <a:gd name="T35" fmla="*/ 64 h 322"/>
                <a:gd name="T36" fmla="*/ 117 w 236"/>
                <a:gd name="T37" fmla="*/ 64 h 322"/>
                <a:gd name="T38" fmla="*/ 128 w 236"/>
                <a:gd name="T39" fmla="*/ 65 h 322"/>
                <a:gd name="T40" fmla="*/ 138 w 236"/>
                <a:gd name="T41" fmla="*/ 68 h 322"/>
                <a:gd name="T42" fmla="*/ 146 w 236"/>
                <a:gd name="T43" fmla="*/ 73 h 322"/>
                <a:gd name="T44" fmla="*/ 153 w 236"/>
                <a:gd name="T45" fmla="*/ 80 h 322"/>
                <a:gd name="T46" fmla="*/ 153 w 236"/>
                <a:gd name="T47" fmla="*/ 80 h 322"/>
                <a:gd name="T48" fmla="*/ 160 w 236"/>
                <a:gd name="T49" fmla="*/ 88 h 322"/>
                <a:gd name="T50" fmla="*/ 165 w 236"/>
                <a:gd name="T51" fmla="*/ 98 h 322"/>
                <a:gd name="T52" fmla="*/ 168 w 236"/>
                <a:gd name="T53" fmla="*/ 107 h 322"/>
                <a:gd name="T54" fmla="*/ 169 w 236"/>
                <a:gd name="T55" fmla="*/ 120 h 322"/>
                <a:gd name="T56" fmla="*/ 169 w 236"/>
                <a:gd name="T57" fmla="*/ 322 h 322"/>
                <a:gd name="T58" fmla="*/ 236 w 236"/>
                <a:gd name="T59" fmla="*/ 322 h 322"/>
                <a:gd name="T60" fmla="*/ 236 w 236"/>
                <a:gd name="T61" fmla="*/ 120 h 322"/>
                <a:gd name="T62" fmla="*/ 236 w 236"/>
                <a:gd name="T63" fmla="*/ 120 h 322"/>
                <a:gd name="T64" fmla="*/ 234 w 236"/>
                <a:gd name="T65" fmla="*/ 106 h 322"/>
                <a:gd name="T66" fmla="*/ 233 w 236"/>
                <a:gd name="T67" fmla="*/ 94 h 322"/>
                <a:gd name="T68" fmla="*/ 230 w 236"/>
                <a:gd name="T69" fmla="*/ 83 h 322"/>
                <a:gd name="T70" fmla="*/ 226 w 236"/>
                <a:gd name="T71" fmla="*/ 71 h 322"/>
                <a:gd name="T72" fmla="*/ 222 w 236"/>
                <a:gd name="T73" fmla="*/ 61 h 322"/>
                <a:gd name="T74" fmla="*/ 215 w 236"/>
                <a:gd name="T75" fmla="*/ 50 h 322"/>
                <a:gd name="T76" fmla="*/ 209 w 236"/>
                <a:gd name="T77" fmla="*/ 42 h 322"/>
                <a:gd name="T78" fmla="*/ 202 w 236"/>
                <a:gd name="T79" fmla="*/ 33 h 322"/>
                <a:gd name="T80" fmla="*/ 202 w 236"/>
                <a:gd name="T81" fmla="*/ 3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322">
                  <a:moveTo>
                    <a:pt x="202" y="33"/>
                  </a:moveTo>
                  <a:lnTo>
                    <a:pt x="202" y="33"/>
                  </a:lnTo>
                  <a:lnTo>
                    <a:pt x="194" y="26"/>
                  </a:lnTo>
                  <a:lnTo>
                    <a:pt x="185" y="19"/>
                  </a:lnTo>
                  <a:lnTo>
                    <a:pt x="176" y="14"/>
                  </a:lnTo>
                  <a:lnTo>
                    <a:pt x="166" y="10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1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67" y="322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28" y="65"/>
                  </a:lnTo>
                  <a:lnTo>
                    <a:pt x="138" y="68"/>
                  </a:lnTo>
                  <a:lnTo>
                    <a:pt x="146" y="73"/>
                  </a:lnTo>
                  <a:lnTo>
                    <a:pt x="153" y="80"/>
                  </a:lnTo>
                  <a:lnTo>
                    <a:pt x="153" y="80"/>
                  </a:lnTo>
                  <a:lnTo>
                    <a:pt x="160" y="88"/>
                  </a:lnTo>
                  <a:lnTo>
                    <a:pt x="165" y="98"/>
                  </a:lnTo>
                  <a:lnTo>
                    <a:pt x="168" y="107"/>
                  </a:lnTo>
                  <a:lnTo>
                    <a:pt x="169" y="120"/>
                  </a:lnTo>
                  <a:lnTo>
                    <a:pt x="169" y="322"/>
                  </a:lnTo>
                  <a:lnTo>
                    <a:pt x="236" y="322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34" y="106"/>
                  </a:lnTo>
                  <a:lnTo>
                    <a:pt x="233" y="94"/>
                  </a:lnTo>
                  <a:lnTo>
                    <a:pt x="230" y="83"/>
                  </a:lnTo>
                  <a:lnTo>
                    <a:pt x="226" y="71"/>
                  </a:lnTo>
                  <a:lnTo>
                    <a:pt x="222" y="61"/>
                  </a:lnTo>
                  <a:lnTo>
                    <a:pt x="215" y="50"/>
                  </a:lnTo>
                  <a:lnTo>
                    <a:pt x="209" y="42"/>
                  </a:lnTo>
                  <a:lnTo>
                    <a:pt x="202" y="33"/>
                  </a:lnTo>
                  <a:lnTo>
                    <a:pt x="202" y="33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7"/>
            <p:cNvSpPr>
              <a:spLocks/>
            </p:cNvSpPr>
            <p:nvPr userDrawn="1"/>
          </p:nvSpPr>
          <p:spPr bwMode="auto">
            <a:xfrm>
              <a:off x="6195" y="3864"/>
              <a:ext cx="77" cy="106"/>
            </a:xfrm>
            <a:custGeom>
              <a:avLst/>
              <a:gdLst>
                <a:gd name="T0" fmla="*/ 230 w 230"/>
                <a:gd name="T1" fmla="*/ 0 h 319"/>
                <a:gd name="T2" fmla="*/ 172 w 230"/>
                <a:gd name="T3" fmla="*/ 0 h 319"/>
                <a:gd name="T4" fmla="*/ 172 w 230"/>
                <a:gd name="T5" fmla="*/ 206 h 319"/>
                <a:gd name="T6" fmla="*/ 172 w 230"/>
                <a:gd name="T7" fmla="*/ 206 h 319"/>
                <a:gd name="T8" fmla="*/ 171 w 230"/>
                <a:gd name="T9" fmla="*/ 219 h 319"/>
                <a:gd name="T10" fmla="*/ 168 w 230"/>
                <a:gd name="T11" fmla="*/ 232 h 319"/>
                <a:gd name="T12" fmla="*/ 164 w 230"/>
                <a:gd name="T13" fmla="*/ 243 h 319"/>
                <a:gd name="T14" fmla="*/ 156 w 230"/>
                <a:gd name="T15" fmla="*/ 251 h 319"/>
                <a:gd name="T16" fmla="*/ 156 w 230"/>
                <a:gd name="T17" fmla="*/ 251 h 319"/>
                <a:gd name="T18" fmla="*/ 148 w 230"/>
                <a:gd name="T19" fmla="*/ 259 h 319"/>
                <a:gd name="T20" fmla="*/ 138 w 230"/>
                <a:gd name="T21" fmla="*/ 264 h 319"/>
                <a:gd name="T22" fmla="*/ 128 w 230"/>
                <a:gd name="T23" fmla="*/ 267 h 319"/>
                <a:gd name="T24" fmla="*/ 114 w 230"/>
                <a:gd name="T25" fmla="*/ 268 h 319"/>
                <a:gd name="T26" fmla="*/ 114 w 230"/>
                <a:gd name="T27" fmla="*/ 268 h 319"/>
                <a:gd name="T28" fmla="*/ 102 w 230"/>
                <a:gd name="T29" fmla="*/ 267 h 319"/>
                <a:gd name="T30" fmla="*/ 91 w 230"/>
                <a:gd name="T31" fmla="*/ 264 h 319"/>
                <a:gd name="T32" fmla="*/ 80 w 230"/>
                <a:gd name="T33" fmla="*/ 259 h 319"/>
                <a:gd name="T34" fmla="*/ 72 w 230"/>
                <a:gd name="T35" fmla="*/ 251 h 319"/>
                <a:gd name="T36" fmla="*/ 72 w 230"/>
                <a:gd name="T37" fmla="*/ 251 h 319"/>
                <a:gd name="T38" fmla="*/ 65 w 230"/>
                <a:gd name="T39" fmla="*/ 243 h 319"/>
                <a:gd name="T40" fmla="*/ 61 w 230"/>
                <a:gd name="T41" fmla="*/ 232 h 319"/>
                <a:gd name="T42" fmla="*/ 58 w 230"/>
                <a:gd name="T43" fmla="*/ 219 h 319"/>
                <a:gd name="T44" fmla="*/ 57 w 230"/>
                <a:gd name="T45" fmla="*/ 206 h 319"/>
                <a:gd name="T46" fmla="*/ 57 w 230"/>
                <a:gd name="T47" fmla="*/ 0 h 319"/>
                <a:gd name="T48" fmla="*/ 0 w 230"/>
                <a:gd name="T49" fmla="*/ 0 h 319"/>
                <a:gd name="T50" fmla="*/ 0 w 230"/>
                <a:gd name="T51" fmla="*/ 209 h 319"/>
                <a:gd name="T52" fmla="*/ 0 w 230"/>
                <a:gd name="T53" fmla="*/ 209 h 319"/>
                <a:gd name="T54" fmla="*/ 0 w 230"/>
                <a:gd name="T55" fmla="*/ 221 h 319"/>
                <a:gd name="T56" fmla="*/ 1 w 230"/>
                <a:gd name="T57" fmla="*/ 232 h 319"/>
                <a:gd name="T58" fmla="*/ 4 w 230"/>
                <a:gd name="T59" fmla="*/ 243 h 319"/>
                <a:gd name="T60" fmla="*/ 8 w 230"/>
                <a:gd name="T61" fmla="*/ 253 h 319"/>
                <a:gd name="T62" fmla="*/ 12 w 230"/>
                <a:gd name="T63" fmla="*/ 263 h 319"/>
                <a:gd name="T64" fmla="*/ 17 w 230"/>
                <a:gd name="T65" fmla="*/ 272 h 319"/>
                <a:gd name="T66" fmla="*/ 24 w 230"/>
                <a:gd name="T67" fmla="*/ 281 h 319"/>
                <a:gd name="T68" fmla="*/ 32 w 230"/>
                <a:gd name="T69" fmla="*/ 289 h 319"/>
                <a:gd name="T70" fmla="*/ 32 w 230"/>
                <a:gd name="T71" fmla="*/ 289 h 319"/>
                <a:gd name="T72" fmla="*/ 40 w 230"/>
                <a:gd name="T73" fmla="*/ 296 h 319"/>
                <a:gd name="T74" fmla="*/ 50 w 230"/>
                <a:gd name="T75" fmla="*/ 301 h 319"/>
                <a:gd name="T76" fmla="*/ 59 w 230"/>
                <a:gd name="T77" fmla="*/ 306 h 319"/>
                <a:gd name="T78" fmla="*/ 69 w 230"/>
                <a:gd name="T79" fmla="*/ 311 h 319"/>
                <a:gd name="T80" fmla="*/ 80 w 230"/>
                <a:gd name="T81" fmla="*/ 315 h 319"/>
                <a:gd name="T82" fmla="*/ 91 w 230"/>
                <a:gd name="T83" fmla="*/ 316 h 319"/>
                <a:gd name="T84" fmla="*/ 103 w 230"/>
                <a:gd name="T85" fmla="*/ 319 h 319"/>
                <a:gd name="T86" fmla="*/ 114 w 230"/>
                <a:gd name="T87" fmla="*/ 319 h 319"/>
                <a:gd name="T88" fmla="*/ 114 w 230"/>
                <a:gd name="T89" fmla="*/ 319 h 319"/>
                <a:gd name="T90" fmla="*/ 126 w 230"/>
                <a:gd name="T91" fmla="*/ 319 h 319"/>
                <a:gd name="T92" fmla="*/ 138 w 230"/>
                <a:gd name="T93" fmla="*/ 316 h 319"/>
                <a:gd name="T94" fmla="*/ 149 w 230"/>
                <a:gd name="T95" fmla="*/ 315 h 319"/>
                <a:gd name="T96" fmla="*/ 160 w 230"/>
                <a:gd name="T97" fmla="*/ 311 h 319"/>
                <a:gd name="T98" fmla="*/ 170 w 230"/>
                <a:gd name="T99" fmla="*/ 306 h 319"/>
                <a:gd name="T100" fmla="*/ 179 w 230"/>
                <a:gd name="T101" fmla="*/ 301 h 319"/>
                <a:gd name="T102" fmla="*/ 187 w 230"/>
                <a:gd name="T103" fmla="*/ 296 h 319"/>
                <a:gd name="T104" fmla="*/ 197 w 230"/>
                <a:gd name="T105" fmla="*/ 289 h 319"/>
                <a:gd name="T106" fmla="*/ 197 w 230"/>
                <a:gd name="T107" fmla="*/ 289 h 319"/>
                <a:gd name="T108" fmla="*/ 204 w 230"/>
                <a:gd name="T109" fmla="*/ 281 h 319"/>
                <a:gd name="T110" fmla="*/ 211 w 230"/>
                <a:gd name="T111" fmla="*/ 272 h 319"/>
                <a:gd name="T112" fmla="*/ 216 w 230"/>
                <a:gd name="T113" fmla="*/ 263 h 319"/>
                <a:gd name="T114" fmla="*/ 221 w 230"/>
                <a:gd name="T115" fmla="*/ 253 h 319"/>
                <a:gd name="T116" fmla="*/ 226 w 230"/>
                <a:gd name="T117" fmla="*/ 243 h 319"/>
                <a:gd name="T118" fmla="*/ 228 w 230"/>
                <a:gd name="T119" fmla="*/ 232 h 319"/>
                <a:gd name="T120" fmla="*/ 230 w 230"/>
                <a:gd name="T121" fmla="*/ 221 h 319"/>
                <a:gd name="T122" fmla="*/ 230 w 230"/>
                <a:gd name="T123" fmla="*/ 209 h 319"/>
                <a:gd name="T124" fmla="*/ 230 w 230"/>
                <a:gd name="T12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0" h="319">
                  <a:moveTo>
                    <a:pt x="230" y="0"/>
                  </a:moveTo>
                  <a:lnTo>
                    <a:pt x="172" y="0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1" y="219"/>
                  </a:lnTo>
                  <a:lnTo>
                    <a:pt x="168" y="232"/>
                  </a:lnTo>
                  <a:lnTo>
                    <a:pt x="164" y="243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48" y="259"/>
                  </a:lnTo>
                  <a:lnTo>
                    <a:pt x="138" y="264"/>
                  </a:lnTo>
                  <a:lnTo>
                    <a:pt x="128" y="267"/>
                  </a:lnTo>
                  <a:lnTo>
                    <a:pt x="114" y="268"/>
                  </a:lnTo>
                  <a:lnTo>
                    <a:pt x="114" y="268"/>
                  </a:lnTo>
                  <a:lnTo>
                    <a:pt x="102" y="267"/>
                  </a:lnTo>
                  <a:lnTo>
                    <a:pt x="91" y="264"/>
                  </a:lnTo>
                  <a:lnTo>
                    <a:pt x="80" y="259"/>
                  </a:lnTo>
                  <a:lnTo>
                    <a:pt x="72" y="251"/>
                  </a:lnTo>
                  <a:lnTo>
                    <a:pt x="72" y="251"/>
                  </a:lnTo>
                  <a:lnTo>
                    <a:pt x="65" y="243"/>
                  </a:lnTo>
                  <a:lnTo>
                    <a:pt x="61" y="232"/>
                  </a:lnTo>
                  <a:lnTo>
                    <a:pt x="58" y="219"/>
                  </a:lnTo>
                  <a:lnTo>
                    <a:pt x="57" y="206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21"/>
                  </a:lnTo>
                  <a:lnTo>
                    <a:pt x="1" y="232"/>
                  </a:lnTo>
                  <a:lnTo>
                    <a:pt x="4" y="243"/>
                  </a:lnTo>
                  <a:lnTo>
                    <a:pt x="8" y="253"/>
                  </a:lnTo>
                  <a:lnTo>
                    <a:pt x="12" y="263"/>
                  </a:lnTo>
                  <a:lnTo>
                    <a:pt x="17" y="272"/>
                  </a:lnTo>
                  <a:lnTo>
                    <a:pt x="24" y="281"/>
                  </a:lnTo>
                  <a:lnTo>
                    <a:pt x="32" y="289"/>
                  </a:lnTo>
                  <a:lnTo>
                    <a:pt x="32" y="289"/>
                  </a:lnTo>
                  <a:lnTo>
                    <a:pt x="40" y="296"/>
                  </a:lnTo>
                  <a:lnTo>
                    <a:pt x="50" y="301"/>
                  </a:lnTo>
                  <a:lnTo>
                    <a:pt x="59" y="306"/>
                  </a:lnTo>
                  <a:lnTo>
                    <a:pt x="69" y="311"/>
                  </a:lnTo>
                  <a:lnTo>
                    <a:pt x="80" y="315"/>
                  </a:lnTo>
                  <a:lnTo>
                    <a:pt x="91" y="316"/>
                  </a:lnTo>
                  <a:lnTo>
                    <a:pt x="103" y="319"/>
                  </a:lnTo>
                  <a:lnTo>
                    <a:pt x="114" y="319"/>
                  </a:lnTo>
                  <a:lnTo>
                    <a:pt x="114" y="319"/>
                  </a:lnTo>
                  <a:lnTo>
                    <a:pt x="126" y="319"/>
                  </a:lnTo>
                  <a:lnTo>
                    <a:pt x="138" y="316"/>
                  </a:lnTo>
                  <a:lnTo>
                    <a:pt x="149" y="315"/>
                  </a:lnTo>
                  <a:lnTo>
                    <a:pt x="160" y="311"/>
                  </a:lnTo>
                  <a:lnTo>
                    <a:pt x="170" y="306"/>
                  </a:lnTo>
                  <a:lnTo>
                    <a:pt x="179" y="301"/>
                  </a:lnTo>
                  <a:lnTo>
                    <a:pt x="187" y="296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1"/>
                  </a:lnTo>
                  <a:lnTo>
                    <a:pt x="211" y="272"/>
                  </a:lnTo>
                  <a:lnTo>
                    <a:pt x="216" y="263"/>
                  </a:lnTo>
                  <a:lnTo>
                    <a:pt x="221" y="253"/>
                  </a:lnTo>
                  <a:lnTo>
                    <a:pt x="226" y="243"/>
                  </a:lnTo>
                  <a:lnTo>
                    <a:pt x="228" y="232"/>
                  </a:lnTo>
                  <a:lnTo>
                    <a:pt x="230" y="221"/>
                  </a:lnTo>
                  <a:lnTo>
                    <a:pt x="230" y="20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8"/>
            <p:cNvSpPr>
              <a:spLocks/>
            </p:cNvSpPr>
            <p:nvPr userDrawn="1"/>
          </p:nvSpPr>
          <p:spPr bwMode="auto">
            <a:xfrm>
              <a:off x="6400" y="3863"/>
              <a:ext cx="78" cy="107"/>
            </a:xfrm>
            <a:custGeom>
              <a:avLst/>
              <a:gdLst>
                <a:gd name="T0" fmla="*/ 118 w 234"/>
                <a:gd name="T1" fmla="*/ 145 h 321"/>
                <a:gd name="T2" fmla="*/ 177 w 234"/>
                <a:gd name="T3" fmla="*/ 191 h 321"/>
                <a:gd name="T4" fmla="*/ 177 w 234"/>
                <a:gd name="T5" fmla="*/ 206 h 321"/>
                <a:gd name="T6" fmla="*/ 173 w 234"/>
                <a:gd name="T7" fmla="*/ 231 h 321"/>
                <a:gd name="T8" fmla="*/ 162 w 234"/>
                <a:gd name="T9" fmla="*/ 251 h 321"/>
                <a:gd name="T10" fmla="*/ 152 w 234"/>
                <a:gd name="T11" fmla="*/ 259 h 321"/>
                <a:gd name="T12" fmla="*/ 129 w 234"/>
                <a:gd name="T13" fmla="*/ 269 h 321"/>
                <a:gd name="T14" fmla="*/ 115 w 234"/>
                <a:gd name="T15" fmla="*/ 270 h 321"/>
                <a:gd name="T16" fmla="*/ 91 w 234"/>
                <a:gd name="T17" fmla="*/ 265 h 321"/>
                <a:gd name="T18" fmla="*/ 73 w 234"/>
                <a:gd name="T19" fmla="*/ 253 h 321"/>
                <a:gd name="T20" fmla="*/ 69 w 234"/>
                <a:gd name="T21" fmla="*/ 247 h 321"/>
                <a:gd name="T22" fmla="*/ 64 w 234"/>
                <a:gd name="T23" fmla="*/ 231 h 321"/>
                <a:gd name="T24" fmla="*/ 58 w 234"/>
                <a:gd name="T25" fmla="*/ 194 h 321"/>
                <a:gd name="T26" fmla="*/ 57 w 234"/>
                <a:gd name="T27" fmla="*/ 160 h 321"/>
                <a:gd name="T28" fmla="*/ 61 w 234"/>
                <a:gd name="T29" fmla="*/ 102 h 321"/>
                <a:gd name="T30" fmla="*/ 66 w 234"/>
                <a:gd name="T31" fmla="*/ 83 h 321"/>
                <a:gd name="T32" fmla="*/ 73 w 234"/>
                <a:gd name="T33" fmla="*/ 69 h 321"/>
                <a:gd name="T34" fmla="*/ 81 w 234"/>
                <a:gd name="T35" fmla="*/ 61 h 321"/>
                <a:gd name="T36" fmla="*/ 103 w 234"/>
                <a:gd name="T37" fmla="*/ 51 h 321"/>
                <a:gd name="T38" fmla="*/ 115 w 234"/>
                <a:gd name="T39" fmla="*/ 50 h 321"/>
                <a:gd name="T40" fmla="*/ 137 w 234"/>
                <a:gd name="T41" fmla="*/ 54 h 321"/>
                <a:gd name="T42" fmla="*/ 154 w 234"/>
                <a:gd name="T43" fmla="*/ 62 h 321"/>
                <a:gd name="T44" fmla="*/ 167 w 234"/>
                <a:gd name="T45" fmla="*/ 77 h 321"/>
                <a:gd name="T46" fmla="*/ 175 w 234"/>
                <a:gd name="T47" fmla="*/ 98 h 321"/>
                <a:gd name="T48" fmla="*/ 233 w 234"/>
                <a:gd name="T49" fmla="*/ 98 h 321"/>
                <a:gd name="T50" fmla="*/ 220 w 234"/>
                <a:gd name="T51" fmla="*/ 60 h 321"/>
                <a:gd name="T52" fmla="*/ 205 w 234"/>
                <a:gd name="T53" fmla="*/ 36 h 321"/>
                <a:gd name="T54" fmla="*/ 198 w 234"/>
                <a:gd name="T55" fmla="*/ 30 h 321"/>
                <a:gd name="T56" fmla="*/ 181 w 234"/>
                <a:gd name="T57" fmla="*/ 16 h 321"/>
                <a:gd name="T58" fmla="*/ 162 w 234"/>
                <a:gd name="T59" fmla="*/ 8 h 321"/>
                <a:gd name="T60" fmla="*/ 140 w 234"/>
                <a:gd name="T61" fmla="*/ 2 h 321"/>
                <a:gd name="T62" fmla="*/ 115 w 234"/>
                <a:gd name="T63" fmla="*/ 0 h 321"/>
                <a:gd name="T64" fmla="*/ 103 w 234"/>
                <a:gd name="T65" fmla="*/ 1 h 321"/>
                <a:gd name="T66" fmla="*/ 80 w 234"/>
                <a:gd name="T67" fmla="*/ 5 h 321"/>
                <a:gd name="T68" fmla="*/ 58 w 234"/>
                <a:gd name="T69" fmla="*/ 13 h 321"/>
                <a:gd name="T70" fmla="*/ 39 w 234"/>
                <a:gd name="T71" fmla="*/ 27 h 321"/>
                <a:gd name="T72" fmla="*/ 31 w 234"/>
                <a:gd name="T73" fmla="*/ 34 h 321"/>
                <a:gd name="T74" fmla="*/ 15 w 234"/>
                <a:gd name="T75" fmla="*/ 55 h 321"/>
                <a:gd name="T76" fmla="*/ 5 w 234"/>
                <a:gd name="T77" fmla="*/ 81 h 321"/>
                <a:gd name="T78" fmla="*/ 2 w 234"/>
                <a:gd name="T79" fmla="*/ 96 h 321"/>
                <a:gd name="T80" fmla="*/ 0 w 234"/>
                <a:gd name="T81" fmla="*/ 160 h 321"/>
                <a:gd name="T82" fmla="*/ 1 w 234"/>
                <a:gd name="T83" fmla="*/ 206 h 321"/>
                <a:gd name="T84" fmla="*/ 5 w 234"/>
                <a:gd name="T85" fmla="*/ 239 h 321"/>
                <a:gd name="T86" fmla="*/ 9 w 234"/>
                <a:gd name="T87" fmla="*/ 253 h 321"/>
                <a:gd name="T88" fmla="*/ 21 w 234"/>
                <a:gd name="T89" fmla="*/ 276 h 321"/>
                <a:gd name="T90" fmla="*/ 31 w 234"/>
                <a:gd name="T91" fmla="*/ 287 h 321"/>
                <a:gd name="T92" fmla="*/ 49 w 234"/>
                <a:gd name="T93" fmla="*/ 302 h 321"/>
                <a:gd name="T94" fmla="*/ 69 w 234"/>
                <a:gd name="T95" fmla="*/ 313 h 321"/>
                <a:gd name="T96" fmla="*/ 91 w 234"/>
                <a:gd name="T97" fmla="*/ 318 h 321"/>
                <a:gd name="T98" fmla="*/ 115 w 234"/>
                <a:gd name="T99" fmla="*/ 321 h 321"/>
                <a:gd name="T100" fmla="*/ 129 w 234"/>
                <a:gd name="T101" fmla="*/ 319 h 321"/>
                <a:gd name="T102" fmla="*/ 152 w 234"/>
                <a:gd name="T103" fmla="*/ 315 h 321"/>
                <a:gd name="T104" fmla="*/ 175 w 234"/>
                <a:gd name="T105" fmla="*/ 307 h 321"/>
                <a:gd name="T106" fmla="*/ 194 w 234"/>
                <a:gd name="T107" fmla="*/ 293 h 321"/>
                <a:gd name="T108" fmla="*/ 204 w 234"/>
                <a:gd name="T109" fmla="*/ 285 h 321"/>
                <a:gd name="T110" fmla="*/ 218 w 234"/>
                <a:gd name="T111" fmla="*/ 268 h 321"/>
                <a:gd name="T112" fmla="*/ 227 w 234"/>
                <a:gd name="T113" fmla="*/ 245 h 321"/>
                <a:gd name="T114" fmla="*/ 233 w 234"/>
                <a:gd name="T115" fmla="*/ 219 h 321"/>
                <a:gd name="T116" fmla="*/ 234 w 234"/>
                <a:gd name="T117" fmla="*/ 1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321">
                  <a:moveTo>
                    <a:pt x="234" y="145"/>
                  </a:moveTo>
                  <a:lnTo>
                    <a:pt x="118" y="145"/>
                  </a:lnTo>
                  <a:lnTo>
                    <a:pt x="118" y="191"/>
                  </a:lnTo>
                  <a:lnTo>
                    <a:pt x="177" y="191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5" y="220"/>
                  </a:lnTo>
                  <a:lnTo>
                    <a:pt x="173" y="231"/>
                  </a:lnTo>
                  <a:lnTo>
                    <a:pt x="169" y="242"/>
                  </a:lnTo>
                  <a:lnTo>
                    <a:pt x="162" y="251"/>
                  </a:lnTo>
                  <a:lnTo>
                    <a:pt x="162" y="251"/>
                  </a:lnTo>
                  <a:lnTo>
                    <a:pt x="152" y="259"/>
                  </a:lnTo>
                  <a:lnTo>
                    <a:pt x="141" y="265"/>
                  </a:lnTo>
                  <a:lnTo>
                    <a:pt x="129" y="269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03" y="269"/>
                  </a:lnTo>
                  <a:lnTo>
                    <a:pt x="91" y="265"/>
                  </a:lnTo>
                  <a:lnTo>
                    <a:pt x="81" y="259"/>
                  </a:lnTo>
                  <a:lnTo>
                    <a:pt x="73" y="253"/>
                  </a:lnTo>
                  <a:lnTo>
                    <a:pt x="73" y="253"/>
                  </a:lnTo>
                  <a:lnTo>
                    <a:pt x="69" y="247"/>
                  </a:lnTo>
                  <a:lnTo>
                    <a:pt x="66" y="239"/>
                  </a:lnTo>
                  <a:lnTo>
                    <a:pt x="64" y="231"/>
                  </a:lnTo>
                  <a:lnTo>
                    <a:pt x="61" y="220"/>
                  </a:lnTo>
                  <a:lnTo>
                    <a:pt x="58" y="194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8" y="128"/>
                  </a:lnTo>
                  <a:lnTo>
                    <a:pt x="61" y="102"/>
                  </a:lnTo>
                  <a:lnTo>
                    <a:pt x="64" y="91"/>
                  </a:lnTo>
                  <a:lnTo>
                    <a:pt x="66" y="83"/>
                  </a:lnTo>
                  <a:lnTo>
                    <a:pt x="69" y="74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81" y="61"/>
                  </a:lnTo>
                  <a:lnTo>
                    <a:pt x="92" y="55"/>
                  </a:lnTo>
                  <a:lnTo>
                    <a:pt x="103" y="51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26" y="51"/>
                  </a:lnTo>
                  <a:lnTo>
                    <a:pt x="137" y="54"/>
                  </a:lnTo>
                  <a:lnTo>
                    <a:pt x="145" y="57"/>
                  </a:lnTo>
                  <a:lnTo>
                    <a:pt x="154" y="62"/>
                  </a:lnTo>
                  <a:lnTo>
                    <a:pt x="160" y="69"/>
                  </a:lnTo>
                  <a:lnTo>
                    <a:pt x="167" y="77"/>
                  </a:lnTo>
                  <a:lnTo>
                    <a:pt x="171" y="87"/>
                  </a:lnTo>
                  <a:lnTo>
                    <a:pt x="175" y="98"/>
                  </a:lnTo>
                  <a:lnTo>
                    <a:pt x="233" y="98"/>
                  </a:lnTo>
                  <a:lnTo>
                    <a:pt x="233" y="98"/>
                  </a:lnTo>
                  <a:lnTo>
                    <a:pt x="228" y="77"/>
                  </a:lnTo>
                  <a:lnTo>
                    <a:pt x="220" y="60"/>
                  </a:lnTo>
                  <a:lnTo>
                    <a:pt x="211" y="43"/>
                  </a:lnTo>
                  <a:lnTo>
                    <a:pt x="205" y="36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0" y="23"/>
                  </a:lnTo>
                  <a:lnTo>
                    <a:pt x="181" y="16"/>
                  </a:lnTo>
                  <a:lnTo>
                    <a:pt x="171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1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03" y="1"/>
                  </a:lnTo>
                  <a:lnTo>
                    <a:pt x="91" y="2"/>
                  </a:lnTo>
                  <a:lnTo>
                    <a:pt x="80" y="5"/>
                  </a:lnTo>
                  <a:lnTo>
                    <a:pt x="69" y="9"/>
                  </a:lnTo>
                  <a:lnTo>
                    <a:pt x="58" y="13"/>
                  </a:lnTo>
                  <a:lnTo>
                    <a:pt x="49" y="19"/>
                  </a:lnTo>
                  <a:lnTo>
                    <a:pt x="39" y="27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1" y="45"/>
                  </a:lnTo>
                  <a:lnTo>
                    <a:pt x="15" y="55"/>
                  </a:lnTo>
                  <a:lnTo>
                    <a:pt x="9" y="6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96"/>
                  </a:lnTo>
                  <a:lnTo>
                    <a:pt x="1" y="11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206"/>
                  </a:lnTo>
                  <a:lnTo>
                    <a:pt x="2" y="224"/>
                  </a:lnTo>
                  <a:lnTo>
                    <a:pt x="5" y="239"/>
                  </a:lnTo>
                  <a:lnTo>
                    <a:pt x="5" y="239"/>
                  </a:lnTo>
                  <a:lnTo>
                    <a:pt x="9" y="253"/>
                  </a:lnTo>
                  <a:lnTo>
                    <a:pt x="15" y="265"/>
                  </a:lnTo>
                  <a:lnTo>
                    <a:pt x="21" y="276"/>
                  </a:lnTo>
                  <a:lnTo>
                    <a:pt x="31" y="287"/>
                  </a:lnTo>
                  <a:lnTo>
                    <a:pt x="31" y="287"/>
                  </a:lnTo>
                  <a:lnTo>
                    <a:pt x="39" y="293"/>
                  </a:lnTo>
                  <a:lnTo>
                    <a:pt x="49" y="302"/>
                  </a:lnTo>
                  <a:lnTo>
                    <a:pt x="58" y="307"/>
                  </a:lnTo>
                  <a:lnTo>
                    <a:pt x="69" y="313"/>
                  </a:lnTo>
                  <a:lnTo>
                    <a:pt x="80" y="315"/>
                  </a:lnTo>
                  <a:lnTo>
                    <a:pt x="91" y="318"/>
                  </a:lnTo>
                  <a:lnTo>
                    <a:pt x="103" y="319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29" y="319"/>
                  </a:lnTo>
                  <a:lnTo>
                    <a:pt x="141" y="318"/>
                  </a:lnTo>
                  <a:lnTo>
                    <a:pt x="152" y="315"/>
                  </a:lnTo>
                  <a:lnTo>
                    <a:pt x="164" y="311"/>
                  </a:lnTo>
                  <a:lnTo>
                    <a:pt x="175" y="307"/>
                  </a:lnTo>
                  <a:lnTo>
                    <a:pt x="185" y="300"/>
                  </a:lnTo>
                  <a:lnTo>
                    <a:pt x="194" y="293"/>
                  </a:lnTo>
                  <a:lnTo>
                    <a:pt x="204" y="285"/>
                  </a:lnTo>
                  <a:lnTo>
                    <a:pt x="204" y="285"/>
                  </a:lnTo>
                  <a:lnTo>
                    <a:pt x="211" y="276"/>
                  </a:lnTo>
                  <a:lnTo>
                    <a:pt x="218" y="268"/>
                  </a:lnTo>
                  <a:lnTo>
                    <a:pt x="222" y="257"/>
                  </a:lnTo>
                  <a:lnTo>
                    <a:pt x="227" y="245"/>
                  </a:lnTo>
                  <a:lnTo>
                    <a:pt x="230" y="232"/>
                  </a:lnTo>
                  <a:lnTo>
                    <a:pt x="233" y="219"/>
                  </a:lnTo>
                  <a:lnTo>
                    <a:pt x="234" y="205"/>
                  </a:lnTo>
                  <a:lnTo>
                    <a:pt x="234" y="189"/>
                  </a:lnTo>
                  <a:lnTo>
                    <a:pt x="234" y="14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9"/>
            <p:cNvSpPr>
              <a:spLocks/>
            </p:cNvSpPr>
            <p:nvPr userDrawn="1"/>
          </p:nvSpPr>
          <p:spPr bwMode="auto">
            <a:xfrm>
              <a:off x="6523" y="3864"/>
              <a:ext cx="68" cy="105"/>
            </a:xfrm>
            <a:custGeom>
              <a:avLst/>
              <a:gdLst>
                <a:gd name="T0" fmla="*/ 184 w 205"/>
                <a:gd name="T1" fmla="*/ 135 h 316"/>
                <a:gd name="T2" fmla="*/ 57 w 205"/>
                <a:gd name="T3" fmla="*/ 135 h 316"/>
                <a:gd name="T4" fmla="*/ 57 w 205"/>
                <a:gd name="T5" fmla="*/ 51 h 316"/>
                <a:gd name="T6" fmla="*/ 205 w 205"/>
                <a:gd name="T7" fmla="*/ 51 h 316"/>
                <a:gd name="T8" fmla="*/ 205 w 205"/>
                <a:gd name="T9" fmla="*/ 0 h 316"/>
                <a:gd name="T10" fmla="*/ 0 w 205"/>
                <a:gd name="T11" fmla="*/ 0 h 316"/>
                <a:gd name="T12" fmla="*/ 0 w 205"/>
                <a:gd name="T13" fmla="*/ 316 h 316"/>
                <a:gd name="T14" fmla="*/ 57 w 205"/>
                <a:gd name="T15" fmla="*/ 316 h 316"/>
                <a:gd name="T16" fmla="*/ 57 w 205"/>
                <a:gd name="T17" fmla="*/ 185 h 316"/>
                <a:gd name="T18" fmla="*/ 184 w 205"/>
                <a:gd name="T19" fmla="*/ 185 h 316"/>
                <a:gd name="T20" fmla="*/ 184 w 205"/>
                <a:gd name="T21" fmla="*/ 13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316">
                  <a:moveTo>
                    <a:pt x="184" y="135"/>
                  </a:moveTo>
                  <a:lnTo>
                    <a:pt x="57" y="135"/>
                  </a:lnTo>
                  <a:lnTo>
                    <a:pt x="57" y="51"/>
                  </a:lnTo>
                  <a:lnTo>
                    <a:pt x="205" y="51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57" y="316"/>
                  </a:lnTo>
                  <a:lnTo>
                    <a:pt x="57" y="185"/>
                  </a:lnTo>
                  <a:lnTo>
                    <a:pt x="184" y="185"/>
                  </a:lnTo>
                  <a:lnTo>
                    <a:pt x="184" y="13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30"/>
            <p:cNvSpPr>
              <a:spLocks/>
            </p:cNvSpPr>
            <p:nvPr userDrawn="1"/>
          </p:nvSpPr>
          <p:spPr bwMode="auto">
            <a:xfrm>
              <a:off x="6663" y="3891"/>
              <a:ext cx="55" cy="78"/>
            </a:xfrm>
            <a:custGeom>
              <a:avLst/>
              <a:gdLst>
                <a:gd name="T0" fmla="*/ 94 w 165"/>
                <a:gd name="T1" fmla="*/ 48 h 233"/>
                <a:gd name="T2" fmla="*/ 94 w 165"/>
                <a:gd name="T3" fmla="*/ 48 h 233"/>
                <a:gd name="T4" fmla="*/ 103 w 165"/>
                <a:gd name="T5" fmla="*/ 49 h 233"/>
                <a:gd name="T6" fmla="*/ 111 w 165"/>
                <a:gd name="T7" fmla="*/ 52 h 233"/>
                <a:gd name="T8" fmla="*/ 118 w 165"/>
                <a:gd name="T9" fmla="*/ 56 h 233"/>
                <a:gd name="T10" fmla="*/ 124 w 165"/>
                <a:gd name="T11" fmla="*/ 62 h 233"/>
                <a:gd name="T12" fmla="*/ 165 w 165"/>
                <a:gd name="T13" fmla="*/ 21 h 233"/>
                <a:gd name="T14" fmla="*/ 165 w 165"/>
                <a:gd name="T15" fmla="*/ 21 h 233"/>
                <a:gd name="T16" fmla="*/ 154 w 165"/>
                <a:gd name="T17" fmla="*/ 11 h 233"/>
                <a:gd name="T18" fmla="*/ 142 w 165"/>
                <a:gd name="T19" fmla="*/ 6 h 233"/>
                <a:gd name="T20" fmla="*/ 128 w 165"/>
                <a:gd name="T21" fmla="*/ 2 h 233"/>
                <a:gd name="T22" fmla="*/ 113 w 165"/>
                <a:gd name="T23" fmla="*/ 0 h 233"/>
                <a:gd name="T24" fmla="*/ 113 w 165"/>
                <a:gd name="T25" fmla="*/ 0 h 233"/>
                <a:gd name="T26" fmla="*/ 97 w 165"/>
                <a:gd name="T27" fmla="*/ 3 h 233"/>
                <a:gd name="T28" fmla="*/ 89 w 165"/>
                <a:gd name="T29" fmla="*/ 4 h 233"/>
                <a:gd name="T30" fmla="*/ 81 w 165"/>
                <a:gd name="T31" fmla="*/ 7 h 233"/>
                <a:gd name="T32" fmla="*/ 74 w 165"/>
                <a:gd name="T33" fmla="*/ 10 h 233"/>
                <a:gd name="T34" fmla="*/ 69 w 165"/>
                <a:gd name="T35" fmla="*/ 14 h 233"/>
                <a:gd name="T36" fmla="*/ 62 w 165"/>
                <a:gd name="T37" fmla="*/ 19 h 233"/>
                <a:gd name="T38" fmla="*/ 56 w 165"/>
                <a:gd name="T39" fmla="*/ 25 h 233"/>
                <a:gd name="T40" fmla="*/ 52 w 165"/>
                <a:gd name="T41" fmla="*/ 30 h 233"/>
                <a:gd name="T42" fmla="*/ 52 w 165"/>
                <a:gd name="T43" fmla="*/ 3 h 233"/>
                <a:gd name="T44" fmla="*/ 0 w 165"/>
                <a:gd name="T45" fmla="*/ 3 h 233"/>
                <a:gd name="T46" fmla="*/ 0 w 165"/>
                <a:gd name="T47" fmla="*/ 233 h 233"/>
                <a:gd name="T48" fmla="*/ 54 w 165"/>
                <a:gd name="T49" fmla="*/ 233 h 233"/>
                <a:gd name="T50" fmla="*/ 54 w 165"/>
                <a:gd name="T51" fmla="*/ 94 h 233"/>
                <a:gd name="T52" fmla="*/ 54 w 165"/>
                <a:gd name="T53" fmla="*/ 94 h 233"/>
                <a:gd name="T54" fmla="*/ 55 w 165"/>
                <a:gd name="T55" fmla="*/ 83 h 233"/>
                <a:gd name="T56" fmla="*/ 56 w 165"/>
                <a:gd name="T57" fmla="*/ 75 h 233"/>
                <a:gd name="T58" fmla="*/ 60 w 165"/>
                <a:gd name="T59" fmla="*/ 67 h 233"/>
                <a:gd name="T60" fmla="*/ 66 w 165"/>
                <a:gd name="T61" fmla="*/ 59 h 233"/>
                <a:gd name="T62" fmla="*/ 66 w 165"/>
                <a:gd name="T63" fmla="*/ 59 h 233"/>
                <a:gd name="T64" fmla="*/ 73 w 165"/>
                <a:gd name="T65" fmla="*/ 55 h 233"/>
                <a:gd name="T66" fmla="*/ 79 w 165"/>
                <a:gd name="T67" fmla="*/ 51 h 233"/>
                <a:gd name="T68" fmla="*/ 86 w 165"/>
                <a:gd name="T69" fmla="*/ 49 h 233"/>
                <a:gd name="T70" fmla="*/ 94 w 165"/>
                <a:gd name="T71" fmla="*/ 48 h 233"/>
                <a:gd name="T72" fmla="*/ 94 w 165"/>
                <a:gd name="T73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33">
                  <a:moveTo>
                    <a:pt x="94" y="48"/>
                  </a:moveTo>
                  <a:lnTo>
                    <a:pt x="94" y="48"/>
                  </a:lnTo>
                  <a:lnTo>
                    <a:pt x="103" y="49"/>
                  </a:lnTo>
                  <a:lnTo>
                    <a:pt x="111" y="52"/>
                  </a:lnTo>
                  <a:lnTo>
                    <a:pt x="118" y="56"/>
                  </a:lnTo>
                  <a:lnTo>
                    <a:pt x="124" y="62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54" y="11"/>
                  </a:lnTo>
                  <a:lnTo>
                    <a:pt x="142" y="6"/>
                  </a:lnTo>
                  <a:lnTo>
                    <a:pt x="128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3"/>
                  </a:lnTo>
                  <a:lnTo>
                    <a:pt x="89" y="4"/>
                  </a:lnTo>
                  <a:lnTo>
                    <a:pt x="81" y="7"/>
                  </a:lnTo>
                  <a:lnTo>
                    <a:pt x="74" y="10"/>
                  </a:lnTo>
                  <a:lnTo>
                    <a:pt x="69" y="14"/>
                  </a:lnTo>
                  <a:lnTo>
                    <a:pt x="62" y="19"/>
                  </a:lnTo>
                  <a:lnTo>
                    <a:pt x="56" y="25"/>
                  </a:lnTo>
                  <a:lnTo>
                    <a:pt x="52" y="30"/>
                  </a:lnTo>
                  <a:lnTo>
                    <a:pt x="52" y="3"/>
                  </a:lnTo>
                  <a:lnTo>
                    <a:pt x="0" y="3"/>
                  </a:lnTo>
                  <a:lnTo>
                    <a:pt x="0" y="233"/>
                  </a:lnTo>
                  <a:lnTo>
                    <a:pt x="54" y="23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5" y="83"/>
                  </a:lnTo>
                  <a:lnTo>
                    <a:pt x="56" y="75"/>
                  </a:lnTo>
                  <a:lnTo>
                    <a:pt x="60" y="67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73" y="55"/>
                  </a:lnTo>
                  <a:lnTo>
                    <a:pt x="79" y="51"/>
                  </a:lnTo>
                  <a:lnTo>
                    <a:pt x="86" y="49"/>
                  </a:lnTo>
                  <a:lnTo>
                    <a:pt x="94" y="48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31"/>
            <p:cNvSpPr>
              <a:spLocks/>
            </p:cNvSpPr>
            <p:nvPr userDrawn="1"/>
          </p:nvSpPr>
          <p:spPr bwMode="auto">
            <a:xfrm>
              <a:off x="6714" y="3891"/>
              <a:ext cx="66" cy="78"/>
            </a:xfrm>
            <a:custGeom>
              <a:avLst/>
              <a:gdLst>
                <a:gd name="T0" fmla="*/ 106 w 199"/>
                <a:gd name="T1" fmla="*/ 189 h 233"/>
                <a:gd name="T2" fmla="*/ 84 w 199"/>
                <a:gd name="T3" fmla="*/ 185 h 233"/>
                <a:gd name="T4" fmla="*/ 68 w 199"/>
                <a:gd name="T5" fmla="*/ 174 h 233"/>
                <a:gd name="T6" fmla="*/ 63 w 199"/>
                <a:gd name="T7" fmla="*/ 168 h 233"/>
                <a:gd name="T8" fmla="*/ 54 w 199"/>
                <a:gd name="T9" fmla="*/ 151 h 233"/>
                <a:gd name="T10" fmla="*/ 53 w 199"/>
                <a:gd name="T11" fmla="*/ 142 h 233"/>
                <a:gd name="T12" fmla="*/ 52 w 199"/>
                <a:gd name="T13" fmla="*/ 94 h 233"/>
                <a:gd name="T14" fmla="*/ 54 w 199"/>
                <a:gd name="T15" fmla="*/ 81 h 233"/>
                <a:gd name="T16" fmla="*/ 58 w 199"/>
                <a:gd name="T17" fmla="*/ 68 h 233"/>
                <a:gd name="T18" fmla="*/ 65 w 199"/>
                <a:gd name="T19" fmla="*/ 57 h 233"/>
                <a:gd name="T20" fmla="*/ 73 w 199"/>
                <a:gd name="T21" fmla="*/ 49 h 233"/>
                <a:gd name="T22" fmla="*/ 86 w 199"/>
                <a:gd name="T23" fmla="*/ 45 h 233"/>
                <a:gd name="T24" fmla="*/ 99 w 199"/>
                <a:gd name="T25" fmla="*/ 43 h 233"/>
                <a:gd name="T26" fmla="*/ 106 w 199"/>
                <a:gd name="T27" fmla="*/ 44 h 233"/>
                <a:gd name="T28" fmla="*/ 118 w 199"/>
                <a:gd name="T29" fmla="*/ 47 h 233"/>
                <a:gd name="T30" fmla="*/ 129 w 199"/>
                <a:gd name="T31" fmla="*/ 53 h 233"/>
                <a:gd name="T32" fmla="*/ 137 w 199"/>
                <a:gd name="T33" fmla="*/ 63 h 233"/>
                <a:gd name="T34" fmla="*/ 140 w 199"/>
                <a:gd name="T35" fmla="*/ 68 h 233"/>
                <a:gd name="T36" fmla="*/ 146 w 199"/>
                <a:gd name="T37" fmla="*/ 94 h 233"/>
                <a:gd name="T38" fmla="*/ 95 w 199"/>
                <a:gd name="T39" fmla="*/ 97 h 233"/>
                <a:gd name="T40" fmla="*/ 199 w 199"/>
                <a:gd name="T41" fmla="*/ 132 h 233"/>
                <a:gd name="T42" fmla="*/ 199 w 199"/>
                <a:gd name="T43" fmla="*/ 109 h 233"/>
                <a:gd name="T44" fmla="*/ 196 w 199"/>
                <a:gd name="T45" fmla="*/ 86 h 233"/>
                <a:gd name="T46" fmla="*/ 192 w 199"/>
                <a:gd name="T47" fmla="*/ 66 h 233"/>
                <a:gd name="T48" fmla="*/ 184 w 199"/>
                <a:gd name="T49" fmla="*/ 47 h 233"/>
                <a:gd name="T50" fmla="*/ 172 w 199"/>
                <a:gd name="T51" fmla="*/ 30 h 233"/>
                <a:gd name="T52" fmla="*/ 165 w 199"/>
                <a:gd name="T53" fmla="*/ 23 h 233"/>
                <a:gd name="T54" fmla="*/ 150 w 199"/>
                <a:gd name="T55" fmla="*/ 13 h 233"/>
                <a:gd name="T56" fmla="*/ 131 w 199"/>
                <a:gd name="T57" fmla="*/ 4 h 233"/>
                <a:gd name="T58" fmla="*/ 110 w 199"/>
                <a:gd name="T59" fmla="*/ 0 h 233"/>
                <a:gd name="T60" fmla="*/ 99 w 199"/>
                <a:gd name="T61" fmla="*/ 0 h 233"/>
                <a:gd name="T62" fmla="*/ 78 w 199"/>
                <a:gd name="T63" fmla="*/ 2 h 233"/>
                <a:gd name="T64" fmla="*/ 58 w 199"/>
                <a:gd name="T65" fmla="*/ 7 h 233"/>
                <a:gd name="T66" fmla="*/ 42 w 199"/>
                <a:gd name="T67" fmla="*/ 17 h 233"/>
                <a:gd name="T68" fmla="*/ 27 w 199"/>
                <a:gd name="T69" fmla="*/ 30 h 233"/>
                <a:gd name="T70" fmla="*/ 22 w 199"/>
                <a:gd name="T71" fmla="*/ 38 h 233"/>
                <a:gd name="T72" fmla="*/ 11 w 199"/>
                <a:gd name="T73" fmla="*/ 57 h 233"/>
                <a:gd name="T74" fmla="*/ 4 w 199"/>
                <a:gd name="T75" fmla="*/ 78 h 233"/>
                <a:gd name="T76" fmla="*/ 1 w 199"/>
                <a:gd name="T77" fmla="*/ 102 h 233"/>
                <a:gd name="T78" fmla="*/ 0 w 199"/>
                <a:gd name="T79" fmla="*/ 116 h 233"/>
                <a:gd name="T80" fmla="*/ 1 w 199"/>
                <a:gd name="T81" fmla="*/ 143 h 233"/>
                <a:gd name="T82" fmla="*/ 7 w 199"/>
                <a:gd name="T83" fmla="*/ 168 h 233"/>
                <a:gd name="T84" fmla="*/ 15 w 199"/>
                <a:gd name="T85" fmla="*/ 188 h 233"/>
                <a:gd name="T86" fmla="*/ 26 w 199"/>
                <a:gd name="T87" fmla="*/ 204 h 233"/>
                <a:gd name="T88" fmla="*/ 41 w 199"/>
                <a:gd name="T89" fmla="*/ 217 h 233"/>
                <a:gd name="T90" fmla="*/ 58 w 199"/>
                <a:gd name="T91" fmla="*/ 226 h 233"/>
                <a:gd name="T92" fmla="*/ 80 w 199"/>
                <a:gd name="T93" fmla="*/ 232 h 233"/>
                <a:gd name="T94" fmla="*/ 105 w 199"/>
                <a:gd name="T95" fmla="*/ 233 h 233"/>
                <a:gd name="T96" fmla="*/ 117 w 199"/>
                <a:gd name="T97" fmla="*/ 232 h 233"/>
                <a:gd name="T98" fmla="*/ 140 w 199"/>
                <a:gd name="T99" fmla="*/ 228 h 233"/>
                <a:gd name="T100" fmla="*/ 162 w 199"/>
                <a:gd name="T101" fmla="*/ 219 h 233"/>
                <a:gd name="T102" fmla="*/ 181 w 199"/>
                <a:gd name="T103" fmla="*/ 207 h 233"/>
                <a:gd name="T104" fmla="*/ 158 w 199"/>
                <a:gd name="T105" fmla="*/ 168 h 233"/>
                <a:gd name="T106" fmla="*/ 147 w 199"/>
                <a:gd name="T107" fmla="*/ 177 h 233"/>
                <a:gd name="T108" fmla="*/ 121 w 199"/>
                <a:gd name="T109" fmla="*/ 188 h 233"/>
                <a:gd name="T110" fmla="*/ 106 w 199"/>
                <a:gd name="T111" fmla="*/ 1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233">
                  <a:moveTo>
                    <a:pt x="106" y="189"/>
                  </a:moveTo>
                  <a:lnTo>
                    <a:pt x="106" y="189"/>
                  </a:lnTo>
                  <a:lnTo>
                    <a:pt x="94" y="188"/>
                  </a:lnTo>
                  <a:lnTo>
                    <a:pt x="84" y="185"/>
                  </a:lnTo>
                  <a:lnTo>
                    <a:pt x="76" y="181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3" y="168"/>
                  </a:lnTo>
                  <a:lnTo>
                    <a:pt x="57" y="160"/>
                  </a:lnTo>
                  <a:lnTo>
                    <a:pt x="54" y="15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2" y="139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4" y="81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1" y="63"/>
                  </a:lnTo>
                  <a:lnTo>
                    <a:pt x="65" y="57"/>
                  </a:lnTo>
                  <a:lnTo>
                    <a:pt x="69" y="53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6" y="45"/>
                  </a:lnTo>
                  <a:lnTo>
                    <a:pt x="91" y="44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4"/>
                  </a:lnTo>
                  <a:lnTo>
                    <a:pt x="113" y="45"/>
                  </a:lnTo>
                  <a:lnTo>
                    <a:pt x="118" y="47"/>
                  </a:lnTo>
                  <a:lnTo>
                    <a:pt x="124" y="49"/>
                  </a:lnTo>
                  <a:lnTo>
                    <a:pt x="129" y="53"/>
                  </a:lnTo>
                  <a:lnTo>
                    <a:pt x="133" y="57"/>
                  </a:lnTo>
                  <a:lnTo>
                    <a:pt x="137" y="63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4" y="81"/>
                  </a:lnTo>
                  <a:lnTo>
                    <a:pt x="146" y="94"/>
                  </a:lnTo>
                  <a:lnTo>
                    <a:pt x="146" y="97"/>
                  </a:lnTo>
                  <a:lnTo>
                    <a:pt x="95" y="97"/>
                  </a:lnTo>
                  <a:lnTo>
                    <a:pt x="95" y="132"/>
                  </a:lnTo>
                  <a:lnTo>
                    <a:pt x="199" y="132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7" y="97"/>
                  </a:lnTo>
                  <a:lnTo>
                    <a:pt x="196" y="86"/>
                  </a:lnTo>
                  <a:lnTo>
                    <a:pt x="195" y="75"/>
                  </a:lnTo>
                  <a:lnTo>
                    <a:pt x="192" y="66"/>
                  </a:lnTo>
                  <a:lnTo>
                    <a:pt x="188" y="56"/>
                  </a:lnTo>
                  <a:lnTo>
                    <a:pt x="184" y="47"/>
                  </a:lnTo>
                  <a:lnTo>
                    <a:pt x="178" y="38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65" y="23"/>
                  </a:lnTo>
                  <a:lnTo>
                    <a:pt x="158" y="17"/>
                  </a:lnTo>
                  <a:lnTo>
                    <a:pt x="150" y="13"/>
                  </a:lnTo>
                  <a:lnTo>
                    <a:pt x="140" y="7"/>
                  </a:lnTo>
                  <a:lnTo>
                    <a:pt x="131" y="4"/>
                  </a:lnTo>
                  <a:lnTo>
                    <a:pt x="121" y="2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2" y="17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2" y="38"/>
                  </a:lnTo>
                  <a:lnTo>
                    <a:pt x="15" y="47"/>
                  </a:lnTo>
                  <a:lnTo>
                    <a:pt x="11" y="57"/>
                  </a:lnTo>
                  <a:lnTo>
                    <a:pt x="7" y="67"/>
                  </a:lnTo>
                  <a:lnTo>
                    <a:pt x="4" y="78"/>
                  </a:lnTo>
                  <a:lnTo>
                    <a:pt x="1" y="90"/>
                  </a:lnTo>
                  <a:lnTo>
                    <a:pt x="1" y="10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4" y="155"/>
                  </a:lnTo>
                  <a:lnTo>
                    <a:pt x="7" y="168"/>
                  </a:lnTo>
                  <a:lnTo>
                    <a:pt x="11" y="179"/>
                  </a:lnTo>
                  <a:lnTo>
                    <a:pt x="15" y="188"/>
                  </a:lnTo>
                  <a:lnTo>
                    <a:pt x="20" y="196"/>
                  </a:lnTo>
                  <a:lnTo>
                    <a:pt x="26" y="204"/>
                  </a:lnTo>
                  <a:lnTo>
                    <a:pt x="33" y="211"/>
                  </a:lnTo>
                  <a:lnTo>
                    <a:pt x="41" y="217"/>
                  </a:lnTo>
                  <a:lnTo>
                    <a:pt x="49" y="222"/>
                  </a:lnTo>
                  <a:lnTo>
                    <a:pt x="58" y="226"/>
                  </a:lnTo>
                  <a:lnTo>
                    <a:pt x="69" y="229"/>
                  </a:lnTo>
                  <a:lnTo>
                    <a:pt x="80" y="232"/>
                  </a:lnTo>
                  <a:lnTo>
                    <a:pt x="93" y="233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7" y="232"/>
                  </a:lnTo>
                  <a:lnTo>
                    <a:pt x="129" y="230"/>
                  </a:lnTo>
                  <a:lnTo>
                    <a:pt x="140" y="228"/>
                  </a:lnTo>
                  <a:lnTo>
                    <a:pt x="151" y="225"/>
                  </a:lnTo>
                  <a:lnTo>
                    <a:pt x="162" y="219"/>
                  </a:lnTo>
                  <a:lnTo>
                    <a:pt x="172" y="214"/>
                  </a:lnTo>
                  <a:lnTo>
                    <a:pt x="181" y="207"/>
                  </a:lnTo>
                  <a:lnTo>
                    <a:pt x="191" y="199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47" y="177"/>
                  </a:lnTo>
                  <a:lnTo>
                    <a:pt x="135" y="184"/>
                  </a:lnTo>
                  <a:lnTo>
                    <a:pt x="121" y="188"/>
                  </a:lnTo>
                  <a:lnTo>
                    <a:pt x="106" y="189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2"/>
            <p:cNvSpPr>
              <a:spLocks/>
            </p:cNvSpPr>
            <p:nvPr userDrawn="1"/>
          </p:nvSpPr>
          <p:spPr bwMode="auto">
            <a:xfrm>
              <a:off x="6783" y="3872"/>
              <a:ext cx="39" cy="97"/>
            </a:xfrm>
            <a:custGeom>
              <a:avLst/>
              <a:gdLst>
                <a:gd name="T0" fmla="*/ 39 w 118"/>
                <a:gd name="T1" fmla="*/ 272 h 292"/>
                <a:gd name="T2" fmla="*/ 39 w 118"/>
                <a:gd name="T3" fmla="*/ 272 h 292"/>
                <a:gd name="T4" fmla="*/ 49 w 118"/>
                <a:gd name="T5" fmla="*/ 280 h 292"/>
                <a:gd name="T6" fmla="*/ 61 w 118"/>
                <a:gd name="T7" fmla="*/ 287 h 292"/>
                <a:gd name="T8" fmla="*/ 75 w 118"/>
                <a:gd name="T9" fmla="*/ 291 h 292"/>
                <a:gd name="T10" fmla="*/ 90 w 118"/>
                <a:gd name="T11" fmla="*/ 292 h 292"/>
                <a:gd name="T12" fmla="*/ 118 w 118"/>
                <a:gd name="T13" fmla="*/ 292 h 292"/>
                <a:gd name="T14" fmla="*/ 118 w 118"/>
                <a:gd name="T15" fmla="*/ 247 h 292"/>
                <a:gd name="T16" fmla="*/ 101 w 118"/>
                <a:gd name="T17" fmla="*/ 247 h 292"/>
                <a:gd name="T18" fmla="*/ 101 w 118"/>
                <a:gd name="T19" fmla="*/ 247 h 292"/>
                <a:gd name="T20" fmla="*/ 95 w 118"/>
                <a:gd name="T21" fmla="*/ 247 h 292"/>
                <a:gd name="T22" fmla="*/ 91 w 118"/>
                <a:gd name="T23" fmla="*/ 246 h 292"/>
                <a:gd name="T24" fmla="*/ 87 w 118"/>
                <a:gd name="T25" fmla="*/ 244 h 292"/>
                <a:gd name="T26" fmla="*/ 83 w 118"/>
                <a:gd name="T27" fmla="*/ 242 h 292"/>
                <a:gd name="T28" fmla="*/ 80 w 118"/>
                <a:gd name="T29" fmla="*/ 238 h 292"/>
                <a:gd name="T30" fmla="*/ 79 w 118"/>
                <a:gd name="T31" fmla="*/ 233 h 292"/>
                <a:gd name="T32" fmla="*/ 78 w 118"/>
                <a:gd name="T33" fmla="*/ 229 h 292"/>
                <a:gd name="T34" fmla="*/ 78 w 118"/>
                <a:gd name="T35" fmla="*/ 224 h 292"/>
                <a:gd name="T36" fmla="*/ 78 w 118"/>
                <a:gd name="T37" fmla="*/ 108 h 292"/>
                <a:gd name="T38" fmla="*/ 118 w 118"/>
                <a:gd name="T39" fmla="*/ 108 h 292"/>
                <a:gd name="T40" fmla="*/ 118 w 118"/>
                <a:gd name="T41" fmla="*/ 69 h 292"/>
                <a:gd name="T42" fmla="*/ 78 w 118"/>
                <a:gd name="T43" fmla="*/ 69 h 292"/>
                <a:gd name="T44" fmla="*/ 78 w 118"/>
                <a:gd name="T45" fmla="*/ 0 h 292"/>
                <a:gd name="T46" fmla="*/ 24 w 118"/>
                <a:gd name="T47" fmla="*/ 0 h 292"/>
                <a:gd name="T48" fmla="*/ 24 w 118"/>
                <a:gd name="T49" fmla="*/ 69 h 292"/>
                <a:gd name="T50" fmla="*/ 0 w 118"/>
                <a:gd name="T51" fmla="*/ 69 h 292"/>
                <a:gd name="T52" fmla="*/ 0 w 118"/>
                <a:gd name="T53" fmla="*/ 108 h 292"/>
                <a:gd name="T54" fmla="*/ 24 w 118"/>
                <a:gd name="T55" fmla="*/ 108 h 292"/>
                <a:gd name="T56" fmla="*/ 24 w 118"/>
                <a:gd name="T57" fmla="*/ 227 h 292"/>
                <a:gd name="T58" fmla="*/ 24 w 118"/>
                <a:gd name="T59" fmla="*/ 227 h 292"/>
                <a:gd name="T60" fmla="*/ 24 w 118"/>
                <a:gd name="T61" fmla="*/ 240 h 292"/>
                <a:gd name="T62" fmla="*/ 29 w 118"/>
                <a:gd name="T63" fmla="*/ 251 h 292"/>
                <a:gd name="T64" fmla="*/ 33 w 118"/>
                <a:gd name="T65" fmla="*/ 262 h 292"/>
                <a:gd name="T66" fmla="*/ 39 w 118"/>
                <a:gd name="T67" fmla="*/ 272 h 292"/>
                <a:gd name="T68" fmla="*/ 39 w 118"/>
                <a:gd name="T69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292">
                  <a:moveTo>
                    <a:pt x="39" y="272"/>
                  </a:moveTo>
                  <a:lnTo>
                    <a:pt x="39" y="272"/>
                  </a:lnTo>
                  <a:lnTo>
                    <a:pt x="49" y="280"/>
                  </a:lnTo>
                  <a:lnTo>
                    <a:pt x="61" y="287"/>
                  </a:lnTo>
                  <a:lnTo>
                    <a:pt x="75" y="291"/>
                  </a:lnTo>
                  <a:lnTo>
                    <a:pt x="90" y="292"/>
                  </a:lnTo>
                  <a:lnTo>
                    <a:pt x="118" y="292"/>
                  </a:lnTo>
                  <a:lnTo>
                    <a:pt x="118" y="247"/>
                  </a:lnTo>
                  <a:lnTo>
                    <a:pt x="101" y="247"/>
                  </a:lnTo>
                  <a:lnTo>
                    <a:pt x="101" y="247"/>
                  </a:lnTo>
                  <a:lnTo>
                    <a:pt x="95" y="247"/>
                  </a:lnTo>
                  <a:lnTo>
                    <a:pt x="91" y="246"/>
                  </a:lnTo>
                  <a:lnTo>
                    <a:pt x="87" y="244"/>
                  </a:lnTo>
                  <a:lnTo>
                    <a:pt x="83" y="242"/>
                  </a:lnTo>
                  <a:lnTo>
                    <a:pt x="80" y="238"/>
                  </a:lnTo>
                  <a:lnTo>
                    <a:pt x="79" y="233"/>
                  </a:lnTo>
                  <a:lnTo>
                    <a:pt x="78" y="229"/>
                  </a:lnTo>
                  <a:lnTo>
                    <a:pt x="78" y="224"/>
                  </a:lnTo>
                  <a:lnTo>
                    <a:pt x="78" y="108"/>
                  </a:lnTo>
                  <a:lnTo>
                    <a:pt x="118" y="108"/>
                  </a:lnTo>
                  <a:lnTo>
                    <a:pt x="118" y="69"/>
                  </a:lnTo>
                  <a:lnTo>
                    <a:pt x="78" y="69"/>
                  </a:lnTo>
                  <a:lnTo>
                    <a:pt x="78" y="0"/>
                  </a:lnTo>
                  <a:lnTo>
                    <a:pt x="24" y="0"/>
                  </a:lnTo>
                  <a:lnTo>
                    <a:pt x="24" y="69"/>
                  </a:lnTo>
                  <a:lnTo>
                    <a:pt x="0" y="69"/>
                  </a:lnTo>
                  <a:lnTo>
                    <a:pt x="0" y="108"/>
                  </a:lnTo>
                  <a:lnTo>
                    <a:pt x="24" y="108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4" y="240"/>
                  </a:lnTo>
                  <a:lnTo>
                    <a:pt x="29" y="251"/>
                  </a:lnTo>
                  <a:lnTo>
                    <a:pt x="33" y="262"/>
                  </a:lnTo>
                  <a:lnTo>
                    <a:pt x="39" y="272"/>
                  </a:lnTo>
                  <a:lnTo>
                    <a:pt x="3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3"/>
            <p:cNvSpPr>
              <a:spLocks/>
            </p:cNvSpPr>
            <p:nvPr userDrawn="1"/>
          </p:nvSpPr>
          <p:spPr bwMode="auto">
            <a:xfrm>
              <a:off x="6902" y="3891"/>
              <a:ext cx="63" cy="107"/>
            </a:xfrm>
            <a:custGeom>
              <a:avLst/>
              <a:gdLst>
                <a:gd name="T0" fmla="*/ 138 w 189"/>
                <a:gd name="T1" fmla="*/ 3 h 321"/>
                <a:gd name="T2" fmla="*/ 133 w 189"/>
                <a:gd name="T3" fmla="*/ 24 h 321"/>
                <a:gd name="T4" fmla="*/ 121 w 189"/>
                <a:gd name="T5" fmla="*/ 14 h 321"/>
                <a:gd name="T6" fmla="*/ 109 w 189"/>
                <a:gd name="T7" fmla="*/ 7 h 321"/>
                <a:gd name="T8" fmla="*/ 94 w 189"/>
                <a:gd name="T9" fmla="*/ 3 h 321"/>
                <a:gd name="T10" fmla="*/ 78 w 189"/>
                <a:gd name="T11" fmla="*/ 0 h 321"/>
                <a:gd name="T12" fmla="*/ 48 w 189"/>
                <a:gd name="T13" fmla="*/ 5 h 321"/>
                <a:gd name="T14" fmla="*/ 23 w 189"/>
                <a:gd name="T15" fmla="*/ 20 h 321"/>
                <a:gd name="T16" fmla="*/ 18 w 189"/>
                <a:gd name="T17" fmla="*/ 27 h 321"/>
                <a:gd name="T18" fmla="*/ 10 w 189"/>
                <a:gd name="T19" fmla="*/ 44 h 321"/>
                <a:gd name="T20" fmla="*/ 4 w 189"/>
                <a:gd name="T21" fmla="*/ 67 h 321"/>
                <a:gd name="T22" fmla="*/ 0 w 189"/>
                <a:gd name="T23" fmla="*/ 112 h 321"/>
                <a:gd name="T24" fmla="*/ 1 w 189"/>
                <a:gd name="T25" fmla="*/ 143 h 321"/>
                <a:gd name="T26" fmla="*/ 5 w 189"/>
                <a:gd name="T27" fmla="*/ 169 h 321"/>
                <a:gd name="T28" fmla="*/ 14 w 189"/>
                <a:gd name="T29" fmla="*/ 188 h 321"/>
                <a:gd name="T30" fmla="*/ 23 w 189"/>
                <a:gd name="T31" fmla="*/ 203 h 321"/>
                <a:gd name="T32" fmla="*/ 34 w 189"/>
                <a:gd name="T33" fmla="*/ 211 h 321"/>
                <a:gd name="T34" fmla="*/ 61 w 189"/>
                <a:gd name="T35" fmla="*/ 220 h 321"/>
                <a:gd name="T36" fmla="*/ 78 w 189"/>
                <a:gd name="T37" fmla="*/ 222 h 321"/>
                <a:gd name="T38" fmla="*/ 93 w 189"/>
                <a:gd name="T39" fmla="*/ 175 h 321"/>
                <a:gd name="T40" fmla="*/ 82 w 189"/>
                <a:gd name="T41" fmla="*/ 173 h 321"/>
                <a:gd name="T42" fmla="*/ 65 w 189"/>
                <a:gd name="T43" fmla="*/ 163 h 321"/>
                <a:gd name="T44" fmla="*/ 60 w 189"/>
                <a:gd name="T45" fmla="*/ 154 h 321"/>
                <a:gd name="T46" fmla="*/ 56 w 189"/>
                <a:gd name="T47" fmla="*/ 137 h 321"/>
                <a:gd name="T48" fmla="*/ 53 w 189"/>
                <a:gd name="T49" fmla="*/ 112 h 321"/>
                <a:gd name="T50" fmla="*/ 55 w 189"/>
                <a:gd name="T51" fmla="*/ 98 h 321"/>
                <a:gd name="T52" fmla="*/ 57 w 189"/>
                <a:gd name="T53" fmla="*/ 76 h 321"/>
                <a:gd name="T54" fmla="*/ 60 w 189"/>
                <a:gd name="T55" fmla="*/ 68 h 321"/>
                <a:gd name="T56" fmla="*/ 74 w 189"/>
                <a:gd name="T57" fmla="*/ 53 h 321"/>
                <a:gd name="T58" fmla="*/ 94 w 189"/>
                <a:gd name="T59" fmla="*/ 48 h 321"/>
                <a:gd name="T60" fmla="*/ 106 w 189"/>
                <a:gd name="T61" fmla="*/ 49 h 321"/>
                <a:gd name="T62" fmla="*/ 124 w 189"/>
                <a:gd name="T63" fmla="*/ 60 h 321"/>
                <a:gd name="T64" fmla="*/ 129 w 189"/>
                <a:gd name="T65" fmla="*/ 68 h 321"/>
                <a:gd name="T66" fmla="*/ 135 w 189"/>
                <a:gd name="T67" fmla="*/ 86 h 321"/>
                <a:gd name="T68" fmla="*/ 136 w 189"/>
                <a:gd name="T69" fmla="*/ 112 h 321"/>
                <a:gd name="T70" fmla="*/ 136 w 189"/>
                <a:gd name="T71" fmla="*/ 224 h 321"/>
                <a:gd name="T72" fmla="*/ 133 w 189"/>
                <a:gd name="T73" fmla="*/ 245 h 321"/>
                <a:gd name="T74" fmla="*/ 124 w 189"/>
                <a:gd name="T75" fmla="*/ 260 h 321"/>
                <a:gd name="T76" fmla="*/ 117 w 189"/>
                <a:gd name="T77" fmla="*/ 267 h 321"/>
                <a:gd name="T78" fmla="*/ 98 w 189"/>
                <a:gd name="T79" fmla="*/ 275 h 321"/>
                <a:gd name="T80" fmla="*/ 86 w 189"/>
                <a:gd name="T81" fmla="*/ 276 h 321"/>
                <a:gd name="T82" fmla="*/ 61 w 189"/>
                <a:gd name="T83" fmla="*/ 272 h 321"/>
                <a:gd name="T84" fmla="*/ 40 w 189"/>
                <a:gd name="T85" fmla="*/ 260 h 321"/>
                <a:gd name="T86" fmla="*/ 7 w 189"/>
                <a:gd name="T87" fmla="*/ 292 h 321"/>
                <a:gd name="T88" fmla="*/ 23 w 189"/>
                <a:gd name="T89" fmla="*/ 305 h 321"/>
                <a:gd name="T90" fmla="*/ 44 w 189"/>
                <a:gd name="T91" fmla="*/ 313 h 321"/>
                <a:gd name="T92" fmla="*/ 64 w 189"/>
                <a:gd name="T93" fmla="*/ 318 h 321"/>
                <a:gd name="T94" fmla="*/ 89 w 189"/>
                <a:gd name="T95" fmla="*/ 321 h 321"/>
                <a:gd name="T96" fmla="*/ 99 w 189"/>
                <a:gd name="T97" fmla="*/ 320 h 321"/>
                <a:gd name="T98" fmla="*/ 120 w 189"/>
                <a:gd name="T99" fmla="*/ 317 h 321"/>
                <a:gd name="T100" fmla="*/ 139 w 189"/>
                <a:gd name="T101" fmla="*/ 310 h 321"/>
                <a:gd name="T102" fmla="*/ 155 w 189"/>
                <a:gd name="T103" fmla="*/ 301 h 321"/>
                <a:gd name="T104" fmla="*/ 162 w 189"/>
                <a:gd name="T105" fmla="*/ 294 h 321"/>
                <a:gd name="T106" fmla="*/ 174 w 189"/>
                <a:gd name="T107" fmla="*/ 280 h 321"/>
                <a:gd name="T108" fmla="*/ 183 w 189"/>
                <a:gd name="T109" fmla="*/ 264 h 321"/>
                <a:gd name="T110" fmla="*/ 187 w 189"/>
                <a:gd name="T111" fmla="*/ 246 h 321"/>
                <a:gd name="T112" fmla="*/ 189 w 189"/>
                <a:gd name="T113" fmla="*/ 2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321">
                  <a:moveTo>
                    <a:pt x="189" y="3"/>
                  </a:moveTo>
                  <a:lnTo>
                    <a:pt x="138" y="3"/>
                  </a:lnTo>
                  <a:lnTo>
                    <a:pt x="138" y="30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21" y="14"/>
                  </a:lnTo>
                  <a:lnTo>
                    <a:pt x="116" y="10"/>
                  </a:lnTo>
                  <a:lnTo>
                    <a:pt x="109" y="7"/>
                  </a:lnTo>
                  <a:lnTo>
                    <a:pt x="101" y="4"/>
                  </a:lnTo>
                  <a:lnTo>
                    <a:pt x="94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5"/>
                  </a:lnTo>
                  <a:lnTo>
                    <a:pt x="34" y="12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18" y="27"/>
                  </a:lnTo>
                  <a:lnTo>
                    <a:pt x="14" y="35"/>
                  </a:lnTo>
                  <a:lnTo>
                    <a:pt x="10" y="44"/>
                  </a:lnTo>
                  <a:lnTo>
                    <a:pt x="5" y="54"/>
                  </a:lnTo>
                  <a:lnTo>
                    <a:pt x="4" y="67"/>
                  </a:lnTo>
                  <a:lnTo>
                    <a:pt x="1" y="8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43"/>
                  </a:lnTo>
                  <a:lnTo>
                    <a:pt x="4" y="156"/>
                  </a:lnTo>
                  <a:lnTo>
                    <a:pt x="5" y="169"/>
                  </a:lnTo>
                  <a:lnTo>
                    <a:pt x="10" y="178"/>
                  </a:lnTo>
                  <a:lnTo>
                    <a:pt x="14" y="188"/>
                  </a:lnTo>
                  <a:lnTo>
                    <a:pt x="18" y="196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34" y="211"/>
                  </a:lnTo>
                  <a:lnTo>
                    <a:pt x="46" y="218"/>
                  </a:lnTo>
                  <a:lnTo>
                    <a:pt x="61" y="220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93" y="222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2" y="173"/>
                  </a:lnTo>
                  <a:lnTo>
                    <a:pt x="72" y="169"/>
                  </a:lnTo>
                  <a:lnTo>
                    <a:pt x="65" y="16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7" y="147"/>
                  </a:lnTo>
                  <a:lnTo>
                    <a:pt x="56" y="137"/>
                  </a:lnTo>
                  <a:lnTo>
                    <a:pt x="55" y="125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5" y="98"/>
                  </a:lnTo>
                  <a:lnTo>
                    <a:pt x="56" y="86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5" y="60"/>
                  </a:lnTo>
                  <a:lnTo>
                    <a:pt x="74" y="53"/>
                  </a:lnTo>
                  <a:lnTo>
                    <a:pt x="83" y="49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106" y="49"/>
                  </a:lnTo>
                  <a:lnTo>
                    <a:pt x="116" y="53"/>
                  </a:lnTo>
                  <a:lnTo>
                    <a:pt x="124" y="60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32" y="76"/>
                  </a:lnTo>
                  <a:lnTo>
                    <a:pt x="135" y="86"/>
                  </a:lnTo>
                  <a:lnTo>
                    <a:pt x="135" y="98"/>
                  </a:lnTo>
                  <a:lnTo>
                    <a:pt x="136" y="112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35" y="235"/>
                  </a:lnTo>
                  <a:lnTo>
                    <a:pt x="133" y="245"/>
                  </a:lnTo>
                  <a:lnTo>
                    <a:pt x="129" y="253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17" y="267"/>
                  </a:lnTo>
                  <a:lnTo>
                    <a:pt x="109" y="272"/>
                  </a:lnTo>
                  <a:lnTo>
                    <a:pt x="98" y="275"/>
                  </a:lnTo>
                  <a:lnTo>
                    <a:pt x="86" y="276"/>
                  </a:lnTo>
                  <a:lnTo>
                    <a:pt x="86" y="276"/>
                  </a:lnTo>
                  <a:lnTo>
                    <a:pt x="74" y="275"/>
                  </a:lnTo>
                  <a:lnTo>
                    <a:pt x="61" y="272"/>
                  </a:lnTo>
                  <a:lnTo>
                    <a:pt x="50" y="267"/>
                  </a:lnTo>
                  <a:lnTo>
                    <a:pt x="40" y="260"/>
                  </a:lnTo>
                  <a:lnTo>
                    <a:pt x="7" y="292"/>
                  </a:lnTo>
                  <a:lnTo>
                    <a:pt x="7" y="292"/>
                  </a:lnTo>
                  <a:lnTo>
                    <a:pt x="15" y="299"/>
                  </a:lnTo>
                  <a:lnTo>
                    <a:pt x="23" y="305"/>
                  </a:lnTo>
                  <a:lnTo>
                    <a:pt x="33" y="310"/>
                  </a:lnTo>
                  <a:lnTo>
                    <a:pt x="44" y="313"/>
                  </a:lnTo>
                  <a:lnTo>
                    <a:pt x="53" y="317"/>
                  </a:lnTo>
                  <a:lnTo>
                    <a:pt x="64" y="318"/>
                  </a:lnTo>
                  <a:lnTo>
                    <a:pt x="76" y="320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99" y="320"/>
                  </a:lnTo>
                  <a:lnTo>
                    <a:pt x="110" y="318"/>
                  </a:lnTo>
                  <a:lnTo>
                    <a:pt x="120" y="317"/>
                  </a:lnTo>
                  <a:lnTo>
                    <a:pt x="129" y="314"/>
                  </a:lnTo>
                  <a:lnTo>
                    <a:pt x="139" y="310"/>
                  </a:lnTo>
                  <a:lnTo>
                    <a:pt x="147" y="306"/>
                  </a:lnTo>
                  <a:lnTo>
                    <a:pt x="155" y="301"/>
                  </a:lnTo>
                  <a:lnTo>
                    <a:pt x="162" y="294"/>
                  </a:lnTo>
                  <a:lnTo>
                    <a:pt x="162" y="294"/>
                  </a:lnTo>
                  <a:lnTo>
                    <a:pt x="169" y="287"/>
                  </a:lnTo>
                  <a:lnTo>
                    <a:pt x="174" y="280"/>
                  </a:lnTo>
                  <a:lnTo>
                    <a:pt x="178" y="272"/>
                  </a:lnTo>
                  <a:lnTo>
                    <a:pt x="183" y="264"/>
                  </a:lnTo>
                  <a:lnTo>
                    <a:pt x="185" y="254"/>
                  </a:lnTo>
                  <a:lnTo>
                    <a:pt x="187" y="246"/>
                  </a:lnTo>
                  <a:lnTo>
                    <a:pt x="188" y="237"/>
                  </a:lnTo>
                  <a:lnTo>
                    <a:pt x="189" y="226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4"/>
            <p:cNvSpPr>
              <a:spLocks/>
            </p:cNvSpPr>
            <p:nvPr userDrawn="1"/>
          </p:nvSpPr>
          <p:spPr bwMode="auto">
            <a:xfrm>
              <a:off x="6971" y="3891"/>
              <a:ext cx="64" cy="79"/>
            </a:xfrm>
            <a:custGeom>
              <a:avLst/>
              <a:gdLst>
                <a:gd name="T0" fmla="*/ 193 w 193"/>
                <a:gd name="T1" fmla="*/ 162 h 236"/>
                <a:gd name="T2" fmla="*/ 189 w 193"/>
                <a:gd name="T3" fmla="*/ 135 h 236"/>
                <a:gd name="T4" fmla="*/ 175 w 193"/>
                <a:gd name="T5" fmla="*/ 115 h 236"/>
                <a:gd name="T6" fmla="*/ 155 w 193"/>
                <a:gd name="T7" fmla="*/ 102 h 236"/>
                <a:gd name="T8" fmla="*/ 125 w 193"/>
                <a:gd name="T9" fmla="*/ 96 h 236"/>
                <a:gd name="T10" fmla="*/ 88 w 193"/>
                <a:gd name="T11" fmla="*/ 91 h 236"/>
                <a:gd name="T12" fmla="*/ 75 w 193"/>
                <a:gd name="T13" fmla="*/ 89 h 236"/>
                <a:gd name="T14" fmla="*/ 66 w 193"/>
                <a:gd name="T15" fmla="*/ 83 h 236"/>
                <a:gd name="T16" fmla="*/ 62 w 193"/>
                <a:gd name="T17" fmla="*/ 77 h 236"/>
                <a:gd name="T18" fmla="*/ 62 w 193"/>
                <a:gd name="T19" fmla="*/ 68 h 236"/>
                <a:gd name="T20" fmla="*/ 64 w 193"/>
                <a:gd name="T21" fmla="*/ 57 h 236"/>
                <a:gd name="T22" fmla="*/ 70 w 193"/>
                <a:gd name="T23" fmla="*/ 51 h 236"/>
                <a:gd name="T24" fmla="*/ 81 w 193"/>
                <a:gd name="T25" fmla="*/ 45 h 236"/>
                <a:gd name="T26" fmla="*/ 98 w 193"/>
                <a:gd name="T27" fmla="*/ 44 h 236"/>
                <a:gd name="T28" fmla="*/ 114 w 193"/>
                <a:gd name="T29" fmla="*/ 45 h 236"/>
                <a:gd name="T30" fmla="*/ 141 w 193"/>
                <a:gd name="T31" fmla="*/ 52 h 236"/>
                <a:gd name="T32" fmla="*/ 185 w 193"/>
                <a:gd name="T33" fmla="*/ 26 h 236"/>
                <a:gd name="T34" fmla="*/ 177 w 193"/>
                <a:gd name="T35" fmla="*/ 19 h 236"/>
                <a:gd name="T36" fmla="*/ 159 w 193"/>
                <a:gd name="T37" fmla="*/ 11 h 236"/>
                <a:gd name="T38" fmla="*/ 137 w 193"/>
                <a:gd name="T39" fmla="*/ 4 h 236"/>
                <a:gd name="T40" fmla="*/ 113 w 193"/>
                <a:gd name="T41" fmla="*/ 2 h 236"/>
                <a:gd name="T42" fmla="*/ 99 w 193"/>
                <a:gd name="T43" fmla="*/ 0 h 236"/>
                <a:gd name="T44" fmla="*/ 65 w 193"/>
                <a:gd name="T45" fmla="*/ 6 h 236"/>
                <a:gd name="T46" fmla="*/ 36 w 193"/>
                <a:gd name="T47" fmla="*/ 19 h 236"/>
                <a:gd name="T48" fmla="*/ 31 w 193"/>
                <a:gd name="T49" fmla="*/ 25 h 236"/>
                <a:gd name="T50" fmla="*/ 21 w 193"/>
                <a:gd name="T51" fmla="*/ 36 h 236"/>
                <a:gd name="T52" fmla="*/ 15 w 193"/>
                <a:gd name="T53" fmla="*/ 49 h 236"/>
                <a:gd name="T54" fmla="*/ 11 w 193"/>
                <a:gd name="T55" fmla="*/ 64 h 236"/>
                <a:gd name="T56" fmla="*/ 11 w 193"/>
                <a:gd name="T57" fmla="*/ 72 h 236"/>
                <a:gd name="T58" fmla="*/ 15 w 193"/>
                <a:gd name="T59" fmla="*/ 98 h 236"/>
                <a:gd name="T60" fmla="*/ 27 w 193"/>
                <a:gd name="T61" fmla="*/ 117 h 236"/>
                <a:gd name="T62" fmla="*/ 47 w 193"/>
                <a:gd name="T63" fmla="*/ 130 h 236"/>
                <a:gd name="T64" fmla="*/ 76 w 193"/>
                <a:gd name="T65" fmla="*/ 136 h 236"/>
                <a:gd name="T66" fmla="*/ 114 w 193"/>
                <a:gd name="T67" fmla="*/ 139 h 236"/>
                <a:gd name="T68" fmla="*/ 128 w 193"/>
                <a:gd name="T69" fmla="*/ 143 h 236"/>
                <a:gd name="T70" fmla="*/ 136 w 193"/>
                <a:gd name="T71" fmla="*/ 149 h 236"/>
                <a:gd name="T72" fmla="*/ 140 w 193"/>
                <a:gd name="T73" fmla="*/ 157 h 236"/>
                <a:gd name="T74" fmla="*/ 140 w 193"/>
                <a:gd name="T75" fmla="*/ 164 h 236"/>
                <a:gd name="T76" fmla="*/ 137 w 193"/>
                <a:gd name="T77" fmla="*/ 176 h 236"/>
                <a:gd name="T78" fmla="*/ 129 w 193"/>
                <a:gd name="T79" fmla="*/ 184 h 236"/>
                <a:gd name="T80" fmla="*/ 115 w 193"/>
                <a:gd name="T81" fmla="*/ 189 h 236"/>
                <a:gd name="T82" fmla="*/ 96 w 193"/>
                <a:gd name="T83" fmla="*/ 191 h 236"/>
                <a:gd name="T84" fmla="*/ 77 w 193"/>
                <a:gd name="T85" fmla="*/ 189 h 236"/>
                <a:gd name="T86" fmla="*/ 54 w 193"/>
                <a:gd name="T87" fmla="*/ 183 h 236"/>
                <a:gd name="T88" fmla="*/ 41 w 193"/>
                <a:gd name="T89" fmla="*/ 174 h 236"/>
                <a:gd name="T90" fmla="*/ 0 w 193"/>
                <a:gd name="T91" fmla="*/ 204 h 236"/>
                <a:gd name="T92" fmla="*/ 8 w 193"/>
                <a:gd name="T93" fmla="*/ 211 h 236"/>
                <a:gd name="T94" fmla="*/ 28 w 193"/>
                <a:gd name="T95" fmla="*/ 223 h 236"/>
                <a:gd name="T96" fmla="*/ 53 w 193"/>
                <a:gd name="T97" fmla="*/ 232 h 236"/>
                <a:gd name="T98" fmla="*/ 80 w 193"/>
                <a:gd name="T99" fmla="*/ 234 h 236"/>
                <a:gd name="T100" fmla="*/ 96 w 193"/>
                <a:gd name="T101" fmla="*/ 236 h 236"/>
                <a:gd name="T102" fmla="*/ 134 w 193"/>
                <a:gd name="T103" fmla="*/ 230 h 236"/>
                <a:gd name="T104" fmla="*/ 164 w 193"/>
                <a:gd name="T105" fmla="*/ 217 h 236"/>
                <a:gd name="T106" fmla="*/ 171 w 193"/>
                <a:gd name="T107" fmla="*/ 213 h 236"/>
                <a:gd name="T108" fmla="*/ 182 w 193"/>
                <a:gd name="T109" fmla="*/ 200 h 236"/>
                <a:gd name="T110" fmla="*/ 189 w 193"/>
                <a:gd name="T111" fmla="*/ 187 h 236"/>
                <a:gd name="T112" fmla="*/ 192 w 193"/>
                <a:gd name="T113" fmla="*/ 170 h 236"/>
                <a:gd name="T114" fmla="*/ 193 w 193"/>
                <a:gd name="T115" fmla="*/ 16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36">
                  <a:moveTo>
                    <a:pt x="193" y="162"/>
                  </a:moveTo>
                  <a:lnTo>
                    <a:pt x="193" y="162"/>
                  </a:lnTo>
                  <a:lnTo>
                    <a:pt x="192" y="147"/>
                  </a:lnTo>
                  <a:lnTo>
                    <a:pt x="189" y="135"/>
                  </a:lnTo>
                  <a:lnTo>
                    <a:pt x="183" y="124"/>
                  </a:lnTo>
                  <a:lnTo>
                    <a:pt x="175" y="115"/>
                  </a:lnTo>
                  <a:lnTo>
                    <a:pt x="166" y="108"/>
                  </a:lnTo>
                  <a:lnTo>
                    <a:pt x="155" y="102"/>
                  </a:lnTo>
                  <a:lnTo>
                    <a:pt x="141" y="98"/>
                  </a:lnTo>
                  <a:lnTo>
                    <a:pt x="125" y="96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1" y="90"/>
                  </a:lnTo>
                  <a:lnTo>
                    <a:pt x="75" y="89"/>
                  </a:lnTo>
                  <a:lnTo>
                    <a:pt x="70" y="86"/>
                  </a:lnTo>
                  <a:lnTo>
                    <a:pt x="66" y="83"/>
                  </a:lnTo>
                  <a:lnTo>
                    <a:pt x="64" y="79"/>
                  </a:lnTo>
                  <a:lnTo>
                    <a:pt x="62" y="77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3"/>
                  </a:lnTo>
                  <a:lnTo>
                    <a:pt x="64" y="57"/>
                  </a:lnTo>
                  <a:lnTo>
                    <a:pt x="66" y="53"/>
                  </a:lnTo>
                  <a:lnTo>
                    <a:pt x="70" y="51"/>
                  </a:lnTo>
                  <a:lnTo>
                    <a:pt x="76" y="48"/>
                  </a:lnTo>
                  <a:lnTo>
                    <a:pt x="81" y="45"/>
                  </a:lnTo>
                  <a:lnTo>
                    <a:pt x="90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114" y="45"/>
                  </a:lnTo>
                  <a:lnTo>
                    <a:pt x="129" y="48"/>
                  </a:lnTo>
                  <a:lnTo>
                    <a:pt x="141" y="52"/>
                  </a:lnTo>
                  <a:lnTo>
                    <a:pt x="152" y="59"/>
                  </a:lnTo>
                  <a:lnTo>
                    <a:pt x="185" y="26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9" y="15"/>
                  </a:lnTo>
                  <a:lnTo>
                    <a:pt x="159" y="11"/>
                  </a:lnTo>
                  <a:lnTo>
                    <a:pt x="148" y="7"/>
                  </a:lnTo>
                  <a:lnTo>
                    <a:pt x="137" y="4"/>
                  </a:lnTo>
                  <a:lnTo>
                    <a:pt x="125" y="3"/>
                  </a:lnTo>
                  <a:lnTo>
                    <a:pt x="113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1" y="2"/>
                  </a:lnTo>
                  <a:lnTo>
                    <a:pt x="65" y="6"/>
                  </a:lnTo>
                  <a:lnTo>
                    <a:pt x="50" y="11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6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2" y="57"/>
                  </a:lnTo>
                  <a:lnTo>
                    <a:pt x="11" y="64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2" y="86"/>
                  </a:lnTo>
                  <a:lnTo>
                    <a:pt x="15" y="98"/>
                  </a:lnTo>
                  <a:lnTo>
                    <a:pt x="20" y="109"/>
                  </a:lnTo>
                  <a:lnTo>
                    <a:pt x="27" y="117"/>
                  </a:lnTo>
                  <a:lnTo>
                    <a:pt x="36" y="124"/>
                  </a:lnTo>
                  <a:lnTo>
                    <a:pt x="47" y="130"/>
                  </a:lnTo>
                  <a:lnTo>
                    <a:pt x="61" y="134"/>
                  </a:lnTo>
                  <a:lnTo>
                    <a:pt x="76" y="136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21" y="140"/>
                  </a:lnTo>
                  <a:lnTo>
                    <a:pt x="128" y="143"/>
                  </a:lnTo>
                  <a:lnTo>
                    <a:pt x="132" y="146"/>
                  </a:lnTo>
                  <a:lnTo>
                    <a:pt x="136" y="149"/>
                  </a:lnTo>
                  <a:lnTo>
                    <a:pt x="139" y="153"/>
                  </a:lnTo>
                  <a:lnTo>
                    <a:pt x="140" y="157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0" y="170"/>
                  </a:lnTo>
                  <a:lnTo>
                    <a:pt x="137" y="176"/>
                  </a:lnTo>
                  <a:lnTo>
                    <a:pt x="134" y="180"/>
                  </a:lnTo>
                  <a:lnTo>
                    <a:pt x="129" y="184"/>
                  </a:lnTo>
                  <a:lnTo>
                    <a:pt x="124" y="187"/>
                  </a:lnTo>
                  <a:lnTo>
                    <a:pt x="115" y="189"/>
                  </a:lnTo>
                  <a:lnTo>
                    <a:pt x="10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77" y="189"/>
                  </a:lnTo>
                  <a:lnTo>
                    <a:pt x="61" y="185"/>
                  </a:lnTo>
                  <a:lnTo>
                    <a:pt x="54" y="183"/>
                  </a:lnTo>
                  <a:lnTo>
                    <a:pt x="46" y="179"/>
                  </a:lnTo>
                  <a:lnTo>
                    <a:pt x="41" y="174"/>
                  </a:lnTo>
                  <a:lnTo>
                    <a:pt x="34" y="169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8" y="211"/>
                  </a:lnTo>
                  <a:lnTo>
                    <a:pt x="17" y="218"/>
                  </a:lnTo>
                  <a:lnTo>
                    <a:pt x="28" y="223"/>
                  </a:lnTo>
                  <a:lnTo>
                    <a:pt x="41" y="228"/>
                  </a:lnTo>
                  <a:lnTo>
                    <a:pt x="53" y="232"/>
                  </a:lnTo>
                  <a:lnTo>
                    <a:pt x="66" y="233"/>
                  </a:lnTo>
                  <a:lnTo>
                    <a:pt x="80" y="234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115" y="234"/>
                  </a:lnTo>
                  <a:lnTo>
                    <a:pt x="134" y="230"/>
                  </a:lnTo>
                  <a:lnTo>
                    <a:pt x="151" y="225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71" y="213"/>
                  </a:lnTo>
                  <a:lnTo>
                    <a:pt x="177" y="206"/>
                  </a:lnTo>
                  <a:lnTo>
                    <a:pt x="182" y="200"/>
                  </a:lnTo>
                  <a:lnTo>
                    <a:pt x="186" y="194"/>
                  </a:lnTo>
                  <a:lnTo>
                    <a:pt x="189" y="187"/>
                  </a:lnTo>
                  <a:lnTo>
                    <a:pt x="190" y="179"/>
                  </a:lnTo>
                  <a:lnTo>
                    <a:pt x="192" y="170"/>
                  </a:lnTo>
                  <a:lnTo>
                    <a:pt x="193" y="162"/>
                  </a:lnTo>
                  <a:lnTo>
                    <a:pt x="193" y="16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5"/>
            <p:cNvSpPr>
              <a:spLocks/>
            </p:cNvSpPr>
            <p:nvPr userDrawn="1"/>
          </p:nvSpPr>
          <p:spPr bwMode="auto">
            <a:xfrm>
              <a:off x="7120" y="3891"/>
              <a:ext cx="109" cy="78"/>
            </a:xfrm>
            <a:custGeom>
              <a:avLst/>
              <a:gdLst>
                <a:gd name="T0" fmla="*/ 231 w 327"/>
                <a:gd name="T1" fmla="*/ 48 h 233"/>
                <a:gd name="T2" fmla="*/ 246 w 327"/>
                <a:gd name="T3" fmla="*/ 51 h 233"/>
                <a:gd name="T4" fmla="*/ 260 w 327"/>
                <a:gd name="T5" fmla="*/ 59 h 233"/>
                <a:gd name="T6" fmla="*/ 266 w 327"/>
                <a:gd name="T7" fmla="*/ 66 h 233"/>
                <a:gd name="T8" fmla="*/ 272 w 327"/>
                <a:gd name="T9" fmla="*/ 83 h 233"/>
                <a:gd name="T10" fmla="*/ 272 w 327"/>
                <a:gd name="T11" fmla="*/ 233 h 233"/>
                <a:gd name="T12" fmla="*/ 327 w 327"/>
                <a:gd name="T13" fmla="*/ 86 h 233"/>
                <a:gd name="T14" fmla="*/ 324 w 327"/>
                <a:gd name="T15" fmla="*/ 67 h 233"/>
                <a:gd name="T16" fmla="*/ 320 w 327"/>
                <a:gd name="T17" fmla="*/ 49 h 233"/>
                <a:gd name="T18" fmla="*/ 312 w 327"/>
                <a:gd name="T19" fmla="*/ 34 h 233"/>
                <a:gd name="T20" fmla="*/ 301 w 327"/>
                <a:gd name="T21" fmla="*/ 21 h 233"/>
                <a:gd name="T22" fmla="*/ 290 w 327"/>
                <a:gd name="T23" fmla="*/ 13 h 233"/>
                <a:gd name="T24" fmla="*/ 263 w 327"/>
                <a:gd name="T25" fmla="*/ 2 h 233"/>
                <a:gd name="T26" fmla="*/ 245 w 327"/>
                <a:gd name="T27" fmla="*/ 0 h 233"/>
                <a:gd name="T28" fmla="*/ 226 w 327"/>
                <a:gd name="T29" fmla="*/ 3 h 233"/>
                <a:gd name="T30" fmla="*/ 208 w 327"/>
                <a:gd name="T31" fmla="*/ 9 h 233"/>
                <a:gd name="T32" fmla="*/ 192 w 327"/>
                <a:gd name="T33" fmla="*/ 17 h 233"/>
                <a:gd name="T34" fmla="*/ 177 w 327"/>
                <a:gd name="T35" fmla="*/ 30 h 233"/>
                <a:gd name="T36" fmla="*/ 173 w 327"/>
                <a:gd name="T37" fmla="*/ 29 h 233"/>
                <a:gd name="T38" fmla="*/ 167 w 327"/>
                <a:gd name="T39" fmla="*/ 23 h 233"/>
                <a:gd name="T40" fmla="*/ 155 w 327"/>
                <a:gd name="T41" fmla="*/ 13 h 233"/>
                <a:gd name="T42" fmla="*/ 140 w 327"/>
                <a:gd name="T43" fmla="*/ 4 h 233"/>
                <a:gd name="T44" fmla="*/ 123 w 327"/>
                <a:gd name="T45" fmla="*/ 2 h 233"/>
                <a:gd name="T46" fmla="*/ 113 w 327"/>
                <a:gd name="T47" fmla="*/ 0 h 233"/>
                <a:gd name="T48" fmla="*/ 82 w 327"/>
                <a:gd name="T49" fmla="*/ 7 h 233"/>
                <a:gd name="T50" fmla="*/ 57 w 327"/>
                <a:gd name="T51" fmla="*/ 25 h 233"/>
                <a:gd name="T52" fmla="*/ 52 w 327"/>
                <a:gd name="T53" fmla="*/ 3 h 233"/>
                <a:gd name="T54" fmla="*/ 0 w 327"/>
                <a:gd name="T55" fmla="*/ 233 h 233"/>
                <a:gd name="T56" fmla="*/ 53 w 327"/>
                <a:gd name="T57" fmla="*/ 94 h 233"/>
                <a:gd name="T58" fmla="*/ 54 w 327"/>
                <a:gd name="T59" fmla="*/ 83 h 233"/>
                <a:gd name="T60" fmla="*/ 61 w 327"/>
                <a:gd name="T61" fmla="*/ 66 h 233"/>
                <a:gd name="T62" fmla="*/ 67 w 327"/>
                <a:gd name="T63" fmla="*/ 59 h 233"/>
                <a:gd name="T64" fmla="*/ 79 w 327"/>
                <a:gd name="T65" fmla="*/ 51 h 233"/>
                <a:gd name="T66" fmla="*/ 95 w 327"/>
                <a:gd name="T67" fmla="*/ 48 h 233"/>
                <a:gd name="T68" fmla="*/ 104 w 327"/>
                <a:gd name="T69" fmla="*/ 49 h 233"/>
                <a:gd name="T70" fmla="*/ 117 w 327"/>
                <a:gd name="T71" fmla="*/ 55 h 233"/>
                <a:gd name="T72" fmla="*/ 123 w 327"/>
                <a:gd name="T73" fmla="*/ 59 h 233"/>
                <a:gd name="T74" fmla="*/ 133 w 327"/>
                <a:gd name="T75" fmla="*/ 74 h 233"/>
                <a:gd name="T76" fmla="*/ 136 w 327"/>
                <a:gd name="T77" fmla="*/ 94 h 233"/>
                <a:gd name="T78" fmla="*/ 189 w 327"/>
                <a:gd name="T79" fmla="*/ 233 h 233"/>
                <a:gd name="T80" fmla="*/ 189 w 327"/>
                <a:gd name="T81" fmla="*/ 93 h 233"/>
                <a:gd name="T82" fmla="*/ 193 w 327"/>
                <a:gd name="T83" fmla="*/ 72 h 233"/>
                <a:gd name="T84" fmla="*/ 204 w 327"/>
                <a:gd name="T85" fmla="*/ 57 h 233"/>
                <a:gd name="T86" fmla="*/ 210 w 327"/>
                <a:gd name="T87" fmla="*/ 53 h 233"/>
                <a:gd name="T88" fmla="*/ 223 w 327"/>
                <a:gd name="T89" fmla="*/ 49 h 233"/>
                <a:gd name="T90" fmla="*/ 231 w 327"/>
                <a:gd name="T91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" h="233">
                  <a:moveTo>
                    <a:pt x="231" y="48"/>
                  </a:moveTo>
                  <a:lnTo>
                    <a:pt x="231" y="48"/>
                  </a:lnTo>
                  <a:lnTo>
                    <a:pt x="240" y="49"/>
                  </a:lnTo>
                  <a:lnTo>
                    <a:pt x="246" y="51"/>
                  </a:lnTo>
                  <a:lnTo>
                    <a:pt x="253" y="55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66" y="66"/>
                  </a:lnTo>
                  <a:lnTo>
                    <a:pt x="270" y="74"/>
                  </a:lnTo>
                  <a:lnTo>
                    <a:pt x="272" y="83"/>
                  </a:lnTo>
                  <a:lnTo>
                    <a:pt x="272" y="94"/>
                  </a:lnTo>
                  <a:lnTo>
                    <a:pt x="272" y="233"/>
                  </a:lnTo>
                  <a:lnTo>
                    <a:pt x="327" y="233"/>
                  </a:lnTo>
                  <a:lnTo>
                    <a:pt x="327" y="86"/>
                  </a:lnTo>
                  <a:lnTo>
                    <a:pt x="327" y="86"/>
                  </a:lnTo>
                  <a:lnTo>
                    <a:pt x="324" y="67"/>
                  </a:lnTo>
                  <a:lnTo>
                    <a:pt x="323" y="57"/>
                  </a:lnTo>
                  <a:lnTo>
                    <a:pt x="320" y="49"/>
                  </a:lnTo>
                  <a:lnTo>
                    <a:pt x="316" y="41"/>
                  </a:lnTo>
                  <a:lnTo>
                    <a:pt x="312" y="34"/>
                  </a:lnTo>
                  <a:lnTo>
                    <a:pt x="308" y="28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6"/>
                  </a:lnTo>
                  <a:lnTo>
                    <a:pt x="263" y="2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6" y="2"/>
                  </a:lnTo>
                  <a:lnTo>
                    <a:pt x="226" y="3"/>
                  </a:lnTo>
                  <a:lnTo>
                    <a:pt x="217" y="4"/>
                  </a:lnTo>
                  <a:lnTo>
                    <a:pt x="208" y="9"/>
                  </a:lnTo>
                  <a:lnTo>
                    <a:pt x="200" y="13"/>
                  </a:lnTo>
                  <a:lnTo>
                    <a:pt x="192" y="17"/>
                  </a:lnTo>
                  <a:lnTo>
                    <a:pt x="184" y="23"/>
                  </a:lnTo>
                  <a:lnTo>
                    <a:pt x="177" y="30"/>
                  </a:lnTo>
                  <a:lnTo>
                    <a:pt x="176" y="32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67" y="23"/>
                  </a:lnTo>
                  <a:lnTo>
                    <a:pt x="162" y="17"/>
                  </a:lnTo>
                  <a:lnTo>
                    <a:pt x="155" y="13"/>
                  </a:lnTo>
                  <a:lnTo>
                    <a:pt x="148" y="9"/>
                  </a:lnTo>
                  <a:lnTo>
                    <a:pt x="140" y="4"/>
                  </a:lnTo>
                  <a:lnTo>
                    <a:pt x="132" y="3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2"/>
                  </a:lnTo>
                  <a:lnTo>
                    <a:pt x="82" y="7"/>
                  </a:lnTo>
                  <a:lnTo>
                    <a:pt x="68" y="14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52" y="3"/>
                  </a:lnTo>
                  <a:lnTo>
                    <a:pt x="0" y="3"/>
                  </a:lnTo>
                  <a:lnTo>
                    <a:pt x="0" y="233"/>
                  </a:lnTo>
                  <a:lnTo>
                    <a:pt x="53" y="233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4" y="83"/>
                  </a:lnTo>
                  <a:lnTo>
                    <a:pt x="57" y="74"/>
                  </a:lnTo>
                  <a:lnTo>
                    <a:pt x="61" y="66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4" y="55"/>
                  </a:lnTo>
                  <a:lnTo>
                    <a:pt x="79" y="51"/>
                  </a:lnTo>
                  <a:lnTo>
                    <a:pt x="87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4" y="49"/>
                  </a:lnTo>
                  <a:lnTo>
                    <a:pt x="110" y="51"/>
                  </a:lnTo>
                  <a:lnTo>
                    <a:pt x="117" y="55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9" y="66"/>
                  </a:lnTo>
                  <a:lnTo>
                    <a:pt x="133" y="74"/>
                  </a:lnTo>
                  <a:lnTo>
                    <a:pt x="136" y="83"/>
                  </a:lnTo>
                  <a:lnTo>
                    <a:pt x="136" y="94"/>
                  </a:lnTo>
                  <a:lnTo>
                    <a:pt x="136" y="233"/>
                  </a:lnTo>
                  <a:lnTo>
                    <a:pt x="189" y="23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1" y="82"/>
                  </a:lnTo>
                  <a:lnTo>
                    <a:pt x="193" y="72"/>
                  </a:lnTo>
                  <a:lnTo>
                    <a:pt x="197" y="64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210" y="53"/>
                  </a:lnTo>
                  <a:lnTo>
                    <a:pt x="217" y="51"/>
                  </a:lnTo>
                  <a:lnTo>
                    <a:pt x="223" y="49"/>
                  </a:lnTo>
                  <a:lnTo>
                    <a:pt x="231" y="48"/>
                  </a:lnTo>
                  <a:lnTo>
                    <a:pt x="231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6"/>
            <p:cNvSpPr>
              <a:spLocks/>
            </p:cNvSpPr>
            <p:nvPr userDrawn="1"/>
          </p:nvSpPr>
          <p:spPr bwMode="auto">
            <a:xfrm>
              <a:off x="7241" y="3864"/>
              <a:ext cx="62" cy="105"/>
            </a:xfrm>
            <a:custGeom>
              <a:avLst/>
              <a:gdLst>
                <a:gd name="T0" fmla="*/ 94 w 188"/>
                <a:gd name="T1" fmla="*/ 131 h 316"/>
                <a:gd name="T2" fmla="*/ 94 w 188"/>
                <a:gd name="T3" fmla="*/ 131 h 316"/>
                <a:gd name="T4" fmla="*/ 103 w 188"/>
                <a:gd name="T5" fmla="*/ 132 h 316"/>
                <a:gd name="T6" fmla="*/ 112 w 188"/>
                <a:gd name="T7" fmla="*/ 134 h 316"/>
                <a:gd name="T8" fmla="*/ 118 w 188"/>
                <a:gd name="T9" fmla="*/ 138 h 316"/>
                <a:gd name="T10" fmla="*/ 124 w 188"/>
                <a:gd name="T11" fmla="*/ 142 h 316"/>
                <a:gd name="T12" fmla="*/ 129 w 188"/>
                <a:gd name="T13" fmla="*/ 149 h 316"/>
                <a:gd name="T14" fmla="*/ 132 w 188"/>
                <a:gd name="T15" fmla="*/ 157 h 316"/>
                <a:gd name="T16" fmla="*/ 133 w 188"/>
                <a:gd name="T17" fmla="*/ 165 h 316"/>
                <a:gd name="T18" fmla="*/ 135 w 188"/>
                <a:gd name="T19" fmla="*/ 176 h 316"/>
                <a:gd name="T20" fmla="*/ 135 w 188"/>
                <a:gd name="T21" fmla="*/ 316 h 316"/>
                <a:gd name="T22" fmla="*/ 188 w 188"/>
                <a:gd name="T23" fmla="*/ 316 h 316"/>
                <a:gd name="T24" fmla="*/ 188 w 188"/>
                <a:gd name="T25" fmla="*/ 166 h 316"/>
                <a:gd name="T26" fmla="*/ 188 w 188"/>
                <a:gd name="T27" fmla="*/ 166 h 316"/>
                <a:gd name="T28" fmla="*/ 186 w 188"/>
                <a:gd name="T29" fmla="*/ 149 h 316"/>
                <a:gd name="T30" fmla="*/ 182 w 188"/>
                <a:gd name="T31" fmla="*/ 134 h 316"/>
                <a:gd name="T32" fmla="*/ 177 w 188"/>
                <a:gd name="T33" fmla="*/ 119 h 316"/>
                <a:gd name="T34" fmla="*/ 169 w 188"/>
                <a:gd name="T35" fmla="*/ 108 h 316"/>
                <a:gd name="T36" fmla="*/ 169 w 188"/>
                <a:gd name="T37" fmla="*/ 108 h 316"/>
                <a:gd name="T38" fmla="*/ 163 w 188"/>
                <a:gd name="T39" fmla="*/ 102 h 316"/>
                <a:gd name="T40" fmla="*/ 158 w 188"/>
                <a:gd name="T41" fmla="*/ 97 h 316"/>
                <a:gd name="T42" fmla="*/ 151 w 188"/>
                <a:gd name="T43" fmla="*/ 93 h 316"/>
                <a:gd name="T44" fmla="*/ 144 w 188"/>
                <a:gd name="T45" fmla="*/ 90 h 316"/>
                <a:gd name="T46" fmla="*/ 137 w 188"/>
                <a:gd name="T47" fmla="*/ 87 h 316"/>
                <a:gd name="T48" fmla="*/ 129 w 188"/>
                <a:gd name="T49" fmla="*/ 85 h 316"/>
                <a:gd name="T50" fmla="*/ 112 w 188"/>
                <a:gd name="T51" fmla="*/ 83 h 316"/>
                <a:gd name="T52" fmla="*/ 112 w 188"/>
                <a:gd name="T53" fmla="*/ 83 h 316"/>
                <a:gd name="T54" fmla="*/ 97 w 188"/>
                <a:gd name="T55" fmla="*/ 85 h 316"/>
                <a:gd name="T56" fmla="*/ 83 w 188"/>
                <a:gd name="T57" fmla="*/ 90 h 316"/>
                <a:gd name="T58" fmla="*/ 69 w 188"/>
                <a:gd name="T59" fmla="*/ 97 h 316"/>
                <a:gd name="T60" fmla="*/ 57 w 188"/>
                <a:gd name="T61" fmla="*/ 108 h 316"/>
                <a:gd name="T62" fmla="*/ 53 w 188"/>
                <a:gd name="T63" fmla="*/ 112 h 316"/>
                <a:gd name="T64" fmla="*/ 53 w 188"/>
                <a:gd name="T65" fmla="*/ 0 h 316"/>
                <a:gd name="T66" fmla="*/ 0 w 188"/>
                <a:gd name="T67" fmla="*/ 0 h 316"/>
                <a:gd name="T68" fmla="*/ 0 w 188"/>
                <a:gd name="T69" fmla="*/ 316 h 316"/>
                <a:gd name="T70" fmla="*/ 53 w 188"/>
                <a:gd name="T71" fmla="*/ 316 h 316"/>
                <a:gd name="T72" fmla="*/ 53 w 188"/>
                <a:gd name="T73" fmla="*/ 176 h 316"/>
                <a:gd name="T74" fmla="*/ 53 w 188"/>
                <a:gd name="T75" fmla="*/ 176 h 316"/>
                <a:gd name="T76" fmla="*/ 54 w 188"/>
                <a:gd name="T77" fmla="*/ 165 h 316"/>
                <a:gd name="T78" fmla="*/ 56 w 188"/>
                <a:gd name="T79" fmla="*/ 157 h 316"/>
                <a:gd name="T80" fmla="*/ 58 w 188"/>
                <a:gd name="T81" fmla="*/ 149 h 316"/>
                <a:gd name="T82" fmla="*/ 64 w 188"/>
                <a:gd name="T83" fmla="*/ 142 h 316"/>
                <a:gd name="T84" fmla="*/ 69 w 188"/>
                <a:gd name="T85" fmla="*/ 138 h 316"/>
                <a:gd name="T86" fmla="*/ 76 w 188"/>
                <a:gd name="T87" fmla="*/ 134 h 316"/>
                <a:gd name="T88" fmla="*/ 84 w 188"/>
                <a:gd name="T89" fmla="*/ 132 h 316"/>
                <a:gd name="T90" fmla="*/ 94 w 188"/>
                <a:gd name="T91" fmla="*/ 131 h 316"/>
                <a:gd name="T92" fmla="*/ 94 w 188"/>
                <a:gd name="T93" fmla="*/ 13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316">
                  <a:moveTo>
                    <a:pt x="94" y="131"/>
                  </a:moveTo>
                  <a:lnTo>
                    <a:pt x="94" y="131"/>
                  </a:lnTo>
                  <a:lnTo>
                    <a:pt x="103" y="132"/>
                  </a:lnTo>
                  <a:lnTo>
                    <a:pt x="112" y="134"/>
                  </a:lnTo>
                  <a:lnTo>
                    <a:pt x="118" y="138"/>
                  </a:lnTo>
                  <a:lnTo>
                    <a:pt x="124" y="142"/>
                  </a:lnTo>
                  <a:lnTo>
                    <a:pt x="129" y="149"/>
                  </a:lnTo>
                  <a:lnTo>
                    <a:pt x="132" y="157"/>
                  </a:lnTo>
                  <a:lnTo>
                    <a:pt x="133" y="165"/>
                  </a:lnTo>
                  <a:lnTo>
                    <a:pt x="135" y="176"/>
                  </a:lnTo>
                  <a:lnTo>
                    <a:pt x="135" y="316"/>
                  </a:lnTo>
                  <a:lnTo>
                    <a:pt x="188" y="316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186" y="149"/>
                  </a:lnTo>
                  <a:lnTo>
                    <a:pt x="182" y="134"/>
                  </a:lnTo>
                  <a:lnTo>
                    <a:pt x="177" y="119"/>
                  </a:lnTo>
                  <a:lnTo>
                    <a:pt x="169" y="108"/>
                  </a:lnTo>
                  <a:lnTo>
                    <a:pt x="169" y="108"/>
                  </a:lnTo>
                  <a:lnTo>
                    <a:pt x="163" y="102"/>
                  </a:lnTo>
                  <a:lnTo>
                    <a:pt x="158" y="97"/>
                  </a:lnTo>
                  <a:lnTo>
                    <a:pt x="151" y="93"/>
                  </a:lnTo>
                  <a:lnTo>
                    <a:pt x="144" y="90"/>
                  </a:lnTo>
                  <a:lnTo>
                    <a:pt x="137" y="87"/>
                  </a:lnTo>
                  <a:lnTo>
                    <a:pt x="129" y="85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97" y="85"/>
                  </a:lnTo>
                  <a:lnTo>
                    <a:pt x="83" y="90"/>
                  </a:lnTo>
                  <a:lnTo>
                    <a:pt x="69" y="97"/>
                  </a:lnTo>
                  <a:lnTo>
                    <a:pt x="57" y="108"/>
                  </a:lnTo>
                  <a:lnTo>
                    <a:pt x="53" y="1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53" y="316"/>
                  </a:lnTo>
                  <a:lnTo>
                    <a:pt x="53" y="176"/>
                  </a:lnTo>
                  <a:lnTo>
                    <a:pt x="53" y="176"/>
                  </a:lnTo>
                  <a:lnTo>
                    <a:pt x="54" y="165"/>
                  </a:lnTo>
                  <a:lnTo>
                    <a:pt x="56" y="157"/>
                  </a:lnTo>
                  <a:lnTo>
                    <a:pt x="58" y="149"/>
                  </a:lnTo>
                  <a:lnTo>
                    <a:pt x="64" y="142"/>
                  </a:lnTo>
                  <a:lnTo>
                    <a:pt x="69" y="138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1"/>
                  </a:lnTo>
                  <a:lnTo>
                    <a:pt x="94" y="13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7"/>
            <p:cNvSpPr>
              <a:spLocks/>
            </p:cNvSpPr>
            <p:nvPr userDrawn="1"/>
          </p:nvSpPr>
          <p:spPr bwMode="auto">
            <a:xfrm>
              <a:off x="7311" y="3891"/>
              <a:ext cx="65" cy="78"/>
            </a:xfrm>
            <a:custGeom>
              <a:avLst/>
              <a:gdLst>
                <a:gd name="T0" fmla="*/ 104 w 197"/>
                <a:gd name="T1" fmla="*/ 189 h 233"/>
                <a:gd name="T2" fmla="*/ 84 w 197"/>
                <a:gd name="T3" fmla="*/ 185 h 233"/>
                <a:gd name="T4" fmla="*/ 66 w 197"/>
                <a:gd name="T5" fmla="*/ 174 h 233"/>
                <a:gd name="T6" fmla="*/ 61 w 197"/>
                <a:gd name="T7" fmla="*/ 168 h 233"/>
                <a:gd name="T8" fmla="*/ 54 w 197"/>
                <a:gd name="T9" fmla="*/ 151 h 233"/>
                <a:gd name="T10" fmla="*/ 51 w 197"/>
                <a:gd name="T11" fmla="*/ 142 h 233"/>
                <a:gd name="T12" fmla="*/ 51 w 197"/>
                <a:gd name="T13" fmla="*/ 94 h 233"/>
                <a:gd name="T14" fmla="*/ 53 w 197"/>
                <a:gd name="T15" fmla="*/ 81 h 233"/>
                <a:gd name="T16" fmla="*/ 57 w 197"/>
                <a:gd name="T17" fmla="*/ 68 h 233"/>
                <a:gd name="T18" fmla="*/ 64 w 197"/>
                <a:gd name="T19" fmla="*/ 57 h 233"/>
                <a:gd name="T20" fmla="*/ 73 w 197"/>
                <a:gd name="T21" fmla="*/ 49 h 233"/>
                <a:gd name="T22" fmla="*/ 84 w 197"/>
                <a:gd name="T23" fmla="*/ 45 h 233"/>
                <a:gd name="T24" fmla="*/ 98 w 197"/>
                <a:gd name="T25" fmla="*/ 43 h 233"/>
                <a:gd name="T26" fmla="*/ 104 w 197"/>
                <a:gd name="T27" fmla="*/ 44 h 233"/>
                <a:gd name="T28" fmla="*/ 118 w 197"/>
                <a:gd name="T29" fmla="*/ 47 h 233"/>
                <a:gd name="T30" fmla="*/ 128 w 197"/>
                <a:gd name="T31" fmla="*/ 53 h 233"/>
                <a:gd name="T32" fmla="*/ 136 w 197"/>
                <a:gd name="T33" fmla="*/ 63 h 233"/>
                <a:gd name="T34" fmla="*/ 140 w 197"/>
                <a:gd name="T35" fmla="*/ 68 h 233"/>
                <a:gd name="T36" fmla="*/ 145 w 197"/>
                <a:gd name="T37" fmla="*/ 94 h 233"/>
                <a:gd name="T38" fmla="*/ 94 w 197"/>
                <a:gd name="T39" fmla="*/ 97 h 233"/>
                <a:gd name="T40" fmla="*/ 197 w 197"/>
                <a:gd name="T41" fmla="*/ 132 h 233"/>
                <a:gd name="T42" fmla="*/ 197 w 197"/>
                <a:gd name="T43" fmla="*/ 109 h 233"/>
                <a:gd name="T44" fmla="*/ 196 w 197"/>
                <a:gd name="T45" fmla="*/ 86 h 233"/>
                <a:gd name="T46" fmla="*/ 190 w 197"/>
                <a:gd name="T47" fmla="*/ 66 h 233"/>
                <a:gd name="T48" fmla="*/ 182 w 197"/>
                <a:gd name="T49" fmla="*/ 47 h 233"/>
                <a:gd name="T50" fmla="*/ 171 w 197"/>
                <a:gd name="T51" fmla="*/ 30 h 233"/>
                <a:gd name="T52" fmla="*/ 164 w 197"/>
                <a:gd name="T53" fmla="*/ 23 h 233"/>
                <a:gd name="T54" fmla="*/ 148 w 197"/>
                <a:gd name="T55" fmla="*/ 13 h 233"/>
                <a:gd name="T56" fmla="*/ 130 w 197"/>
                <a:gd name="T57" fmla="*/ 4 h 233"/>
                <a:gd name="T58" fmla="*/ 108 w 197"/>
                <a:gd name="T59" fmla="*/ 0 h 233"/>
                <a:gd name="T60" fmla="*/ 98 w 197"/>
                <a:gd name="T61" fmla="*/ 0 h 233"/>
                <a:gd name="T62" fmla="*/ 77 w 197"/>
                <a:gd name="T63" fmla="*/ 2 h 233"/>
                <a:gd name="T64" fmla="*/ 58 w 197"/>
                <a:gd name="T65" fmla="*/ 7 h 233"/>
                <a:gd name="T66" fmla="*/ 40 w 197"/>
                <a:gd name="T67" fmla="*/ 17 h 233"/>
                <a:gd name="T68" fmla="*/ 27 w 197"/>
                <a:gd name="T69" fmla="*/ 30 h 233"/>
                <a:gd name="T70" fmla="*/ 20 w 197"/>
                <a:gd name="T71" fmla="*/ 38 h 233"/>
                <a:gd name="T72" fmla="*/ 9 w 197"/>
                <a:gd name="T73" fmla="*/ 57 h 233"/>
                <a:gd name="T74" fmla="*/ 2 w 197"/>
                <a:gd name="T75" fmla="*/ 78 h 233"/>
                <a:gd name="T76" fmla="*/ 0 w 197"/>
                <a:gd name="T77" fmla="*/ 102 h 233"/>
                <a:gd name="T78" fmla="*/ 0 w 197"/>
                <a:gd name="T79" fmla="*/ 116 h 233"/>
                <a:gd name="T80" fmla="*/ 1 w 197"/>
                <a:gd name="T81" fmla="*/ 143 h 233"/>
                <a:gd name="T82" fmla="*/ 5 w 197"/>
                <a:gd name="T83" fmla="*/ 168 h 233"/>
                <a:gd name="T84" fmla="*/ 13 w 197"/>
                <a:gd name="T85" fmla="*/ 188 h 233"/>
                <a:gd name="T86" fmla="*/ 25 w 197"/>
                <a:gd name="T87" fmla="*/ 204 h 233"/>
                <a:gd name="T88" fmla="*/ 40 w 197"/>
                <a:gd name="T89" fmla="*/ 217 h 233"/>
                <a:gd name="T90" fmla="*/ 58 w 197"/>
                <a:gd name="T91" fmla="*/ 226 h 233"/>
                <a:gd name="T92" fmla="*/ 80 w 197"/>
                <a:gd name="T93" fmla="*/ 232 h 233"/>
                <a:gd name="T94" fmla="*/ 104 w 197"/>
                <a:gd name="T95" fmla="*/ 233 h 233"/>
                <a:gd name="T96" fmla="*/ 117 w 197"/>
                <a:gd name="T97" fmla="*/ 232 h 233"/>
                <a:gd name="T98" fmla="*/ 140 w 197"/>
                <a:gd name="T99" fmla="*/ 228 h 233"/>
                <a:gd name="T100" fmla="*/ 160 w 197"/>
                <a:gd name="T101" fmla="*/ 219 h 233"/>
                <a:gd name="T102" fmla="*/ 181 w 197"/>
                <a:gd name="T103" fmla="*/ 207 h 233"/>
                <a:gd name="T104" fmla="*/ 158 w 197"/>
                <a:gd name="T105" fmla="*/ 168 h 233"/>
                <a:gd name="T106" fmla="*/ 145 w 197"/>
                <a:gd name="T107" fmla="*/ 177 h 233"/>
                <a:gd name="T108" fmla="*/ 119 w 197"/>
                <a:gd name="T109" fmla="*/ 188 h 233"/>
                <a:gd name="T110" fmla="*/ 104 w 197"/>
                <a:gd name="T111" fmla="*/ 1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233">
                  <a:moveTo>
                    <a:pt x="104" y="189"/>
                  </a:moveTo>
                  <a:lnTo>
                    <a:pt x="104" y="189"/>
                  </a:lnTo>
                  <a:lnTo>
                    <a:pt x="94" y="188"/>
                  </a:lnTo>
                  <a:lnTo>
                    <a:pt x="84" y="185"/>
                  </a:lnTo>
                  <a:lnTo>
                    <a:pt x="74" y="181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61" y="168"/>
                  </a:lnTo>
                  <a:lnTo>
                    <a:pt x="57" y="160"/>
                  </a:lnTo>
                  <a:lnTo>
                    <a:pt x="54" y="151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51" y="139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3" y="8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4" y="57"/>
                  </a:lnTo>
                  <a:lnTo>
                    <a:pt x="68" y="53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4" y="45"/>
                  </a:lnTo>
                  <a:lnTo>
                    <a:pt x="91" y="44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104" y="44"/>
                  </a:lnTo>
                  <a:lnTo>
                    <a:pt x="111" y="45"/>
                  </a:lnTo>
                  <a:lnTo>
                    <a:pt x="118" y="47"/>
                  </a:lnTo>
                  <a:lnTo>
                    <a:pt x="123" y="49"/>
                  </a:lnTo>
                  <a:lnTo>
                    <a:pt x="128" y="53"/>
                  </a:lnTo>
                  <a:lnTo>
                    <a:pt x="132" y="57"/>
                  </a:lnTo>
                  <a:lnTo>
                    <a:pt x="136" y="63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3" y="81"/>
                  </a:lnTo>
                  <a:lnTo>
                    <a:pt x="145" y="94"/>
                  </a:lnTo>
                  <a:lnTo>
                    <a:pt x="145" y="97"/>
                  </a:lnTo>
                  <a:lnTo>
                    <a:pt x="94" y="97"/>
                  </a:lnTo>
                  <a:lnTo>
                    <a:pt x="94" y="132"/>
                  </a:lnTo>
                  <a:lnTo>
                    <a:pt x="197" y="132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7" y="97"/>
                  </a:lnTo>
                  <a:lnTo>
                    <a:pt x="196" y="86"/>
                  </a:lnTo>
                  <a:lnTo>
                    <a:pt x="193" y="75"/>
                  </a:lnTo>
                  <a:lnTo>
                    <a:pt x="190" y="66"/>
                  </a:lnTo>
                  <a:lnTo>
                    <a:pt x="186" y="56"/>
                  </a:lnTo>
                  <a:lnTo>
                    <a:pt x="182" y="47"/>
                  </a:lnTo>
                  <a:lnTo>
                    <a:pt x="177" y="38"/>
                  </a:lnTo>
                  <a:lnTo>
                    <a:pt x="171" y="30"/>
                  </a:lnTo>
                  <a:lnTo>
                    <a:pt x="171" y="30"/>
                  </a:lnTo>
                  <a:lnTo>
                    <a:pt x="164" y="23"/>
                  </a:lnTo>
                  <a:lnTo>
                    <a:pt x="156" y="17"/>
                  </a:lnTo>
                  <a:lnTo>
                    <a:pt x="148" y="13"/>
                  </a:lnTo>
                  <a:lnTo>
                    <a:pt x="140" y="7"/>
                  </a:lnTo>
                  <a:lnTo>
                    <a:pt x="130" y="4"/>
                  </a:lnTo>
                  <a:lnTo>
                    <a:pt x="119" y="2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1"/>
                  </a:lnTo>
                  <a:lnTo>
                    <a:pt x="40" y="17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0" y="38"/>
                  </a:lnTo>
                  <a:lnTo>
                    <a:pt x="15" y="47"/>
                  </a:lnTo>
                  <a:lnTo>
                    <a:pt x="9" y="57"/>
                  </a:lnTo>
                  <a:lnTo>
                    <a:pt x="6" y="67"/>
                  </a:lnTo>
                  <a:lnTo>
                    <a:pt x="2" y="78"/>
                  </a:lnTo>
                  <a:lnTo>
                    <a:pt x="1" y="90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9" y="179"/>
                  </a:lnTo>
                  <a:lnTo>
                    <a:pt x="13" y="188"/>
                  </a:lnTo>
                  <a:lnTo>
                    <a:pt x="19" y="196"/>
                  </a:lnTo>
                  <a:lnTo>
                    <a:pt x="25" y="204"/>
                  </a:lnTo>
                  <a:lnTo>
                    <a:pt x="32" y="211"/>
                  </a:lnTo>
                  <a:lnTo>
                    <a:pt x="40" y="217"/>
                  </a:lnTo>
                  <a:lnTo>
                    <a:pt x="49" y="222"/>
                  </a:lnTo>
                  <a:lnTo>
                    <a:pt x="58" y="226"/>
                  </a:lnTo>
                  <a:lnTo>
                    <a:pt x="68" y="229"/>
                  </a:lnTo>
                  <a:lnTo>
                    <a:pt x="80" y="232"/>
                  </a:lnTo>
                  <a:lnTo>
                    <a:pt x="91" y="233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17" y="232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49" y="225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1" y="207"/>
                  </a:lnTo>
                  <a:lnTo>
                    <a:pt x="189" y="199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45" y="177"/>
                  </a:lnTo>
                  <a:lnTo>
                    <a:pt x="133" y="184"/>
                  </a:lnTo>
                  <a:lnTo>
                    <a:pt x="119" y="188"/>
                  </a:lnTo>
                  <a:lnTo>
                    <a:pt x="104" y="189"/>
                  </a:lnTo>
                  <a:lnTo>
                    <a:pt x="104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8"/>
            <p:cNvSpPr>
              <a:spLocks/>
            </p:cNvSpPr>
            <p:nvPr userDrawn="1"/>
          </p:nvSpPr>
          <p:spPr bwMode="auto">
            <a:xfrm>
              <a:off x="7379" y="3872"/>
              <a:ext cx="40" cy="97"/>
            </a:xfrm>
            <a:custGeom>
              <a:avLst/>
              <a:gdLst>
                <a:gd name="T0" fmla="*/ 41 w 120"/>
                <a:gd name="T1" fmla="*/ 272 h 292"/>
                <a:gd name="T2" fmla="*/ 41 w 120"/>
                <a:gd name="T3" fmla="*/ 272 h 292"/>
                <a:gd name="T4" fmla="*/ 51 w 120"/>
                <a:gd name="T5" fmla="*/ 280 h 292"/>
                <a:gd name="T6" fmla="*/ 63 w 120"/>
                <a:gd name="T7" fmla="*/ 287 h 292"/>
                <a:gd name="T8" fmla="*/ 75 w 120"/>
                <a:gd name="T9" fmla="*/ 291 h 292"/>
                <a:gd name="T10" fmla="*/ 91 w 120"/>
                <a:gd name="T11" fmla="*/ 292 h 292"/>
                <a:gd name="T12" fmla="*/ 120 w 120"/>
                <a:gd name="T13" fmla="*/ 292 h 292"/>
                <a:gd name="T14" fmla="*/ 120 w 120"/>
                <a:gd name="T15" fmla="*/ 247 h 292"/>
                <a:gd name="T16" fmla="*/ 102 w 120"/>
                <a:gd name="T17" fmla="*/ 247 h 292"/>
                <a:gd name="T18" fmla="*/ 102 w 120"/>
                <a:gd name="T19" fmla="*/ 247 h 292"/>
                <a:gd name="T20" fmla="*/ 97 w 120"/>
                <a:gd name="T21" fmla="*/ 247 h 292"/>
                <a:gd name="T22" fmla="*/ 91 w 120"/>
                <a:gd name="T23" fmla="*/ 246 h 292"/>
                <a:gd name="T24" fmla="*/ 87 w 120"/>
                <a:gd name="T25" fmla="*/ 244 h 292"/>
                <a:gd name="T26" fmla="*/ 85 w 120"/>
                <a:gd name="T27" fmla="*/ 242 h 292"/>
                <a:gd name="T28" fmla="*/ 82 w 120"/>
                <a:gd name="T29" fmla="*/ 238 h 292"/>
                <a:gd name="T30" fmla="*/ 81 w 120"/>
                <a:gd name="T31" fmla="*/ 233 h 292"/>
                <a:gd name="T32" fmla="*/ 79 w 120"/>
                <a:gd name="T33" fmla="*/ 229 h 292"/>
                <a:gd name="T34" fmla="*/ 79 w 120"/>
                <a:gd name="T35" fmla="*/ 224 h 292"/>
                <a:gd name="T36" fmla="*/ 79 w 120"/>
                <a:gd name="T37" fmla="*/ 108 h 292"/>
                <a:gd name="T38" fmla="*/ 120 w 120"/>
                <a:gd name="T39" fmla="*/ 108 h 292"/>
                <a:gd name="T40" fmla="*/ 120 w 120"/>
                <a:gd name="T41" fmla="*/ 69 h 292"/>
                <a:gd name="T42" fmla="*/ 79 w 120"/>
                <a:gd name="T43" fmla="*/ 69 h 292"/>
                <a:gd name="T44" fmla="*/ 79 w 120"/>
                <a:gd name="T45" fmla="*/ 0 h 292"/>
                <a:gd name="T46" fmla="*/ 26 w 120"/>
                <a:gd name="T47" fmla="*/ 0 h 292"/>
                <a:gd name="T48" fmla="*/ 26 w 120"/>
                <a:gd name="T49" fmla="*/ 69 h 292"/>
                <a:gd name="T50" fmla="*/ 0 w 120"/>
                <a:gd name="T51" fmla="*/ 69 h 292"/>
                <a:gd name="T52" fmla="*/ 0 w 120"/>
                <a:gd name="T53" fmla="*/ 108 h 292"/>
                <a:gd name="T54" fmla="*/ 26 w 120"/>
                <a:gd name="T55" fmla="*/ 108 h 292"/>
                <a:gd name="T56" fmla="*/ 26 w 120"/>
                <a:gd name="T57" fmla="*/ 227 h 292"/>
                <a:gd name="T58" fmla="*/ 26 w 120"/>
                <a:gd name="T59" fmla="*/ 227 h 292"/>
                <a:gd name="T60" fmla="*/ 26 w 120"/>
                <a:gd name="T61" fmla="*/ 240 h 292"/>
                <a:gd name="T62" fmla="*/ 29 w 120"/>
                <a:gd name="T63" fmla="*/ 251 h 292"/>
                <a:gd name="T64" fmla="*/ 34 w 120"/>
                <a:gd name="T65" fmla="*/ 262 h 292"/>
                <a:gd name="T66" fmla="*/ 41 w 120"/>
                <a:gd name="T67" fmla="*/ 272 h 292"/>
                <a:gd name="T68" fmla="*/ 41 w 120"/>
                <a:gd name="T69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292">
                  <a:moveTo>
                    <a:pt x="41" y="272"/>
                  </a:moveTo>
                  <a:lnTo>
                    <a:pt x="41" y="272"/>
                  </a:lnTo>
                  <a:lnTo>
                    <a:pt x="51" y="280"/>
                  </a:lnTo>
                  <a:lnTo>
                    <a:pt x="63" y="287"/>
                  </a:lnTo>
                  <a:lnTo>
                    <a:pt x="75" y="291"/>
                  </a:lnTo>
                  <a:lnTo>
                    <a:pt x="91" y="292"/>
                  </a:lnTo>
                  <a:lnTo>
                    <a:pt x="120" y="292"/>
                  </a:lnTo>
                  <a:lnTo>
                    <a:pt x="120" y="247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97" y="247"/>
                  </a:lnTo>
                  <a:lnTo>
                    <a:pt x="91" y="246"/>
                  </a:lnTo>
                  <a:lnTo>
                    <a:pt x="87" y="244"/>
                  </a:lnTo>
                  <a:lnTo>
                    <a:pt x="85" y="242"/>
                  </a:lnTo>
                  <a:lnTo>
                    <a:pt x="82" y="238"/>
                  </a:lnTo>
                  <a:lnTo>
                    <a:pt x="81" y="233"/>
                  </a:lnTo>
                  <a:lnTo>
                    <a:pt x="79" y="229"/>
                  </a:lnTo>
                  <a:lnTo>
                    <a:pt x="79" y="224"/>
                  </a:lnTo>
                  <a:lnTo>
                    <a:pt x="79" y="108"/>
                  </a:lnTo>
                  <a:lnTo>
                    <a:pt x="120" y="108"/>
                  </a:lnTo>
                  <a:lnTo>
                    <a:pt x="120" y="69"/>
                  </a:lnTo>
                  <a:lnTo>
                    <a:pt x="79" y="69"/>
                  </a:lnTo>
                  <a:lnTo>
                    <a:pt x="79" y="0"/>
                  </a:lnTo>
                  <a:lnTo>
                    <a:pt x="26" y="0"/>
                  </a:lnTo>
                  <a:lnTo>
                    <a:pt x="26" y="69"/>
                  </a:lnTo>
                  <a:lnTo>
                    <a:pt x="0" y="69"/>
                  </a:lnTo>
                  <a:lnTo>
                    <a:pt x="0" y="108"/>
                  </a:lnTo>
                  <a:lnTo>
                    <a:pt x="26" y="108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6" y="240"/>
                  </a:lnTo>
                  <a:lnTo>
                    <a:pt x="29" y="251"/>
                  </a:lnTo>
                  <a:lnTo>
                    <a:pt x="34" y="262"/>
                  </a:lnTo>
                  <a:lnTo>
                    <a:pt x="41" y="272"/>
                  </a:lnTo>
                  <a:lnTo>
                    <a:pt x="41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9"/>
            <p:cNvSpPr>
              <a:spLocks/>
            </p:cNvSpPr>
            <p:nvPr userDrawn="1"/>
          </p:nvSpPr>
          <p:spPr bwMode="auto">
            <a:xfrm>
              <a:off x="6299" y="3864"/>
              <a:ext cx="77" cy="106"/>
            </a:xfrm>
            <a:custGeom>
              <a:avLst/>
              <a:gdLst>
                <a:gd name="T0" fmla="*/ 114 w 230"/>
                <a:gd name="T1" fmla="*/ 58 h 318"/>
                <a:gd name="T2" fmla="*/ 114 w 230"/>
                <a:gd name="T3" fmla="*/ 58 h 318"/>
                <a:gd name="T4" fmla="*/ 125 w 230"/>
                <a:gd name="T5" fmla="*/ 60 h 318"/>
                <a:gd name="T6" fmla="*/ 135 w 230"/>
                <a:gd name="T7" fmla="*/ 64 h 318"/>
                <a:gd name="T8" fmla="*/ 144 w 230"/>
                <a:gd name="T9" fmla="*/ 68 h 318"/>
                <a:gd name="T10" fmla="*/ 152 w 230"/>
                <a:gd name="T11" fmla="*/ 75 h 318"/>
                <a:gd name="T12" fmla="*/ 152 w 230"/>
                <a:gd name="T13" fmla="*/ 75 h 318"/>
                <a:gd name="T14" fmla="*/ 159 w 230"/>
                <a:gd name="T15" fmla="*/ 84 h 318"/>
                <a:gd name="T16" fmla="*/ 163 w 230"/>
                <a:gd name="T17" fmla="*/ 94 h 318"/>
                <a:gd name="T18" fmla="*/ 167 w 230"/>
                <a:gd name="T19" fmla="*/ 104 h 318"/>
                <a:gd name="T20" fmla="*/ 167 w 230"/>
                <a:gd name="T21" fmla="*/ 117 h 318"/>
                <a:gd name="T22" fmla="*/ 167 w 230"/>
                <a:gd name="T23" fmla="*/ 318 h 318"/>
                <a:gd name="T24" fmla="*/ 230 w 230"/>
                <a:gd name="T25" fmla="*/ 318 h 318"/>
                <a:gd name="T26" fmla="*/ 230 w 230"/>
                <a:gd name="T27" fmla="*/ 117 h 318"/>
                <a:gd name="T28" fmla="*/ 230 w 230"/>
                <a:gd name="T29" fmla="*/ 117 h 318"/>
                <a:gd name="T30" fmla="*/ 228 w 230"/>
                <a:gd name="T31" fmla="*/ 104 h 318"/>
                <a:gd name="T32" fmla="*/ 227 w 230"/>
                <a:gd name="T33" fmla="*/ 92 h 318"/>
                <a:gd name="T34" fmla="*/ 224 w 230"/>
                <a:gd name="T35" fmla="*/ 80 h 318"/>
                <a:gd name="T36" fmla="*/ 220 w 230"/>
                <a:gd name="T37" fmla="*/ 69 h 318"/>
                <a:gd name="T38" fmla="*/ 216 w 230"/>
                <a:gd name="T39" fmla="*/ 58 h 318"/>
                <a:gd name="T40" fmla="*/ 211 w 230"/>
                <a:gd name="T41" fmla="*/ 49 h 318"/>
                <a:gd name="T42" fmla="*/ 204 w 230"/>
                <a:gd name="T43" fmla="*/ 41 h 318"/>
                <a:gd name="T44" fmla="*/ 196 w 230"/>
                <a:gd name="T45" fmla="*/ 32 h 318"/>
                <a:gd name="T46" fmla="*/ 196 w 230"/>
                <a:gd name="T47" fmla="*/ 32 h 318"/>
                <a:gd name="T48" fmla="*/ 189 w 230"/>
                <a:gd name="T49" fmla="*/ 26 h 318"/>
                <a:gd name="T50" fmla="*/ 181 w 230"/>
                <a:gd name="T51" fmla="*/ 19 h 318"/>
                <a:gd name="T52" fmla="*/ 171 w 230"/>
                <a:gd name="T53" fmla="*/ 13 h 318"/>
                <a:gd name="T54" fmla="*/ 162 w 230"/>
                <a:gd name="T55" fmla="*/ 9 h 318"/>
                <a:gd name="T56" fmla="*/ 152 w 230"/>
                <a:gd name="T57" fmla="*/ 5 h 318"/>
                <a:gd name="T58" fmla="*/ 141 w 230"/>
                <a:gd name="T59" fmla="*/ 2 h 318"/>
                <a:gd name="T60" fmla="*/ 130 w 230"/>
                <a:gd name="T61" fmla="*/ 1 h 318"/>
                <a:gd name="T62" fmla="*/ 120 w 230"/>
                <a:gd name="T63" fmla="*/ 0 h 318"/>
                <a:gd name="T64" fmla="*/ 0 w 230"/>
                <a:gd name="T65" fmla="*/ 0 h 318"/>
                <a:gd name="T66" fmla="*/ 0 w 230"/>
                <a:gd name="T67" fmla="*/ 318 h 318"/>
                <a:gd name="T68" fmla="*/ 61 w 230"/>
                <a:gd name="T69" fmla="*/ 318 h 318"/>
                <a:gd name="T70" fmla="*/ 61 w 230"/>
                <a:gd name="T71" fmla="*/ 117 h 318"/>
                <a:gd name="T72" fmla="*/ 61 w 230"/>
                <a:gd name="T73" fmla="*/ 117 h 318"/>
                <a:gd name="T74" fmla="*/ 61 w 230"/>
                <a:gd name="T75" fmla="*/ 61 h 318"/>
                <a:gd name="T76" fmla="*/ 61 w 230"/>
                <a:gd name="T77" fmla="*/ 58 h 318"/>
                <a:gd name="T78" fmla="*/ 64 w 230"/>
                <a:gd name="T79" fmla="*/ 60 h 318"/>
                <a:gd name="T80" fmla="*/ 64 w 230"/>
                <a:gd name="T81" fmla="*/ 60 h 318"/>
                <a:gd name="T82" fmla="*/ 114 w 230"/>
                <a:gd name="T83" fmla="*/ 58 h 318"/>
                <a:gd name="T84" fmla="*/ 114 w 230"/>
                <a:gd name="T85" fmla="*/ 5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318">
                  <a:moveTo>
                    <a:pt x="114" y="58"/>
                  </a:moveTo>
                  <a:lnTo>
                    <a:pt x="114" y="58"/>
                  </a:lnTo>
                  <a:lnTo>
                    <a:pt x="125" y="60"/>
                  </a:lnTo>
                  <a:lnTo>
                    <a:pt x="135" y="64"/>
                  </a:lnTo>
                  <a:lnTo>
                    <a:pt x="144" y="68"/>
                  </a:lnTo>
                  <a:lnTo>
                    <a:pt x="152" y="75"/>
                  </a:lnTo>
                  <a:lnTo>
                    <a:pt x="152" y="75"/>
                  </a:lnTo>
                  <a:lnTo>
                    <a:pt x="159" y="84"/>
                  </a:lnTo>
                  <a:lnTo>
                    <a:pt x="163" y="94"/>
                  </a:lnTo>
                  <a:lnTo>
                    <a:pt x="167" y="104"/>
                  </a:lnTo>
                  <a:lnTo>
                    <a:pt x="167" y="117"/>
                  </a:lnTo>
                  <a:lnTo>
                    <a:pt x="167" y="318"/>
                  </a:lnTo>
                  <a:lnTo>
                    <a:pt x="230" y="318"/>
                  </a:lnTo>
                  <a:lnTo>
                    <a:pt x="230" y="117"/>
                  </a:lnTo>
                  <a:lnTo>
                    <a:pt x="230" y="117"/>
                  </a:lnTo>
                  <a:lnTo>
                    <a:pt x="228" y="104"/>
                  </a:lnTo>
                  <a:lnTo>
                    <a:pt x="227" y="92"/>
                  </a:lnTo>
                  <a:lnTo>
                    <a:pt x="224" y="80"/>
                  </a:lnTo>
                  <a:lnTo>
                    <a:pt x="220" y="69"/>
                  </a:lnTo>
                  <a:lnTo>
                    <a:pt x="216" y="58"/>
                  </a:lnTo>
                  <a:lnTo>
                    <a:pt x="211" y="49"/>
                  </a:lnTo>
                  <a:lnTo>
                    <a:pt x="204" y="41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89" y="26"/>
                  </a:lnTo>
                  <a:lnTo>
                    <a:pt x="181" y="19"/>
                  </a:lnTo>
                  <a:lnTo>
                    <a:pt x="171" y="13"/>
                  </a:lnTo>
                  <a:lnTo>
                    <a:pt x="162" y="9"/>
                  </a:lnTo>
                  <a:lnTo>
                    <a:pt x="152" y="5"/>
                  </a:lnTo>
                  <a:lnTo>
                    <a:pt x="141" y="2"/>
                  </a:lnTo>
                  <a:lnTo>
                    <a:pt x="130" y="1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61" y="318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61" y="61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114" y="58"/>
                  </a:lnTo>
                  <a:lnTo>
                    <a:pt x="114" y="5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40"/>
            <p:cNvSpPr>
              <a:spLocks noEditPoints="1"/>
            </p:cNvSpPr>
            <p:nvPr userDrawn="1"/>
          </p:nvSpPr>
          <p:spPr bwMode="auto">
            <a:xfrm>
              <a:off x="6592" y="3891"/>
              <a:ext cx="64" cy="78"/>
            </a:xfrm>
            <a:custGeom>
              <a:avLst/>
              <a:gdLst>
                <a:gd name="T0" fmla="*/ 192 w 193"/>
                <a:gd name="T1" fmla="*/ 94 h 235"/>
                <a:gd name="T2" fmla="*/ 185 w 193"/>
                <a:gd name="T3" fmla="*/ 57 h 235"/>
                <a:gd name="T4" fmla="*/ 182 w 193"/>
                <a:gd name="T5" fmla="*/ 53 h 235"/>
                <a:gd name="T6" fmla="*/ 167 w 193"/>
                <a:gd name="T7" fmla="*/ 29 h 235"/>
                <a:gd name="T8" fmla="*/ 161 w 193"/>
                <a:gd name="T9" fmla="*/ 22 h 235"/>
                <a:gd name="T10" fmla="*/ 146 w 193"/>
                <a:gd name="T11" fmla="*/ 11 h 235"/>
                <a:gd name="T12" fmla="*/ 127 w 193"/>
                <a:gd name="T13" fmla="*/ 4 h 235"/>
                <a:gd name="T14" fmla="*/ 108 w 193"/>
                <a:gd name="T15" fmla="*/ 1 h 235"/>
                <a:gd name="T16" fmla="*/ 97 w 193"/>
                <a:gd name="T17" fmla="*/ 0 h 235"/>
                <a:gd name="T18" fmla="*/ 69 w 193"/>
                <a:gd name="T19" fmla="*/ 3 h 235"/>
                <a:gd name="T20" fmla="*/ 48 w 193"/>
                <a:gd name="T21" fmla="*/ 11 h 235"/>
                <a:gd name="T22" fmla="*/ 35 w 193"/>
                <a:gd name="T23" fmla="*/ 19 h 235"/>
                <a:gd name="T24" fmla="*/ 26 w 193"/>
                <a:gd name="T25" fmla="*/ 29 h 235"/>
                <a:gd name="T26" fmla="*/ 15 w 193"/>
                <a:gd name="T27" fmla="*/ 44 h 235"/>
                <a:gd name="T28" fmla="*/ 7 w 193"/>
                <a:gd name="T29" fmla="*/ 64 h 235"/>
                <a:gd name="T30" fmla="*/ 1 w 193"/>
                <a:gd name="T31" fmla="*/ 88 h 235"/>
                <a:gd name="T32" fmla="*/ 0 w 193"/>
                <a:gd name="T33" fmla="*/ 117 h 235"/>
                <a:gd name="T34" fmla="*/ 1 w 193"/>
                <a:gd name="T35" fmla="*/ 152 h 235"/>
                <a:gd name="T36" fmla="*/ 8 w 193"/>
                <a:gd name="T37" fmla="*/ 180 h 235"/>
                <a:gd name="T38" fmla="*/ 12 w 193"/>
                <a:gd name="T39" fmla="*/ 188 h 235"/>
                <a:gd name="T40" fmla="*/ 25 w 193"/>
                <a:gd name="T41" fmla="*/ 207 h 235"/>
                <a:gd name="T42" fmla="*/ 31 w 193"/>
                <a:gd name="T43" fmla="*/ 214 h 235"/>
                <a:gd name="T44" fmla="*/ 48 w 193"/>
                <a:gd name="T45" fmla="*/ 224 h 235"/>
                <a:gd name="T46" fmla="*/ 65 w 193"/>
                <a:gd name="T47" fmla="*/ 231 h 235"/>
                <a:gd name="T48" fmla="*/ 86 w 193"/>
                <a:gd name="T49" fmla="*/ 234 h 235"/>
                <a:gd name="T50" fmla="*/ 97 w 193"/>
                <a:gd name="T51" fmla="*/ 235 h 235"/>
                <a:gd name="T52" fmla="*/ 123 w 193"/>
                <a:gd name="T53" fmla="*/ 233 h 235"/>
                <a:gd name="T54" fmla="*/ 146 w 193"/>
                <a:gd name="T55" fmla="*/ 223 h 235"/>
                <a:gd name="T56" fmla="*/ 157 w 193"/>
                <a:gd name="T57" fmla="*/ 216 h 235"/>
                <a:gd name="T58" fmla="*/ 167 w 193"/>
                <a:gd name="T59" fmla="*/ 207 h 235"/>
                <a:gd name="T60" fmla="*/ 178 w 193"/>
                <a:gd name="T61" fmla="*/ 190 h 235"/>
                <a:gd name="T62" fmla="*/ 187 w 193"/>
                <a:gd name="T63" fmla="*/ 171 h 235"/>
                <a:gd name="T64" fmla="*/ 192 w 193"/>
                <a:gd name="T65" fmla="*/ 147 h 235"/>
                <a:gd name="T66" fmla="*/ 193 w 193"/>
                <a:gd name="T67" fmla="*/ 117 h 235"/>
                <a:gd name="T68" fmla="*/ 125 w 193"/>
                <a:gd name="T69" fmla="*/ 175 h 235"/>
                <a:gd name="T70" fmla="*/ 120 w 193"/>
                <a:gd name="T71" fmla="*/ 181 h 235"/>
                <a:gd name="T72" fmla="*/ 105 w 193"/>
                <a:gd name="T73" fmla="*/ 186 h 235"/>
                <a:gd name="T74" fmla="*/ 97 w 193"/>
                <a:gd name="T75" fmla="*/ 188 h 235"/>
                <a:gd name="T76" fmla="*/ 80 w 193"/>
                <a:gd name="T77" fmla="*/ 185 h 235"/>
                <a:gd name="T78" fmla="*/ 67 w 193"/>
                <a:gd name="T79" fmla="*/ 175 h 235"/>
                <a:gd name="T80" fmla="*/ 63 w 193"/>
                <a:gd name="T81" fmla="*/ 170 h 235"/>
                <a:gd name="T82" fmla="*/ 59 w 193"/>
                <a:gd name="T83" fmla="*/ 161 h 235"/>
                <a:gd name="T84" fmla="*/ 54 w 193"/>
                <a:gd name="T85" fmla="*/ 135 h 235"/>
                <a:gd name="T86" fmla="*/ 53 w 193"/>
                <a:gd name="T87" fmla="*/ 117 h 235"/>
                <a:gd name="T88" fmla="*/ 57 w 193"/>
                <a:gd name="T89" fmla="*/ 80 h 235"/>
                <a:gd name="T90" fmla="*/ 64 w 193"/>
                <a:gd name="T91" fmla="*/ 63 h 235"/>
                <a:gd name="T92" fmla="*/ 67 w 193"/>
                <a:gd name="T93" fmla="*/ 58 h 235"/>
                <a:gd name="T94" fmla="*/ 80 w 193"/>
                <a:gd name="T95" fmla="*/ 50 h 235"/>
                <a:gd name="T96" fmla="*/ 97 w 193"/>
                <a:gd name="T97" fmla="*/ 48 h 235"/>
                <a:gd name="T98" fmla="*/ 105 w 193"/>
                <a:gd name="T99" fmla="*/ 49 h 235"/>
                <a:gd name="T100" fmla="*/ 120 w 193"/>
                <a:gd name="T101" fmla="*/ 54 h 235"/>
                <a:gd name="T102" fmla="*/ 125 w 193"/>
                <a:gd name="T103" fmla="*/ 58 h 235"/>
                <a:gd name="T104" fmla="*/ 131 w 193"/>
                <a:gd name="T105" fmla="*/ 65 h 235"/>
                <a:gd name="T106" fmla="*/ 138 w 193"/>
                <a:gd name="T107" fmla="*/ 87 h 235"/>
                <a:gd name="T108" fmla="*/ 139 w 193"/>
                <a:gd name="T109" fmla="*/ 118 h 235"/>
                <a:gd name="T110" fmla="*/ 139 w 193"/>
                <a:gd name="T111" fmla="*/ 139 h 235"/>
                <a:gd name="T112" fmla="*/ 132 w 193"/>
                <a:gd name="T113" fmla="*/ 167 h 235"/>
                <a:gd name="T114" fmla="*/ 125 w 193"/>
                <a:gd name="T115" fmla="*/ 1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35">
                  <a:moveTo>
                    <a:pt x="193" y="117"/>
                  </a:moveTo>
                  <a:lnTo>
                    <a:pt x="192" y="94"/>
                  </a:lnTo>
                  <a:lnTo>
                    <a:pt x="189" y="72"/>
                  </a:lnTo>
                  <a:lnTo>
                    <a:pt x="185" y="57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76" y="39"/>
                  </a:lnTo>
                  <a:lnTo>
                    <a:pt x="167" y="29"/>
                  </a:lnTo>
                  <a:lnTo>
                    <a:pt x="167" y="29"/>
                  </a:lnTo>
                  <a:lnTo>
                    <a:pt x="161" y="22"/>
                  </a:lnTo>
                  <a:lnTo>
                    <a:pt x="153" y="16"/>
                  </a:lnTo>
                  <a:lnTo>
                    <a:pt x="146" y="11"/>
                  </a:lnTo>
                  <a:lnTo>
                    <a:pt x="136" y="7"/>
                  </a:lnTo>
                  <a:lnTo>
                    <a:pt x="127" y="4"/>
                  </a:lnTo>
                  <a:lnTo>
                    <a:pt x="117" y="1"/>
                  </a:lnTo>
                  <a:lnTo>
                    <a:pt x="108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3" y="1"/>
                  </a:lnTo>
                  <a:lnTo>
                    <a:pt x="69" y="3"/>
                  </a:lnTo>
                  <a:lnTo>
                    <a:pt x="59" y="7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5" y="1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35"/>
                  </a:lnTo>
                  <a:lnTo>
                    <a:pt x="15" y="44"/>
                  </a:lnTo>
                  <a:lnTo>
                    <a:pt x="10" y="53"/>
                  </a:lnTo>
                  <a:lnTo>
                    <a:pt x="7" y="64"/>
                  </a:lnTo>
                  <a:lnTo>
                    <a:pt x="3" y="76"/>
                  </a:lnTo>
                  <a:lnTo>
                    <a:pt x="1" y="88"/>
                  </a:lnTo>
                  <a:lnTo>
                    <a:pt x="0" y="102"/>
                  </a:lnTo>
                  <a:lnTo>
                    <a:pt x="0" y="117"/>
                  </a:lnTo>
                  <a:lnTo>
                    <a:pt x="0" y="135"/>
                  </a:lnTo>
                  <a:lnTo>
                    <a:pt x="1" y="152"/>
                  </a:lnTo>
                  <a:lnTo>
                    <a:pt x="4" y="166"/>
                  </a:lnTo>
                  <a:lnTo>
                    <a:pt x="8" y="18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8" y="199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31" y="214"/>
                  </a:lnTo>
                  <a:lnTo>
                    <a:pt x="40" y="219"/>
                  </a:lnTo>
                  <a:lnTo>
                    <a:pt x="48" y="224"/>
                  </a:lnTo>
                  <a:lnTo>
                    <a:pt x="56" y="227"/>
                  </a:lnTo>
                  <a:lnTo>
                    <a:pt x="65" y="231"/>
                  </a:lnTo>
                  <a:lnTo>
                    <a:pt x="75" y="233"/>
                  </a:lnTo>
                  <a:lnTo>
                    <a:pt x="86" y="23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10" y="234"/>
                  </a:lnTo>
                  <a:lnTo>
                    <a:pt x="123" y="233"/>
                  </a:lnTo>
                  <a:lnTo>
                    <a:pt x="135" y="229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57" y="216"/>
                  </a:lnTo>
                  <a:lnTo>
                    <a:pt x="167" y="207"/>
                  </a:lnTo>
                  <a:lnTo>
                    <a:pt x="167" y="207"/>
                  </a:lnTo>
                  <a:lnTo>
                    <a:pt x="173" y="200"/>
                  </a:lnTo>
                  <a:lnTo>
                    <a:pt x="178" y="190"/>
                  </a:lnTo>
                  <a:lnTo>
                    <a:pt x="182" y="181"/>
                  </a:lnTo>
                  <a:lnTo>
                    <a:pt x="187" y="171"/>
                  </a:lnTo>
                  <a:lnTo>
                    <a:pt x="189" y="159"/>
                  </a:lnTo>
                  <a:lnTo>
                    <a:pt x="192" y="147"/>
                  </a:lnTo>
                  <a:lnTo>
                    <a:pt x="192" y="132"/>
                  </a:lnTo>
                  <a:lnTo>
                    <a:pt x="193" y="117"/>
                  </a:lnTo>
                  <a:lnTo>
                    <a:pt x="193" y="117"/>
                  </a:lnTo>
                  <a:close/>
                  <a:moveTo>
                    <a:pt x="125" y="175"/>
                  </a:moveTo>
                  <a:lnTo>
                    <a:pt x="125" y="175"/>
                  </a:lnTo>
                  <a:lnTo>
                    <a:pt x="120" y="181"/>
                  </a:lnTo>
                  <a:lnTo>
                    <a:pt x="113" y="185"/>
                  </a:lnTo>
                  <a:lnTo>
                    <a:pt x="105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89" y="186"/>
                  </a:lnTo>
                  <a:lnTo>
                    <a:pt x="80" y="185"/>
                  </a:lnTo>
                  <a:lnTo>
                    <a:pt x="74" y="181"/>
                  </a:lnTo>
                  <a:lnTo>
                    <a:pt x="67" y="175"/>
                  </a:lnTo>
                  <a:lnTo>
                    <a:pt x="67" y="175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59" y="161"/>
                  </a:lnTo>
                  <a:lnTo>
                    <a:pt x="56" y="148"/>
                  </a:lnTo>
                  <a:lnTo>
                    <a:pt x="54" y="135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4" y="97"/>
                  </a:lnTo>
                  <a:lnTo>
                    <a:pt x="57" y="80"/>
                  </a:lnTo>
                  <a:lnTo>
                    <a:pt x="61" y="68"/>
                  </a:lnTo>
                  <a:lnTo>
                    <a:pt x="64" y="63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74" y="54"/>
                  </a:lnTo>
                  <a:lnTo>
                    <a:pt x="80" y="50"/>
                  </a:lnTo>
                  <a:lnTo>
                    <a:pt x="87" y="49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105" y="49"/>
                  </a:lnTo>
                  <a:lnTo>
                    <a:pt x="113" y="50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5" y="58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5" y="75"/>
                  </a:lnTo>
                  <a:lnTo>
                    <a:pt x="138" y="87"/>
                  </a:lnTo>
                  <a:lnTo>
                    <a:pt x="139" y="101"/>
                  </a:lnTo>
                  <a:lnTo>
                    <a:pt x="139" y="118"/>
                  </a:lnTo>
                  <a:lnTo>
                    <a:pt x="139" y="118"/>
                  </a:lnTo>
                  <a:lnTo>
                    <a:pt x="139" y="139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29" y="171"/>
                  </a:lnTo>
                  <a:lnTo>
                    <a:pt x="125" y="175"/>
                  </a:lnTo>
                  <a:lnTo>
                    <a:pt x="125" y="17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Rectangle 41"/>
            <p:cNvSpPr>
              <a:spLocks noChangeArrowheads="1"/>
            </p:cNvSpPr>
            <p:nvPr userDrawn="1"/>
          </p:nvSpPr>
          <p:spPr bwMode="auto">
            <a:xfrm>
              <a:off x="6632" y="3864"/>
              <a:ext cx="15" cy="16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6601" y="3864"/>
              <a:ext cx="15" cy="16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43"/>
            <p:cNvSpPr>
              <a:spLocks/>
            </p:cNvSpPr>
            <p:nvPr userDrawn="1"/>
          </p:nvSpPr>
          <p:spPr bwMode="auto">
            <a:xfrm>
              <a:off x="6825" y="3892"/>
              <a:ext cx="68" cy="77"/>
            </a:xfrm>
            <a:custGeom>
              <a:avLst/>
              <a:gdLst>
                <a:gd name="T0" fmla="*/ 0 w 205"/>
                <a:gd name="T1" fmla="*/ 126 h 231"/>
                <a:gd name="T2" fmla="*/ 0 w 205"/>
                <a:gd name="T3" fmla="*/ 126 h 231"/>
                <a:gd name="T4" fmla="*/ 2 w 205"/>
                <a:gd name="T5" fmla="*/ 144 h 231"/>
                <a:gd name="T6" fmla="*/ 8 w 205"/>
                <a:gd name="T7" fmla="*/ 160 h 231"/>
                <a:gd name="T8" fmla="*/ 15 w 205"/>
                <a:gd name="T9" fmla="*/ 175 h 231"/>
                <a:gd name="T10" fmla="*/ 24 w 205"/>
                <a:gd name="T11" fmla="*/ 190 h 231"/>
                <a:gd name="T12" fmla="*/ 34 w 205"/>
                <a:gd name="T13" fmla="*/ 202 h 231"/>
                <a:gd name="T14" fmla="*/ 46 w 205"/>
                <a:gd name="T15" fmla="*/ 212 h 231"/>
                <a:gd name="T16" fmla="*/ 58 w 205"/>
                <a:gd name="T17" fmla="*/ 220 h 231"/>
                <a:gd name="T18" fmla="*/ 70 w 205"/>
                <a:gd name="T19" fmla="*/ 224 h 231"/>
                <a:gd name="T20" fmla="*/ 70 w 205"/>
                <a:gd name="T21" fmla="*/ 224 h 231"/>
                <a:gd name="T22" fmla="*/ 98 w 205"/>
                <a:gd name="T23" fmla="*/ 228 h 231"/>
                <a:gd name="T24" fmla="*/ 126 w 205"/>
                <a:gd name="T25" fmla="*/ 231 h 231"/>
                <a:gd name="T26" fmla="*/ 126 w 205"/>
                <a:gd name="T27" fmla="*/ 177 h 231"/>
                <a:gd name="T28" fmla="*/ 126 w 205"/>
                <a:gd name="T29" fmla="*/ 177 h 231"/>
                <a:gd name="T30" fmla="*/ 115 w 205"/>
                <a:gd name="T31" fmla="*/ 175 h 231"/>
                <a:gd name="T32" fmla="*/ 115 w 205"/>
                <a:gd name="T33" fmla="*/ 175 h 231"/>
                <a:gd name="T34" fmla="*/ 102 w 205"/>
                <a:gd name="T35" fmla="*/ 175 h 231"/>
                <a:gd name="T36" fmla="*/ 102 w 205"/>
                <a:gd name="T37" fmla="*/ 175 h 231"/>
                <a:gd name="T38" fmla="*/ 89 w 205"/>
                <a:gd name="T39" fmla="*/ 171 h 231"/>
                <a:gd name="T40" fmla="*/ 79 w 205"/>
                <a:gd name="T41" fmla="*/ 166 h 231"/>
                <a:gd name="T42" fmla="*/ 70 w 205"/>
                <a:gd name="T43" fmla="*/ 159 h 231"/>
                <a:gd name="T44" fmla="*/ 64 w 205"/>
                <a:gd name="T45" fmla="*/ 151 h 231"/>
                <a:gd name="T46" fmla="*/ 58 w 205"/>
                <a:gd name="T47" fmla="*/ 141 h 231"/>
                <a:gd name="T48" fmla="*/ 55 w 205"/>
                <a:gd name="T49" fmla="*/ 132 h 231"/>
                <a:gd name="T50" fmla="*/ 54 w 205"/>
                <a:gd name="T51" fmla="*/ 121 h 231"/>
                <a:gd name="T52" fmla="*/ 54 w 205"/>
                <a:gd name="T53" fmla="*/ 111 h 231"/>
                <a:gd name="T54" fmla="*/ 54 w 205"/>
                <a:gd name="T55" fmla="*/ 111 h 231"/>
                <a:gd name="T56" fmla="*/ 55 w 205"/>
                <a:gd name="T57" fmla="*/ 100 h 231"/>
                <a:gd name="T58" fmla="*/ 58 w 205"/>
                <a:gd name="T59" fmla="*/ 91 h 231"/>
                <a:gd name="T60" fmla="*/ 64 w 205"/>
                <a:gd name="T61" fmla="*/ 81 h 231"/>
                <a:gd name="T62" fmla="*/ 70 w 205"/>
                <a:gd name="T63" fmla="*/ 73 h 231"/>
                <a:gd name="T64" fmla="*/ 79 w 205"/>
                <a:gd name="T65" fmla="*/ 66 h 231"/>
                <a:gd name="T66" fmla="*/ 89 w 205"/>
                <a:gd name="T67" fmla="*/ 61 h 231"/>
                <a:gd name="T68" fmla="*/ 102 w 205"/>
                <a:gd name="T69" fmla="*/ 57 h 231"/>
                <a:gd name="T70" fmla="*/ 115 w 205"/>
                <a:gd name="T71" fmla="*/ 55 h 231"/>
                <a:gd name="T72" fmla="*/ 115 w 205"/>
                <a:gd name="T73" fmla="*/ 55 h 231"/>
                <a:gd name="T74" fmla="*/ 147 w 205"/>
                <a:gd name="T75" fmla="*/ 55 h 231"/>
                <a:gd name="T76" fmla="*/ 149 w 205"/>
                <a:gd name="T77" fmla="*/ 55 h 231"/>
                <a:gd name="T78" fmla="*/ 149 w 205"/>
                <a:gd name="T79" fmla="*/ 231 h 231"/>
                <a:gd name="T80" fmla="*/ 205 w 205"/>
                <a:gd name="T81" fmla="*/ 231 h 231"/>
                <a:gd name="T82" fmla="*/ 205 w 205"/>
                <a:gd name="T83" fmla="*/ 0 h 231"/>
                <a:gd name="T84" fmla="*/ 205 w 205"/>
                <a:gd name="T85" fmla="*/ 0 h 231"/>
                <a:gd name="T86" fmla="*/ 117 w 205"/>
                <a:gd name="T87" fmla="*/ 0 h 231"/>
                <a:gd name="T88" fmla="*/ 117 w 205"/>
                <a:gd name="T89" fmla="*/ 0 h 231"/>
                <a:gd name="T90" fmla="*/ 106 w 205"/>
                <a:gd name="T91" fmla="*/ 0 h 231"/>
                <a:gd name="T92" fmla="*/ 94 w 205"/>
                <a:gd name="T93" fmla="*/ 1 h 231"/>
                <a:gd name="T94" fmla="*/ 83 w 205"/>
                <a:gd name="T95" fmla="*/ 5 h 231"/>
                <a:gd name="T96" fmla="*/ 70 w 205"/>
                <a:gd name="T97" fmla="*/ 9 h 231"/>
                <a:gd name="T98" fmla="*/ 70 w 205"/>
                <a:gd name="T99" fmla="*/ 9 h 231"/>
                <a:gd name="T100" fmla="*/ 53 w 205"/>
                <a:gd name="T101" fmla="*/ 19 h 231"/>
                <a:gd name="T102" fmla="*/ 38 w 205"/>
                <a:gd name="T103" fmla="*/ 30 h 231"/>
                <a:gd name="T104" fmla="*/ 24 w 205"/>
                <a:gd name="T105" fmla="*/ 42 h 231"/>
                <a:gd name="T106" fmla="*/ 15 w 205"/>
                <a:gd name="T107" fmla="*/ 57 h 231"/>
                <a:gd name="T108" fmla="*/ 6 w 205"/>
                <a:gd name="T109" fmla="*/ 72 h 231"/>
                <a:gd name="T110" fmla="*/ 1 w 205"/>
                <a:gd name="T111" fmla="*/ 89 h 231"/>
                <a:gd name="T112" fmla="*/ 0 w 205"/>
                <a:gd name="T113" fmla="*/ 107 h 231"/>
                <a:gd name="T114" fmla="*/ 0 w 205"/>
                <a:gd name="T115" fmla="*/ 126 h 231"/>
                <a:gd name="T116" fmla="*/ 0 w 205"/>
                <a:gd name="T117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231">
                  <a:moveTo>
                    <a:pt x="0" y="126"/>
                  </a:moveTo>
                  <a:lnTo>
                    <a:pt x="0" y="126"/>
                  </a:lnTo>
                  <a:lnTo>
                    <a:pt x="2" y="144"/>
                  </a:lnTo>
                  <a:lnTo>
                    <a:pt x="8" y="160"/>
                  </a:lnTo>
                  <a:lnTo>
                    <a:pt x="15" y="175"/>
                  </a:lnTo>
                  <a:lnTo>
                    <a:pt x="24" y="190"/>
                  </a:lnTo>
                  <a:lnTo>
                    <a:pt x="34" y="202"/>
                  </a:lnTo>
                  <a:lnTo>
                    <a:pt x="46" y="212"/>
                  </a:lnTo>
                  <a:lnTo>
                    <a:pt x="58" y="220"/>
                  </a:lnTo>
                  <a:lnTo>
                    <a:pt x="70" y="224"/>
                  </a:lnTo>
                  <a:lnTo>
                    <a:pt x="70" y="224"/>
                  </a:lnTo>
                  <a:lnTo>
                    <a:pt x="98" y="228"/>
                  </a:lnTo>
                  <a:lnTo>
                    <a:pt x="126" y="231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15" y="175"/>
                  </a:lnTo>
                  <a:lnTo>
                    <a:pt x="115" y="175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89" y="171"/>
                  </a:lnTo>
                  <a:lnTo>
                    <a:pt x="79" y="166"/>
                  </a:lnTo>
                  <a:lnTo>
                    <a:pt x="70" y="159"/>
                  </a:lnTo>
                  <a:lnTo>
                    <a:pt x="64" y="151"/>
                  </a:lnTo>
                  <a:lnTo>
                    <a:pt x="58" y="141"/>
                  </a:lnTo>
                  <a:lnTo>
                    <a:pt x="55" y="132"/>
                  </a:lnTo>
                  <a:lnTo>
                    <a:pt x="54" y="121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5" y="100"/>
                  </a:lnTo>
                  <a:lnTo>
                    <a:pt x="58" y="91"/>
                  </a:lnTo>
                  <a:lnTo>
                    <a:pt x="64" y="81"/>
                  </a:lnTo>
                  <a:lnTo>
                    <a:pt x="70" y="73"/>
                  </a:lnTo>
                  <a:lnTo>
                    <a:pt x="79" y="66"/>
                  </a:lnTo>
                  <a:lnTo>
                    <a:pt x="89" y="61"/>
                  </a:lnTo>
                  <a:lnTo>
                    <a:pt x="102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47" y="55"/>
                  </a:lnTo>
                  <a:lnTo>
                    <a:pt x="149" y="55"/>
                  </a:lnTo>
                  <a:lnTo>
                    <a:pt x="149" y="231"/>
                  </a:lnTo>
                  <a:lnTo>
                    <a:pt x="205" y="23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4" y="1"/>
                  </a:lnTo>
                  <a:lnTo>
                    <a:pt x="83" y="5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53" y="19"/>
                  </a:lnTo>
                  <a:lnTo>
                    <a:pt x="38" y="30"/>
                  </a:lnTo>
                  <a:lnTo>
                    <a:pt x="24" y="42"/>
                  </a:lnTo>
                  <a:lnTo>
                    <a:pt x="15" y="57"/>
                  </a:lnTo>
                  <a:lnTo>
                    <a:pt x="6" y="72"/>
                  </a:lnTo>
                  <a:lnTo>
                    <a:pt x="1" y="89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4"/>
            <p:cNvSpPr>
              <a:spLocks/>
            </p:cNvSpPr>
            <p:nvPr userDrawn="1"/>
          </p:nvSpPr>
          <p:spPr bwMode="auto">
            <a:xfrm>
              <a:off x="7040" y="3892"/>
              <a:ext cx="69" cy="77"/>
            </a:xfrm>
            <a:custGeom>
              <a:avLst/>
              <a:gdLst>
                <a:gd name="T0" fmla="*/ 0 w 206"/>
                <a:gd name="T1" fmla="*/ 126 h 231"/>
                <a:gd name="T2" fmla="*/ 0 w 206"/>
                <a:gd name="T3" fmla="*/ 126 h 231"/>
                <a:gd name="T4" fmla="*/ 4 w 206"/>
                <a:gd name="T5" fmla="*/ 144 h 231"/>
                <a:gd name="T6" fmla="*/ 9 w 206"/>
                <a:gd name="T7" fmla="*/ 160 h 231"/>
                <a:gd name="T8" fmla="*/ 17 w 206"/>
                <a:gd name="T9" fmla="*/ 175 h 231"/>
                <a:gd name="T10" fmla="*/ 25 w 206"/>
                <a:gd name="T11" fmla="*/ 190 h 231"/>
                <a:gd name="T12" fmla="*/ 36 w 206"/>
                <a:gd name="T13" fmla="*/ 202 h 231"/>
                <a:gd name="T14" fmla="*/ 47 w 206"/>
                <a:gd name="T15" fmla="*/ 212 h 231"/>
                <a:gd name="T16" fmla="*/ 59 w 206"/>
                <a:gd name="T17" fmla="*/ 220 h 231"/>
                <a:gd name="T18" fmla="*/ 71 w 206"/>
                <a:gd name="T19" fmla="*/ 224 h 231"/>
                <a:gd name="T20" fmla="*/ 71 w 206"/>
                <a:gd name="T21" fmla="*/ 224 h 231"/>
                <a:gd name="T22" fmla="*/ 98 w 206"/>
                <a:gd name="T23" fmla="*/ 228 h 231"/>
                <a:gd name="T24" fmla="*/ 128 w 206"/>
                <a:gd name="T25" fmla="*/ 231 h 231"/>
                <a:gd name="T26" fmla="*/ 128 w 206"/>
                <a:gd name="T27" fmla="*/ 177 h 231"/>
                <a:gd name="T28" fmla="*/ 128 w 206"/>
                <a:gd name="T29" fmla="*/ 177 h 231"/>
                <a:gd name="T30" fmla="*/ 116 w 206"/>
                <a:gd name="T31" fmla="*/ 175 h 231"/>
                <a:gd name="T32" fmla="*/ 116 w 206"/>
                <a:gd name="T33" fmla="*/ 175 h 231"/>
                <a:gd name="T34" fmla="*/ 104 w 206"/>
                <a:gd name="T35" fmla="*/ 175 h 231"/>
                <a:gd name="T36" fmla="*/ 104 w 206"/>
                <a:gd name="T37" fmla="*/ 175 h 231"/>
                <a:gd name="T38" fmla="*/ 90 w 206"/>
                <a:gd name="T39" fmla="*/ 171 h 231"/>
                <a:gd name="T40" fmla="*/ 81 w 206"/>
                <a:gd name="T41" fmla="*/ 166 h 231"/>
                <a:gd name="T42" fmla="*/ 71 w 206"/>
                <a:gd name="T43" fmla="*/ 159 h 231"/>
                <a:gd name="T44" fmla="*/ 64 w 206"/>
                <a:gd name="T45" fmla="*/ 151 h 231"/>
                <a:gd name="T46" fmla="*/ 60 w 206"/>
                <a:gd name="T47" fmla="*/ 141 h 231"/>
                <a:gd name="T48" fmla="*/ 56 w 206"/>
                <a:gd name="T49" fmla="*/ 132 h 231"/>
                <a:gd name="T50" fmla="*/ 55 w 206"/>
                <a:gd name="T51" fmla="*/ 121 h 231"/>
                <a:gd name="T52" fmla="*/ 55 w 206"/>
                <a:gd name="T53" fmla="*/ 111 h 231"/>
                <a:gd name="T54" fmla="*/ 55 w 206"/>
                <a:gd name="T55" fmla="*/ 111 h 231"/>
                <a:gd name="T56" fmla="*/ 56 w 206"/>
                <a:gd name="T57" fmla="*/ 100 h 231"/>
                <a:gd name="T58" fmla="*/ 60 w 206"/>
                <a:gd name="T59" fmla="*/ 91 h 231"/>
                <a:gd name="T60" fmla="*/ 64 w 206"/>
                <a:gd name="T61" fmla="*/ 81 h 231"/>
                <a:gd name="T62" fmla="*/ 71 w 206"/>
                <a:gd name="T63" fmla="*/ 73 h 231"/>
                <a:gd name="T64" fmla="*/ 79 w 206"/>
                <a:gd name="T65" fmla="*/ 66 h 231"/>
                <a:gd name="T66" fmla="*/ 90 w 206"/>
                <a:gd name="T67" fmla="*/ 61 h 231"/>
                <a:gd name="T68" fmla="*/ 102 w 206"/>
                <a:gd name="T69" fmla="*/ 57 h 231"/>
                <a:gd name="T70" fmla="*/ 116 w 206"/>
                <a:gd name="T71" fmla="*/ 55 h 231"/>
                <a:gd name="T72" fmla="*/ 116 w 206"/>
                <a:gd name="T73" fmla="*/ 55 h 231"/>
                <a:gd name="T74" fmla="*/ 147 w 206"/>
                <a:gd name="T75" fmla="*/ 55 h 231"/>
                <a:gd name="T76" fmla="*/ 150 w 206"/>
                <a:gd name="T77" fmla="*/ 55 h 231"/>
                <a:gd name="T78" fmla="*/ 150 w 206"/>
                <a:gd name="T79" fmla="*/ 231 h 231"/>
                <a:gd name="T80" fmla="*/ 206 w 206"/>
                <a:gd name="T81" fmla="*/ 231 h 231"/>
                <a:gd name="T82" fmla="*/ 206 w 206"/>
                <a:gd name="T83" fmla="*/ 0 h 231"/>
                <a:gd name="T84" fmla="*/ 206 w 206"/>
                <a:gd name="T85" fmla="*/ 0 h 231"/>
                <a:gd name="T86" fmla="*/ 117 w 206"/>
                <a:gd name="T87" fmla="*/ 0 h 231"/>
                <a:gd name="T88" fmla="*/ 117 w 206"/>
                <a:gd name="T89" fmla="*/ 0 h 231"/>
                <a:gd name="T90" fmla="*/ 107 w 206"/>
                <a:gd name="T91" fmla="*/ 0 h 231"/>
                <a:gd name="T92" fmla="*/ 96 w 206"/>
                <a:gd name="T93" fmla="*/ 1 h 231"/>
                <a:gd name="T94" fmla="*/ 83 w 206"/>
                <a:gd name="T95" fmla="*/ 5 h 231"/>
                <a:gd name="T96" fmla="*/ 71 w 206"/>
                <a:gd name="T97" fmla="*/ 9 h 231"/>
                <a:gd name="T98" fmla="*/ 71 w 206"/>
                <a:gd name="T99" fmla="*/ 9 h 231"/>
                <a:gd name="T100" fmla="*/ 53 w 206"/>
                <a:gd name="T101" fmla="*/ 19 h 231"/>
                <a:gd name="T102" fmla="*/ 38 w 206"/>
                <a:gd name="T103" fmla="*/ 30 h 231"/>
                <a:gd name="T104" fmla="*/ 26 w 206"/>
                <a:gd name="T105" fmla="*/ 42 h 231"/>
                <a:gd name="T106" fmla="*/ 15 w 206"/>
                <a:gd name="T107" fmla="*/ 57 h 231"/>
                <a:gd name="T108" fmla="*/ 7 w 206"/>
                <a:gd name="T109" fmla="*/ 72 h 231"/>
                <a:gd name="T110" fmla="*/ 3 w 206"/>
                <a:gd name="T111" fmla="*/ 89 h 231"/>
                <a:gd name="T112" fmla="*/ 0 w 206"/>
                <a:gd name="T113" fmla="*/ 107 h 231"/>
                <a:gd name="T114" fmla="*/ 0 w 206"/>
                <a:gd name="T115" fmla="*/ 126 h 231"/>
                <a:gd name="T116" fmla="*/ 0 w 206"/>
                <a:gd name="T117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231">
                  <a:moveTo>
                    <a:pt x="0" y="126"/>
                  </a:moveTo>
                  <a:lnTo>
                    <a:pt x="0" y="126"/>
                  </a:lnTo>
                  <a:lnTo>
                    <a:pt x="4" y="144"/>
                  </a:lnTo>
                  <a:lnTo>
                    <a:pt x="9" y="160"/>
                  </a:lnTo>
                  <a:lnTo>
                    <a:pt x="17" y="175"/>
                  </a:lnTo>
                  <a:lnTo>
                    <a:pt x="25" y="190"/>
                  </a:lnTo>
                  <a:lnTo>
                    <a:pt x="36" y="202"/>
                  </a:lnTo>
                  <a:lnTo>
                    <a:pt x="47" y="212"/>
                  </a:lnTo>
                  <a:lnTo>
                    <a:pt x="59" y="220"/>
                  </a:lnTo>
                  <a:lnTo>
                    <a:pt x="71" y="224"/>
                  </a:lnTo>
                  <a:lnTo>
                    <a:pt x="71" y="224"/>
                  </a:lnTo>
                  <a:lnTo>
                    <a:pt x="98" y="228"/>
                  </a:lnTo>
                  <a:lnTo>
                    <a:pt x="128" y="231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90" y="171"/>
                  </a:lnTo>
                  <a:lnTo>
                    <a:pt x="81" y="166"/>
                  </a:lnTo>
                  <a:lnTo>
                    <a:pt x="71" y="159"/>
                  </a:lnTo>
                  <a:lnTo>
                    <a:pt x="64" y="151"/>
                  </a:lnTo>
                  <a:lnTo>
                    <a:pt x="60" y="141"/>
                  </a:lnTo>
                  <a:lnTo>
                    <a:pt x="56" y="132"/>
                  </a:lnTo>
                  <a:lnTo>
                    <a:pt x="55" y="12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00"/>
                  </a:lnTo>
                  <a:lnTo>
                    <a:pt x="60" y="91"/>
                  </a:lnTo>
                  <a:lnTo>
                    <a:pt x="64" y="81"/>
                  </a:lnTo>
                  <a:lnTo>
                    <a:pt x="71" y="73"/>
                  </a:lnTo>
                  <a:lnTo>
                    <a:pt x="79" y="66"/>
                  </a:lnTo>
                  <a:lnTo>
                    <a:pt x="90" y="61"/>
                  </a:lnTo>
                  <a:lnTo>
                    <a:pt x="102" y="57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47" y="55"/>
                  </a:lnTo>
                  <a:lnTo>
                    <a:pt x="150" y="55"/>
                  </a:lnTo>
                  <a:lnTo>
                    <a:pt x="150" y="231"/>
                  </a:lnTo>
                  <a:lnTo>
                    <a:pt x="206" y="23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3" y="5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53" y="19"/>
                  </a:lnTo>
                  <a:lnTo>
                    <a:pt x="38" y="30"/>
                  </a:lnTo>
                  <a:lnTo>
                    <a:pt x="26" y="42"/>
                  </a:lnTo>
                  <a:lnTo>
                    <a:pt x="15" y="57"/>
                  </a:lnTo>
                  <a:lnTo>
                    <a:pt x="7" y="72"/>
                  </a:lnTo>
                  <a:lnTo>
                    <a:pt x="3" y="89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51826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7C613-D083-F744-9E5B-0339F3BEC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rgbClr val="F16022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0A61E-0A01-3643-AC84-E07DD5F6F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46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55D444-AB68-0E4E-97E0-1F4535805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99440"/>
            <a:ext cx="11104607" cy="69106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16022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859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60A0-4D0F-1641-874F-86BF758F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440"/>
            <a:ext cx="10972800" cy="69106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16022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2E93-5BD8-E744-BB61-1ED3B801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4960"/>
            <a:ext cx="10972803" cy="422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1pPr>
            <a:lvl2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2pPr>
            <a:lvl3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3pPr>
            <a:lvl4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4pPr>
            <a:lvl5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998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60A0-4D0F-1641-874F-86BF758F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9440"/>
            <a:ext cx="10972800" cy="691064"/>
          </a:xfrm>
          <a:prstGeom prst="rect">
            <a:avLst/>
          </a:prstGeom>
        </p:spPr>
        <p:txBody>
          <a:bodyPr/>
          <a:lstStyle>
            <a:lvl1pPr>
              <a:defRPr sz="5400" b="1">
                <a:solidFill>
                  <a:srgbClr val="F16022"/>
                </a:solidFill>
                <a:latin typeface="Montserrat" pitchFamily="2" charset="77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32E93-5BD8-E744-BB61-1ED3B801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84960"/>
            <a:ext cx="5486400" cy="422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1pPr>
            <a:lvl2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2pPr>
            <a:lvl3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3pPr>
            <a:lvl4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4pPr>
            <a:lvl5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8541B2-C81C-F140-9B24-6DA2921104C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0" y="1584960"/>
            <a:ext cx="5486400" cy="422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1pPr>
            <a:lvl2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2pPr>
            <a:lvl3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3pPr>
            <a:lvl4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4pPr>
            <a:lvl5pPr>
              <a:defRPr>
                <a:solidFill>
                  <a:srgbClr val="262626"/>
                </a:solidFill>
                <a:latin typeface="Montserrat" pitchFamily="2" charset="77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944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76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4" r:id="rId2"/>
    <p:sldLayoutId id="2147483860" r:id="rId3"/>
    <p:sldLayoutId id="2147483857" r:id="rId4"/>
    <p:sldLayoutId id="2147483853" r:id="rId5"/>
  </p:sldLayoutIdLst>
  <p:hf sldNum="0" hdr="0" ft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 userDrawn="1"/>
        </p:nvGrpSpPr>
        <p:grpSpPr bwMode="auto">
          <a:xfrm>
            <a:off x="9190156" y="5989201"/>
            <a:ext cx="2516188" cy="447675"/>
            <a:chOff x="5834" y="3716"/>
            <a:chExt cx="1585" cy="282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834" y="3716"/>
              <a:ext cx="158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6301" y="3718"/>
              <a:ext cx="78" cy="108"/>
            </a:xfrm>
            <a:custGeom>
              <a:avLst/>
              <a:gdLst>
                <a:gd name="T0" fmla="*/ 235 w 235"/>
                <a:gd name="T1" fmla="*/ 211 h 324"/>
                <a:gd name="T2" fmla="*/ 235 w 235"/>
                <a:gd name="T3" fmla="*/ 211 h 324"/>
                <a:gd name="T4" fmla="*/ 235 w 235"/>
                <a:gd name="T5" fmla="*/ 224 h 324"/>
                <a:gd name="T6" fmla="*/ 233 w 235"/>
                <a:gd name="T7" fmla="*/ 236 h 324"/>
                <a:gd name="T8" fmla="*/ 231 w 235"/>
                <a:gd name="T9" fmla="*/ 247 h 324"/>
                <a:gd name="T10" fmla="*/ 227 w 235"/>
                <a:gd name="T11" fmla="*/ 256 h 324"/>
                <a:gd name="T12" fmla="*/ 222 w 235"/>
                <a:gd name="T13" fmla="*/ 267 h 324"/>
                <a:gd name="T14" fmla="*/ 216 w 235"/>
                <a:gd name="T15" fmla="*/ 277 h 324"/>
                <a:gd name="T16" fmla="*/ 210 w 235"/>
                <a:gd name="T17" fmla="*/ 285 h 324"/>
                <a:gd name="T18" fmla="*/ 201 w 235"/>
                <a:gd name="T19" fmla="*/ 293 h 324"/>
                <a:gd name="T20" fmla="*/ 201 w 235"/>
                <a:gd name="T21" fmla="*/ 293 h 324"/>
                <a:gd name="T22" fmla="*/ 193 w 235"/>
                <a:gd name="T23" fmla="*/ 300 h 324"/>
                <a:gd name="T24" fmla="*/ 184 w 235"/>
                <a:gd name="T25" fmla="*/ 306 h 324"/>
                <a:gd name="T26" fmla="*/ 174 w 235"/>
                <a:gd name="T27" fmla="*/ 312 h 324"/>
                <a:gd name="T28" fmla="*/ 163 w 235"/>
                <a:gd name="T29" fmla="*/ 316 h 324"/>
                <a:gd name="T30" fmla="*/ 152 w 235"/>
                <a:gd name="T31" fmla="*/ 319 h 324"/>
                <a:gd name="T32" fmla="*/ 141 w 235"/>
                <a:gd name="T33" fmla="*/ 321 h 324"/>
                <a:gd name="T34" fmla="*/ 129 w 235"/>
                <a:gd name="T35" fmla="*/ 323 h 324"/>
                <a:gd name="T36" fmla="*/ 117 w 235"/>
                <a:gd name="T37" fmla="*/ 324 h 324"/>
                <a:gd name="T38" fmla="*/ 117 w 235"/>
                <a:gd name="T39" fmla="*/ 324 h 324"/>
                <a:gd name="T40" fmla="*/ 105 w 235"/>
                <a:gd name="T41" fmla="*/ 323 h 324"/>
                <a:gd name="T42" fmla="*/ 94 w 235"/>
                <a:gd name="T43" fmla="*/ 321 h 324"/>
                <a:gd name="T44" fmla="*/ 82 w 235"/>
                <a:gd name="T45" fmla="*/ 319 h 324"/>
                <a:gd name="T46" fmla="*/ 72 w 235"/>
                <a:gd name="T47" fmla="*/ 316 h 324"/>
                <a:gd name="T48" fmla="*/ 61 w 235"/>
                <a:gd name="T49" fmla="*/ 312 h 324"/>
                <a:gd name="T50" fmla="*/ 52 w 235"/>
                <a:gd name="T51" fmla="*/ 306 h 324"/>
                <a:gd name="T52" fmla="*/ 42 w 235"/>
                <a:gd name="T53" fmla="*/ 300 h 324"/>
                <a:gd name="T54" fmla="*/ 34 w 235"/>
                <a:gd name="T55" fmla="*/ 293 h 324"/>
                <a:gd name="T56" fmla="*/ 34 w 235"/>
                <a:gd name="T57" fmla="*/ 293 h 324"/>
                <a:gd name="T58" fmla="*/ 26 w 235"/>
                <a:gd name="T59" fmla="*/ 285 h 324"/>
                <a:gd name="T60" fmla="*/ 19 w 235"/>
                <a:gd name="T61" fmla="*/ 277 h 324"/>
                <a:gd name="T62" fmla="*/ 13 w 235"/>
                <a:gd name="T63" fmla="*/ 267 h 324"/>
                <a:gd name="T64" fmla="*/ 8 w 235"/>
                <a:gd name="T65" fmla="*/ 256 h 324"/>
                <a:gd name="T66" fmla="*/ 4 w 235"/>
                <a:gd name="T67" fmla="*/ 247 h 324"/>
                <a:gd name="T68" fmla="*/ 1 w 235"/>
                <a:gd name="T69" fmla="*/ 236 h 324"/>
                <a:gd name="T70" fmla="*/ 0 w 235"/>
                <a:gd name="T71" fmla="*/ 224 h 324"/>
                <a:gd name="T72" fmla="*/ 0 w 235"/>
                <a:gd name="T73" fmla="*/ 211 h 324"/>
                <a:gd name="T74" fmla="*/ 0 w 235"/>
                <a:gd name="T75" fmla="*/ 0 h 324"/>
                <a:gd name="T76" fmla="*/ 62 w 235"/>
                <a:gd name="T77" fmla="*/ 0 h 324"/>
                <a:gd name="T78" fmla="*/ 62 w 235"/>
                <a:gd name="T79" fmla="*/ 209 h 324"/>
                <a:gd name="T80" fmla="*/ 62 w 235"/>
                <a:gd name="T81" fmla="*/ 209 h 324"/>
                <a:gd name="T82" fmla="*/ 62 w 235"/>
                <a:gd name="T83" fmla="*/ 222 h 324"/>
                <a:gd name="T84" fmla="*/ 65 w 235"/>
                <a:gd name="T85" fmla="*/ 233 h 324"/>
                <a:gd name="T86" fmla="*/ 71 w 235"/>
                <a:gd name="T87" fmla="*/ 244 h 324"/>
                <a:gd name="T88" fmla="*/ 77 w 235"/>
                <a:gd name="T89" fmla="*/ 252 h 324"/>
                <a:gd name="T90" fmla="*/ 77 w 235"/>
                <a:gd name="T91" fmla="*/ 252 h 324"/>
                <a:gd name="T92" fmla="*/ 86 w 235"/>
                <a:gd name="T93" fmla="*/ 259 h 324"/>
                <a:gd name="T94" fmla="*/ 95 w 235"/>
                <a:gd name="T95" fmla="*/ 264 h 324"/>
                <a:gd name="T96" fmla="*/ 105 w 235"/>
                <a:gd name="T97" fmla="*/ 267 h 324"/>
                <a:gd name="T98" fmla="*/ 117 w 235"/>
                <a:gd name="T99" fmla="*/ 268 h 324"/>
                <a:gd name="T100" fmla="*/ 117 w 235"/>
                <a:gd name="T101" fmla="*/ 268 h 324"/>
                <a:gd name="T102" fmla="*/ 129 w 235"/>
                <a:gd name="T103" fmla="*/ 267 h 324"/>
                <a:gd name="T104" fmla="*/ 140 w 235"/>
                <a:gd name="T105" fmla="*/ 264 h 324"/>
                <a:gd name="T106" fmla="*/ 150 w 235"/>
                <a:gd name="T107" fmla="*/ 259 h 324"/>
                <a:gd name="T108" fmla="*/ 158 w 235"/>
                <a:gd name="T109" fmla="*/ 252 h 324"/>
                <a:gd name="T110" fmla="*/ 158 w 235"/>
                <a:gd name="T111" fmla="*/ 252 h 324"/>
                <a:gd name="T112" fmla="*/ 165 w 235"/>
                <a:gd name="T113" fmla="*/ 244 h 324"/>
                <a:gd name="T114" fmla="*/ 170 w 235"/>
                <a:gd name="T115" fmla="*/ 233 h 324"/>
                <a:gd name="T116" fmla="*/ 173 w 235"/>
                <a:gd name="T117" fmla="*/ 222 h 324"/>
                <a:gd name="T118" fmla="*/ 173 w 235"/>
                <a:gd name="T119" fmla="*/ 209 h 324"/>
                <a:gd name="T120" fmla="*/ 173 w 235"/>
                <a:gd name="T121" fmla="*/ 0 h 324"/>
                <a:gd name="T122" fmla="*/ 235 w 235"/>
                <a:gd name="T123" fmla="*/ 0 h 324"/>
                <a:gd name="T124" fmla="*/ 235 w 235"/>
                <a:gd name="T125" fmla="*/ 2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5" h="324">
                  <a:moveTo>
                    <a:pt x="235" y="211"/>
                  </a:moveTo>
                  <a:lnTo>
                    <a:pt x="235" y="211"/>
                  </a:lnTo>
                  <a:lnTo>
                    <a:pt x="235" y="224"/>
                  </a:lnTo>
                  <a:lnTo>
                    <a:pt x="233" y="236"/>
                  </a:lnTo>
                  <a:lnTo>
                    <a:pt x="231" y="247"/>
                  </a:lnTo>
                  <a:lnTo>
                    <a:pt x="227" y="256"/>
                  </a:lnTo>
                  <a:lnTo>
                    <a:pt x="222" y="267"/>
                  </a:lnTo>
                  <a:lnTo>
                    <a:pt x="216" y="277"/>
                  </a:lnTo>
                  <a:lnTo>
                    <a:pt x="210" y="285"/>
                  </a:lnTo>
                  <a:lnTo>
                    <a:pt x="201" y="293"/>
                  </a:lnTo>
                  <a:lnTo>
                    <a:pt x="201" y="293"/>
                  </a:lnTo>
                  <a:lnTo>
                    <a:pt x="193" y="300"/>
                  </a:lnTo>
                  <a:lnTo>
                    <a:pt x="184" y="306"/>
                  </a:lnTo>
                  <a:lnTo>
                    <a:pt x="174" y="312"/>
                  </a:lnTo>
                  <a:lnTo>
                    <a:pt x="163" y="316"/>
                  </a:lnTo>
                  <a:lnTo>
                    <a:pt x="152" y="319"/>
                  </a:lnTo>
                  <a:lnTo>
                    <a:pt x="141" y="321"/>
                  </a:lnTo>
                  <a:lnTo>
                    <a:pt x="129" y="323"/>
                  </a:lnTo>
                  <a:lnTo>
                    <a:pt x="117" y="324"/>
                  </a:lnTo>
                  <a:lnTo>
                    <a:pt x="117" y="324"/>
                  </a:lnTo>
                  <a:lnTo>
                    <a:pt x="105" y="323"/>
                  </a:lnTo>
                  <a:lnTo>
                    <a:pt x="94" y="321"/>
                  </a:lnTo>
                  <a:lnTo>
                    <a:pt x="82" y="319"/>
                  </a:lnTo>
                  <a:lnTo>
                    <a:pt x="72" y="316"/>
                  </a:lnTo>
                  <a:lnTo>
                    <a:pt x="61" y="312"/>
                  </a:lnTo>
                  <a:lnTo>
                    <a:pt x="52" y="306"/>
                  </a:lnTo>
                  <a:lnTo>
                    <a:pt x="42" y="300"/>
                  </a:lnTo>
                  <a:lnTo>
                    <a:pt x="34" y="293"/>
                  </a:lnTo>
                  <a:lnTo>
                    <a:pt x="34" y="293"/>
                  </a:lnTo>
                  <a:lnTo>
                    <a:pt x="26" y="285"/>
                  </a:lnTo>
                  <a:lnTo>
                    <a:pt x="19" y="277"/>
                  </a:lnTo>
                  <a:lnTo>
                    <a:pt x="13" y="267"/>
                  </a:lnTo>
                  <a:lnTo>
                    <a:pt x="8" y="256"/>
                  </a:lnTo>
                  <a:lnTo>
                    <a:pt x="4" y="247"/>
                  </a:lnTo>
                  <a:lnTo>
                    <a:pt x="1" y="236"/>
                  </a:lnTo>
                  <a:lnTo>
                    <a:pt x="0" y="224"/>
                  </a:lnTo>
                  <a:lnTo>
                    <a:pt x="0" y="21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09"/>
                  </a:lnTo>
                  <a:lnTo>
                    <a:pt x="62" y="209"/>
                  </a:lnTo>
                  <a:lnTo>
                    <a:pt x="62" y="222"/>
                  </a:lnTo>
                  <a:lnTo>
                    <a:pt x="65" y="233"/>
                  </a:lnTo>
                  <a:lnTo>
                    <a:pt x="71" y="244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6" y="259"/>
                  </a:lnTo>
                  <a:lnTo>
                    <a:pt x="95" y="264"/>
                  </a:lnTo>
                  <a:lnTo>
                    <a:pt x="105" y="267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29" y="267"/>
                  </a:lnTo>
                  <a:lnTo>
                    <a:pt x="140" y="264"/>
                  </a:lnTo>
                  <a:lnTo>
                    <a:pt x="150" y="259"/>
                  </a:lnTo>
                  <a:lnTo>
                    <a:pt x="158" y="252"/>
                  </a:lnTo>
                  <a:lnTo>
                    <a:pt x="158" y="252"/>
                  </a:lnTo>
                  <a:lnTo>
                    <a:pt x="165" y="244"/>
                  </a:lnTo>
                  <a:lnTo>
                    <a:pt x="170" y="233"/>
                  </a:lnTo>
                  <a:lnTo>
                    <a:pt x="173" y="222"/>
                  </a:lnTo>
                  <a:lnTo>
                    <a:pt x="173" y="209"/>
                  </a:lnTo>
                  <a:lnTo>
                    <a:pt x="173" y="0"/>
                  </a:lnTo>
                  <a:lnTo>
                    <a:pt x="235" y="0"/>
                  </a:lnTo>
                  <a:lnTo>
                    <a:pt x="235" y="21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/>
            <p:cNvSpPr>
              <a:spLocks/>
            </p:cNvSpPr>
            <p:nvPr userDrawn="1"/>
          </p:nvSpPr>
          <p:spPr bwMode="auto">
            <a:xfrm>
              <a:off x="6499" y="3718"/>
              <a:ext cx="81" cy="107"/>
            </a:xfrm>
            <a:custGeom>
              <a:avLst/>
              <a:gdLst>
                <a:gd name="T0" fmla="*/ 63 w 242"/>
                <a:gd name="T1" fmla="*/ 321 h 321"/>
                <a:gd name="T2" fmla="*/ 0 w 242"/>
                <a:gd name="T3" fmla="*/ 321 h 321"/>
                <a:gd name="T4" fmla="*/ 0 w 242"/>
                <a:gd name="T5" fmla="*/ 0 h 321"/>
                <a:gd name="T6" fmla="*/ 125 w 242"/>
                <a:gd name="T7" fmla="*/ 0 h 321"/>
                <a:gd name="T8" fmla="*/ 125 w 242"/>
                <a:gd name="T9" fmla="*/ 0 h 321"/>
                <a:gd name="T10" fmla="*/ 137 w 242"/>
                <a:gd name="T11" fmla="*/ 2 h 321"/>
                <a:gd name="T12" fmla="*/ 148 w 242"/>
                <a:gd name="T13" fmla="*/ 3 h 321"/>
                <a:gd name="T14" fmla="*/ 159 w 242"/>
                <a:gd name="T15" fmla="*/ 5 h 321"/>
                <a:gd name="T16" fmla="*/ 169 w 242"/>
                <a:gd name="T17" fmla="*/ 9 h 321"/>
                <a:gd name="T18" fmla="*/ 178 w 242"/>
                <a:gd name="T19" fmla="*/ 13 h 321"/>
                <a:gd name="T20" fmla="*/ 186 w 242"/>
                <a:gd name="T21" fmla="*/ 17 h 321"/>
                <a:gd name="T22" fmla="*/ 195 w 242"/>
                <a:gd name="T23" fmla="*/ 22 h 321"/>
                <a:gd name="T24" fmla="*/ 203 w 242"/>
                <a:gd name="T25" fmla="*/ 29 h 321"/>
                <a:gd name="T26" fmla="*/ 203 w 242"/>
                <a:gd name="T27" fmla="*/ 29 h 321"/>
                <a:gd name="T28" fmla="*/ 208 w 242"/>
                <a:gd name="T29" fmla="*/ 37 h 321"/>
                <a:gd name="T30" fmla="*/ 214 w 242"/>
                <a:gd name="T31" fmla="*/ 44 h 321"/>
                <a:gd name="T32" fmla="*/ 219 w 242"/>
                <a:gd name="T33" fmla="*/ 52 h 321"/>
                <a:gd name="T34" fmla="*/ 223 w 242"/>
                <a:gd name="T35" fmla="*/ 60 h 321"/>
                <a:gd name="T36" fmla="*/ 226 w 242"/>
                <a:gd name="T37" fmla="*/ 70 h 321"/>
                <a:gd name="T38" fmla="*/ 229 w 242"/>
                <a:gd name="T39" fmla="*/ 79 h 321"/>
                <a:gd name="T40" fmla="*/ 229 w 242"/>
                <a:gd name="T41" fmla="*/ 89 h 321"/>
                <a:gd name="T42" fmla="*/ 230 w 242"/>
                <a:gd name="T43" fmla="*/ 98 h 321"/>
                <a:gd name="T44" fmla="*/ 230 w 242"/>
                <a:gd name="T45" fmla="*/ 98 h 321"/>
                <a:gd name="T46" fmla="*/ 229 w 242"/>
                <a:gd name="T47" fmla="*/ 115 h 321"/>
                <a:gd name="T48" fmla="*/ 226 w 242"/>
                <a:gd name="T49" fmla="*/ 128 h 321"/>
                <a:gd name="T50" fmla="*/ 220 w 242"/>
                <a:gd name="T51" fmla="*/ 142 h 321"/>
                <a:gd name="T52" fmla="*/ 212 w 242"/>
                <a:gd name="T53" fmla="*/ 154 h 321"/>
                <a:gd name="T54" fmla="*/ 212 w 242"/>
                <a:gd name="T55" fmla="*/ 154 h 321"/>
                <a:gd name="T56" fmla="*/ 204 w 242"/>
                <a:gd name="T57" fmla="*/ 164 h 321"/>
                <a:gd name="T58" fmla="*/ 195 w 242"/>
                <a:gd name="T59" fmla="*/ 170 h 321"/>
                <a:gd name="T60" fmla="*/ 184 w 242"/>
                <a:gd name="T61" fmla="*/ 177 h 321"/>
                <a:gd name="T62" fmla="*/ 171 w 242"/>
                <a:gd name="T63" fmla="*/ 183 h 321"/>
                <a:gd name="T64" fmla="*/ 242 w 242"/>
                <a:gd name="T65" fmla="*/ 321 h 321"/>
                <a:gd name="T66" fmla="*/ 170 w 242"/>
                <a:gd name="T67" fmla="*/ 321 h 321"/>
                <a:gd name="T68" fmla="*/ 120 w 242"/>
                <a:gd name="T69" fmla="*/ 217 h 321"/>
                <a:gd name="T70" fmla="*/ 120 w 242"/>
                <a:gd name="T71" fmla="*/ 141 h 321"/>
                <a:gd name="T72" fmla="*/ 121 w 242"/>
                <a:gd name="T73" fmla="*/ 141 h 321"/>
                <a:gd name="T74" fmla="*/ 121 w 242"/>
                <a:gd name="T75" fmla="*/ 141 h 321"/>
                <a:gd name="T76" fmla="*/ 132 w 242"/>
                <a:gd name="T77" fmla="*/ 141 h 321"/>
                <a:gd name="T78" fmla="*/ 140 w 242"/>
                <a:gd name="T79" fmla="*/ 138 h 321"/>
                <a:gd name="T80" fmla="*/ 148 w 242"/>
                <a:gd name="T81" fmla="*/ 135 h 321"/>
                <a:gd name="T82" fmla="*/ 155 w 242"/>
                <a:gd name="T83" fmla="*/ 130 h 321"/>
                <a:gd name="T84" fmla="*/ 155 w 242"/>
                <a:gd name="T85" fmla="*/ 130 h 321"/>
                <a:gd name="T86" fmla="*/ 161 w 242"/>
                <a:gd name="T87" fmla="*/ 123 h 321"/>
                <a:gd name="T88" fmla="*/ 165 w 242"/>
                <a:gd name="T89" fmla="*/ 116 h 321"/>
                <a:gd name="T90" fmla="*/ 166 w 242"/>
                <a:gd name="T91" fmla="*/ 108 h 321"/>
                <a:gd name="T92" fmla="*/ 167 w 242"/>
                <a:gd name="T93" fmla="*/ 98 h 321"/>
                <a:gd name="T94" fmla="*/ 167 w 242"/>
                <a:gd name="T95" fmla="*/ 98 h 321"/>
                <a:gd name="T96" fmla="*/ 166 w 242"/>
                <a:gd name="T97" fmla="*/ 90 h 321"/>
                <a:gd name="T98" fmla="*/ 165 w 242"/>
                <a:gd name="T99" fmla="*/ 82 h 321"/>
                <a:gd name="T100" fmla="*/ 161 w 242"/>
                <a:gd name="T101" fmla="*/ 74 h 321"/>
                <a:gd name="T102" fmla="*/ 155 w 242"/>
                <a:gd name="T103" fmla="*/ 68 h 321"/>
                <a:gd name="T104" fmla="*/ 155 w 242"/>
                <a:gd name="T105" fmla="*/ 68 h 321"/>
                <a:gd name="T106" fmla="*/ 148 w 242"/>
                <a:gd name="T107" fmla="*/ 63 h 321"/>
                <a:gd name="T108" fmla="*/ 140 w 242"/>
                <a:gd name="T109" fmla="*/ 59 h 321"/>
                <a:gd name="T110" fmla="*/ 132 w 242"/>
                <a:gd name="T111" fmla="*/ 58 h 321"/>
                <a:gd name="T112" fmla="*/ 121 w 242"/>
                <a:gd name="T113" fmla="*/ 56 h 321"/>
                <a:gd name="T114" fmla="*/ 63 w 242"/>
                <a:gd name="T115" fmla="*/ 56 h 321"/>
                <a:gd name="T116" fmla="*/ 63 w 242"/>
                <a:gd name="T117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2" h="321">
                  <a:moveTo>
                    <a:pt x="63" y="321"/>
                  </a:moveTo>
                  <a:lnTo>
                    <a:pt x="0" y="321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7" y="2"/>
                  </a:lnTo>
                  <a:lnTo>
                    <a:pt x="148" y="3"/>
                  </a:lnTo>
                  <a:lnTo>
                    <a:pt x="159" y="5"/>
                  </a:lnTo>
                  <a:lnTo>
                    <a:pt x="169" y="9"/>
                  </a:lnTo>
                  <a:lnTo>
                    <a:pt x="178" y="13"/>
                  </a:lnTo>
                  <a:lnTo>
                    <a:pt x="186" y="17"/>
                  </a:lnTo>
                  <a:lnTo>
                    <a:pt x="195" y="22"/>
                  </a:lnTo>
                  <a:lnTo>
                    <a:pt x="203" y="29"/>
                  </a:lnTo>
                  <a:lnTo>
                    <a:pt x="203" y="29"/>
                  </a:lnTo>
                  <a:lnTo>
                    <a:pt x="208" y="37"/>
                  </a:lnTo>
                  <a:lnTo>
                    <a:pt x="214" y="44"/>
                  </a:lnTo>
                  <a:lnTo>
                    <a:pt x="219" y="52"/>
                  </a:lnTo>
                  <a:lnTo>
                    <a:pt x="223" y="60"/>
                  </a:lnTo>
                  <a:lnTo>
                    <a:pt x="226" y="70"/>
                  </a:lnTo>
                  <a:lnTo>
                    <a:pt x="229" y="79"/>
                  </a:lnTo>
                  <a:lnTo>
                    <a:pt x="229" y="89"/>
                  </a:lnTo>
                  <a:lnTo>
                    <a:pt x="230" y="98"/>
                  </a:lnTo>
                  <a:lnTo>
                    <a:pt x="230" y="98"/>
                  </a:lnTo>
                  <a:lnTo>
                    <a:pt x="229" y="115"/>
                  </a:lnTo>
                  <a:lnTo>
                    <a:pt x="226" y="128"/>
                  </a:lnTo>
                  <a:lnTo>
                    <a:pt x="220" y="142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04" y="164"/>
                  </a:lnTo>
                  <a:lnTo>
                    <a:pt x="195" y="170"/>
                  </a:lnTo>
                  <a:lnTo>
                    <a:pt x="184" y="177"/>
                  </a:lnTo>
                  <a:lnTo>
                    <a:pt x="171" y="183"/>
                  </a:lnTo>
                  <a:lnTo>
                    <a:pt x="242" y="321"/>
                  </a:lnTo>
                  <a:lnTo>
                    <a:pt x="170" y="321"/>
                  </a:lnTo>
                  <a:lnTo>
                    <a:pt x="120" y="217"/>
                  </a:lnTo>
                  <a:lnTo>
                    <a:pt x="120" y="141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32" y="141"/>
                  </a:lnTo>
                  <a:lnTo>
                    <a:pt x="140" y="138"/>
                  </a:lnTo>
                  <a:lnTo>
                    <a:pt x="148" y="135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61" y="123"/>
                  </a:lnTo>
                  <a:lnTo>
                    <a:pt x="165" y="116"/>
                  </a:lnTo>
                  <a:lnTo>
                    <a:pt x="166" y="108"/>
                  </a:lnTo>
                  <a:lnTo>
                    <a:pt x="167" y="98"/>
                  </a:lnTo>
                  <a:lnTo>
                    <a:pt x="167" y="98"/>
                  </a:lnTo>
                  <a:lnTo>
                    <a:pt x="166" y="90"/>
                  </a:lnTo>
                  <a:lnTo>
                    <a:pt x="165" y="82"/>
                  </a:lnTo>
                  <a:lnTo>
                    <a:pt x="161" y="74"/>
                  </a:lnTo>
                  <a:lnTo>
                    <a:pt x="155" y="68"/>
                  </a:lnTo>
                  <a:lnTo>
                    <a:pt x="155" y="68"/>
                  </a:lnTo>
                  <a:lnTo>
                    <a:pt x="148" y="63"/>
                  </a:lnTo>
                  <a:lnTo>
                    <a:pt x="140" y="59"/>
                  </a:lnTo>
                  <a:lnTo>
                    <a:pt x="132" y="58"/>
                  </a:lnTo>
                  <a:lnTo>
                    <a:pt x="121" y="56"/>
                  </a:lnTo>
                  <a:lnTo>
                    <a:pt x="63" y="56"/>
                  </a:lnTo>
                  <a:lnTo>
                    <a:pt x="63" y="32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6597" y="3718"/>
              <a:ext cx="21" cy="10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auto">
            <a:xfrm>
              <a:off x="6677" y="3718"/>
              <a:ext cx="85" cy="107"/>
            </a:xfrm>
            <a:custGeom>
              <a:avLst/>
              <a:gdLst>
                <a:gd name="T0" fmla="*/ 159 w 254"/>
                <a:gd name="T1" fmla="*/ 189 h 321"/>
                <a:gd name="T2" fmla="*/ 159 w 254"/>
                <a:gd name="T3" fmla="*/ 321 h 321"/>
                <a:gd name="T4" fmla="*/ 96 w 254"/>
                <a:gd name="T5" fmla="*/ 321 h 321"/>
                <a:gd name="T6" fmla="*/ 96 w 254"/>
                <a:gd name="T7" fmla="*/ 189 h 321"/>
                <a:gd name="T8" fmla="*/ 0 w 254"/>
                <a:gd name="T9" fmla="*/ 0 h 321"/>
                <a:gd name="T10" fmla="*/ 68 w 254"/>
                <a:gd name="T11" fmla="*/ 0 h 321"/>
                <a:gd name="T12" fmla="*/ 128 w 254"/>
                <a:gd name="T13" fmla="*/ 130 h 321"/>
                <a:gd name="T14" fmla="*/ 186 w 254"/>
                <a:gd name="T15" fmla="*/ 0 h 321"/>
                <a:gd name="T16" fmla="*/ 254 w 254"/>
                <a:gd name="T17" fmla="*/ 0 h 321"/>
                <a:gd name="T18" fmla="*/ 159 w 254"/>
                <a:gd name="T19" fmla="*/ 1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321">
                  <a:moveTo>
                    <a:pt x="159" y="189"/>
                  </a:moveTo>
                  <a:lnTo>
                    <a:pt x="159" y="321"/>
                  </a:lnTo>
                  <a:lnTo>
                    <a:pt x="96" y="321"/>
                  </a:lnTo>
                  <a:lnTo>
                    <a:pt x="96" y="189"/>
                  </a:lnTo>
                  <a:lnTo>
                    <a:pt x="0" y="0"/>
                  </a:lnTo>
                  <a:lnTo>
                    <a:pt x="68" y="0"/>
                  </a:lnTo>
                  <a:lnTo>
                    <a:pt x="128" y="130"/>
                  </a:lnTo>
                  <a:lnTo>
                    <a:pt x="186" y="0"/>
                  </a:lnTo>
                  <a:lnTo>
                    <a:pt x="254" y="0"/>
                  </a:lnTo>
                  <a:lnTo>
                    <a:pt x="159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6779" y="3745"/>
              <a:ext cx="57" cy="80"/>
            </a:xfrm>
            <a:custGeom>
              <a:avLst/>
              <a:gdLst>
                <a:gd name="T0" fmla="*/ 128 w 171"/>
                <a:gd name="T1" fmla="*/ 67 h 238"/>
                <a:gd name="T2" fmla="*/ 128 w 171"/>
                <a:gd name="T3" fmla="*/ 67 h 238"/>
                <a:gd name="T4" fmla="*/ 119 w 171"/>
                <a:gd name="T5" fmla="*/ 62 h 238"/>
                <a:gd name="T6" fmla="*/ 113 w 171"/>
                <a:gd name="T7" fmla="*/ 58 h 238"/>
                <a:gd name="T8" fmla="*/ 105 w 171"/>
                <a:gd name="T9" fmla="*/ 55 h 238"/>
                <a:gd name="T10" fmla="*/ 96 w 171"/>
                <a:gd name="T11" fmla="*/ 53 h 238"/>
                <a:gd name="T12" fmla="*/ 96 w 171"/>
                <a:gd name="T13" fmla="*/ 53 h 238"/>
                <a:gd name="T14" fmla="*/ 90 w 171"/>
                <a:gd name="T15" fmla="*/ 55 h 238"/>
                <a:gd name="T16" fmla="*/ 83 w 171"/>
                <a:gd name="T17" fmla="*/ 56 h 238"/>
                <a:gd name="T18" fmla="*/ 76 w 171"/>
                <a:gd name="T19" fmla="*/ 59 h 238"/>
                <a:gd name="T20" fmla="*/ 70 w 171"/>
                <a:gd name="T21" fmla="*/ 64 h 238"/>
                <a:gd name="T22" fmla="*/ 70 w 171"/>
                <a:gd name="T23" fmla="*/ 64 h 238"/>
                <a:gd name="T24" fmla="*/ 65 w 171"/>
                <a:gd name="T25" fmla="*/ 71 h 238"/>
                <a:gd name="T26" fmla="*/ 61 w 171"/>
                <a:gd name="T27" fmla="*/ 78 h 238"/>
                <a:gd name="T28" fmla="*/ 60 w 171"/>
                <a:gd name="T29" fmla="*/ 87 h 238"/>
                <a:gd name="T30" fmla="*/ 58 w 171"/>
                <a:gd name="T31" fmla="*/ 97 h 238"/>
                <a:gd name="T32" fmla="*/ 58 w 171"/>
                <a:gd name="T33" fmla="*/ 238 h 238"/>
                <a:gd name="T34" fmla="*/ 0 w 171"/>
                <a:gd name="T35" fmla="*/ 238 h 238"/>
                <a:gd name="T36" fmla="*/ 0 w 171"/>
                <a:gd name="T37" fmla="*/ 3 h 238"/>
                <a:gd name="T38" fmla="*/ 57 w 171"/>
                <a:gd name="T39" fmla="*/ 3 h 238"/>
                <a:gd name="T40" fmla="*/ 57 w 171"/>
                <a:gd name="T41" fmla="*/ 26 h 238"/>
                <a:gd name="T42" fmla="*/ 57 w 171"/>
                <a:gd name="T43" fmla="*/ 26 h 238"/>
                <a:gd name="T44" fmla="*/ 62 w 171"/>
                <a:gd name="T45" fmla="*/ 21 h 238"/>
                <a:gd name="T46" fmla="*/ 69 w 171"/>
                <a:gd name="T47" fmla="*/ 15 h 238"/>
                <a:gd name="T48" fmla="*/ 75 w 171"/>
                <a:gd name="T49" fmla="*/ 11 h 238"/>
                <a:gd name="T50" fmla="*/ 83 w 171"/>
                <a:gd name="T51" fmla="*/ 7 h 238"/>
                <a:gd name="T52" fmla="*/ 90 w 171"/>
                <a:gd name="T53" fmla="*/ 4 h 238"/>
                <a:gd name="T54" fmla="*/ 98 w 171"/>
                <a:gd name="T55" fmla="*/ 3 h 238"/>
                <a:gd name="T56" fmla="*/ 107 w 171"/>
                <a:gd name="T57" fmla="*/ 2 h 238"/>
                <a:gd name="T58" fmla="*/ 115 w 171"/>
                <a:gd name="T59" fmla="*/ 0 h 238"/>
                <a:gd name="T60" fmla="*/ 115 w 171"/>
                <a:gd name="T61" fmla="*/ 0 h 238"/>
                <a:gd name="T62" fmla="*/ 132 w 171"/>
                <a:gd name="T63" fmla="*/ 2 h 238"/>
                <a:gd name="T64" fmla="*/ 147 w 171"/>
                <a:gd name="T65" fmla="*/ 6 h 238"/>
                <a:gd name="T66" fmla="*/ 159 w 171"/>
                <a:gd name="T67" fmla="*/ 14 h 238"/>
                <a:gd name="T68" fmla="*/ 171 w 171"/>
                <a:gd name="T69" fmla="*/ 24 h 238"/>
                <a:gd name="T70" fmla="*/ 128 w 171"/>
                <a:gd name="T71" fmla="*/ 67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1" h="238">
                  <a:moveTo>
                    <a:pt x="128" y="67"/>
                  </a:moveTo>
                  <a:lnTo>
                    <a:pt x="128" y="67"/>
                  </a:lnTo>
                  <a:lnTo>
                    <a:pt x="119" y="62"/>
                  </a:lnTo>
                  <a:lnTo>
                    <a:pt x="113" y="58"/>
                  </a:lnTo>
                  <a:lnTo>
                    <a:pt x="105" y="55"/>
                  </a:lnTo>
                  <a:lnTo>
                    <a:pt x="96" y="53"/>
                  </a:lnTo>
                  <a:lnTo>
                    <a:pt x="96" y="53"/>
                  </a:lnTo>
                  <a:lnTo>
                    <a:pt x="90" y="55"/>
                  </a:lnTo>
                  <a:lnTo>
                    <a:pt x="83" y="56"/>
                  </a:lnTo>
                  <a:lnTo>
                    <a:pt x="76" y="5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5" y="71"/>
                  </a:lnTo>
                  <a:lnTo>
                    <a:pt x="61" y="78"/>
                  </a:lnTo>
                  <a:lnTo>
                    <a:pt x="60" y="87"/>
                  </a:lnTo>
                  <a:lnTo>
                    <a:pt x="58" y="97"/>
                  </a:lnTo>
                  <a:lnTo>
                    <a:pt x="58" y="238"/>
                  </a:lnTo>
                  <a:lnTo>
                    <a:pt x="0" y="238"/>
                  </a:lnTo>
                  <a:lnTo>
                    <a:pt x="0" y="3"/>
                  </a:lnTo>
                  <a:lnTo>
                    <a:pt x="57" y="3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62" y="21"/>
                  </a:lnTo>
                  <a:lnTo>
                    <a:pt x="69" y="15"/>
                  </a:lnTo>
                  <a:lnTo>
                    <a:pt x="75" y="11"/>
                  </a:lnTo>
                  <a:lnTo>
                    <a:pt x="83" y="7"/>
                  </a:lnTo>
                  <a:lnTo>
                    <a:pt x="90" y="4"/>
                  </a:lnTo>
                  <a:lnTo>
                    <a:pt x="98" y="3"/>
                  </a:lnTo>
                  <a:lnTo>
                    <a:pt x="107" y="2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32" y="2"/>
                  </a:lnTo>
                  <a:lnTo>
                    <a:pt x="147" y="6"/>
                  </a:lnTo>
                  <a:lnTo>
                    <a:pt x="159" y="14"/>
                  </a:lnTo>
                  <a:lnTo>
                    <a:pt x="171" y="24"/>
                  </a:lnTo>
                  <a:lnTo>
                    <a:pt x="128" y="6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0"/>
            <p:cNvSpPr>
              <a:spLocks noEditPoints="1"/>
            </p:cNvSpPr>
            <p:nvPr userDrawn="1"/>
          </p:nvSpPr>
          <p:spPr bwMode="auto">
            <a:xfrm>
              <a:off x="6858" y="3717"/>
              <a:ext cx="20" cy="108"/>
            </a:xfrm>
            <a:custGeom>
              <a:avLst/>
              <a:gdLst>
                <a:gd name="T0" fmla="*/ 0 w 60"/>
                <a:gd name="T1" fmla="*/ 48 h 322"/>
                <a:gd name="T2" fmla="*/ 0 w 60"/>
                <a:gd name="T3" fmla="*/ 0 h 322"/>
                <a:gd name="T4" fmla="*/ 60 w 60"/>
                <a:gd name="T5" fmla="*/ 0 h 322"/>
                <a:gd name="T6" fmla="*/ 60 w 60"/>
                <a:gd name="T7" fmla="*/ 48 h 322"/>
                <a:gd name="T8" fmla="*/ 0 w 60"/>
                <a:gd name="T9" fmla="*/ 48 h 322"/>
                <a:gd name="T10" fmla="*/ 0 w 60"/>
                <a:gd name="T11" fmla="*/ 322 h 322"/>
                <a:gd name="T12" fmla="*/ 0 w 60"/>
                <a:gd name="T13" fmla="*/ 87 h 322"/>
                <a:gd name="T14" fmla="*/ 59 w 60"/>
                <a:gd name="T15" fmla="*/ 87 h 322"/>
                <a:gd name="T16" fmla="*/ 59 w 60"/>
                <a:gd name="T17" fmla="*/ 322 h 322"/>
                <a:gd name="T18" fmla="*/ 0 w 60"/>
                <a:gd name="T1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22">
                  <a:moveTo>
                    <a:pt x="0" y="48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48"/>
                  </a:lnTo>
                  <a:lnTo>
                    <a:pt x="0" y="48"/>
                  </a:lnTo>
                  <a:close/>
                  <a:moveTo>
                    <a:pt x="0" y="322"/>
                  </a:moveTo>
                  <a:lnTo>
                    <a:pt x="0" y="87"/>
                  </a:lnTo>
                  <a:lnTo>
                    <a:pt x="59" y="87"/>
                  </a:lnTo>
                  <a:lnTo>
                    <a:pt x="59" y="322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6904" y="3726"/>
              <a:ext cx="42" cy="99"/>
            </a:xfrm>
            <a:custGeom>
              <a:avLst/>
              <a:gdLst>
                <a:gd name="T0" fmla="*/ 92 w 124"/>
                <a:gd name="T1" fmla="*/ 297 h 297"/>
                <a:gd name="T2" fmla="*/ 92 w 124"/>
                <a:gd name="T3" fmla="*/ 297 h 297"/>
                <a:gd name="T4" fmla="*/ 76 w 124"/>
                <a:gd name="T5" fmla="*/ 296 h 297"/>
                <a:gd name="T6" fmla="*/ 62 w 124"/>
                <a:gd name="T7" fmla="*/ 292 h 297"/>
                <a:gd name="T8" fmla="*/ 50 w 124"/>
                <a:gd name="T9" fmla="*/ 285 h 297"/>
                <a:gd name="T10" fmla="*/ 41 w 124"/>
                <a:gd name="T11" fmla="*/ 276 h 297"/>
                <a:gd name="T12" fmla="*/ 41 w 124"/>
                <a:gd name="T13" fmla="*/ 276 h 297"/>
                <a:gd name="T14" fmla="*/ 34 w 124"/>
                <a:gd name="T15" fmla="*/ 266 h 297"/>
                <a:gd name="T16" fmla="*/ 28 w 124"/>
                <a:gd name="T17" fmla="*/ 255 h 297"/>
                <a:gd name="T18" fmla="*/ 26 w 124"/>
                <a:gd name="T19" fmla="*/ 243 h 297"/>
                <a:gd name="T20" fmla="*/ 24 w 124"/>
                <a:gd name="T21" fmla="*/ 229 h 297"/>
                <a:gd name="T22" fmla="*/ 24 w 124"/>
                <a:gd name="T23" fmla="*/ 114 h 297"/>
                <a:gd name="T24" fmla="*/ 0 w 124"/>
                <a:gd name="T25" fmla="*/ 114 h 297"/>
                <a:gd name="T26" fmla="*/ 0 w 124"/>
                <a:gd name="T27" fmla="*/ 69 h 297"/>
                <a:gd name="T28" fmla="*/ 24 w 124"/>
                <a:gd name="T29" fmla="*/ 69 h 297"/>
                <a:gd name="T30" fmla="*/ 24 w 124"/>
                <a:gd name="T31" fmla="*/ 0 h 297"/>
                <a:gd name="T32" fmla="*/ 83 w 124"/>
                <a:gd name="T33" fmla="*/ 0 h 297"/>
                <a:gd name="T34" fmla="*/ 83 w 124"/>
                <a:gd name="T35" fmla="*/ 69 h 297"/>
                <a:gd name="T36" fmla="*/ 124 w 124"/>
                <a:gd name="T37" fmla="*/ 69 h 297"/>
                <a:gd name="T38" fmla="*/ 124 w 124"/>
                <a:gd name="T39" fmla="*/ 114 h 297"/>
                <a:gd name="T40" fmla="*/ 83 w 124"/>
                <a:gd name="T41" fmla="*/ 114 h 297"/>
                <a:gd name="T42" fmla="*/ 83 w 124"/>
                <a:gd name="T43" fmla="*/ 227 h 297"/>
                <a:gd name="T44" fmla="*/ 83 w 124"/>
                <a:gd name="T45" fmla="*/ 227 h 297"/>
                <a:gd name="T46" fmla="*/ 84 w 124"/>
                <a:gd name="T47" fmla="*/ 236 h 297"/>
                <a:gd name="T48" fmla="*/ 86 w 124"/>
                <a:gd name="T49" fmla="*/ 239 h 297"/>
                <a:gd name="T50" fmla="*/ 88 w 124"/>
                <a:gd name="T51" fmla="*/ 242 h 297"/>
                <a:gd name="T52" fmla="*/ 91 w 124"/>
                <a:gd name="T53" fmla="*/ 244 h 297"/>
                <a:gd name="T54" fmla="*/ 94 w 124"/>
                <a:gd name="T55" fmla="*/ 246 h 297"/>
                <a:gd name="T56" fmla="*/ 103 w 124"/>
                <a:gd name="T57" fmla="*/ 247 h 297"/>
                <a:gd name="T58" fmla="*/ 124 w 124"/>
                <a:gd name="T59" fmla="*/ 247 h 297"/>
                <a:gd name="T60" fmla="*/ 124 w 124"/>
                <a:gd name="T61" fmla="*/ 297 h 297"/>
                <a:gd name="T62" fmla="*/ 92 w 124"/>
                <a:gd name="T6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297">
                  <a:moveTo>
                    <a:pt x="92" y="297"/>
                  </a:moveTo>
                  <a:lnTo>
                    <a:pt x="92" y="297"/>
                  </a:lnTo>
                  <a:lnTo>
                    <a:pt x="76" y="296"/>
                  </a:lnTo>
                  <a:lnTo>
                    <a:pt x="62" y="292"/>
                  </a:lnTo>
                  <a:lnTo>
                    <a:pt x="50" y="285"/>
                  </a:lnTo>
                  <a:lnTo>
                    <a:pt x="41" y="276"/>
                  </a:lnTo>
                  <a:lnTo>
                    <a:pt x="41" y="276"/>
                  </a:lnTo>
                  <a:lnTo>
                    <a:pt x="34" y="266"/>
                  </a:lnTo>
                  <a:lnTo>
                    <a:pt x="28" y="255"/>
                  </a:lnTo>
                  <a:lnTo>
                    <a:pt x="26" y="243"/>
                  </a:lnTo>
                  <a:lnTo>
                    <a:pt x="24" y="229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0"/>
                  </a:lnTo>
                  <a:lnTo>
                    <a:pt x="83" y="0"/>
                  </a:lnTo>
                  <a:lnTo>
                    <a:pt x="83" y="69"/>
                  </a:lnTo>
                  <a:lnTo>
                    <a:pt x="124" y="69"/>
                  </a:lnTo>
                  <a:lnTo>
                    <a:pt x="124" y="114"/>
                  </a:lnTo>
                  <a:lnTo>
                    <a:pt x="83" y="114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4" y="236"/>
                  </a:lnTo>
                  <a:lnTo>
                    <a:pt x="86" y="239"/>
                  </a:lnTo>
                  <a:lnTo>
                    <a:pt x="88" y="242"/>
                  </a:lnTo>
                  <a:lnTo>
                    <a:pt x="91" y="244"/>
                  </a:lnTo>
                  <a:lnTo>
                    <a:pt x="94" y="246"/>
                  </a:lnTo>
                  <a:lnTo>
                    <a:pt x="103" y="247"/>
                  </a:lnTo>
                  <a:lnTo>
                    <a:pt x="124" y="247"/>
                  </a:lnTo>
                  <a:lnTo>
                    <a:pt x="124" y="297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6968" y="3726"/>
              <a:ext cx="42" cy="99"/>
            </a:xfrm>
            <a:custGeom>
              <a:avLst/>
              <a:gdLst>
                <a:gd name="T0" fmla="*/ 92 w 125"/>
                <a:gd name="T1" fmla="*/ 297 h 297"/>
                <a:gd name="T2" fmla="*/ 92 w 125"/>
                <a:gd name="T3" fmla="*/ 297 h 297"/>
                <a:gd name="T4" fmla="*/ 77 w 125"/>
                <a:gd name="T5" fmla="*/ 296 h 297"/>
                <a:gd name="T6" fmla="*/ 62 w 125"/>
                <a:gd name="T7" fmla="*/ 292 h 297"/>
                <a:gd name="T8" fmla="*/ 52 w 125"/>
                <a:gd name="T9" fmla="*/ 285 h 297"/>
                <a:gd name="T10" fmla="*/ 41 w 125"/>
                <a:gd name="T11" fmla="*/ 276 h 297"/>
                <a:gd name="T12" fmla="*/ 41 w 125"/>
                <a:gd name="T13" fmla="*/ 276 h 297"/>
                <a:gd name="T14" fmla="*/ 34 w 125"/>
                <a:gd name="T15" fmla="*/ 266 h 297"/>
                <a:gd name="T16" fmla="*/ 28 w 125"/>
                <a:gd name="T17" fmla="*/ 255 h 297"/>
                <a:gd name="T18" fmla="*/ 26 w 125"/>
                <a:gd name="T19" fmla="*/ 243 h 297"/>
                <a:gd name="T20" fmla="*/ 24 w 125"/>
                <a:gd name="T21" fmla="*/ 229 h 297"/>
                <a:gd name="T22" fmla="*/ 24 w 125"/>
                <a:gd name="T23" fmla="*/ 114 h 297"/>
                <a:gd name="T24" fmla="*/ 0 w 125"/>
                <a:gd name="T25" fmla="*/ 114 h 297"/>
                <a:gd name="T26" fmla="*/ 0 w 125"/>
                <a:gd name="T27" fmla="*/ 69 h 297"/>
                <a:gd name="T28" fmla="*/ 24 w 125"/>
                <a:gd name="T29" fmla="*/ 69 h 297"/>
                <a:gd name="T30" fmla="*/ 24 w 125"/>
                <a:gd name="T31" fmla="*/ 0 h 297"/>
                <a:gd name="T32" fmla="*/ 83 w 125"/>
                <a:gd name="T33" fmla="*/ 0 h 297"/>
                <a:gd name="T34" fmla="*/ 83 w 125"/>
                <a:gd name="T35" fmla="*/ 69 h 297"/>
                <a:gd name="T36" fmla="*/ 125 w 125"/>
                <a:gd name="T37" fmla="*/ 69 h 297"/>
                <a:gd name="T38" fmla="*/ 125 w 125"/>
                <a:gd name="T39" fmla="*/ 114 h 297"/>
                <a:gd name="T40" fmla="*/ 83 w 125"/>
                <a:gd name="T41" fmla="*/ 114 h 297"/>
                <a:gd name="T42" fmla="*/ 83 w 125"/>
                <a:gd name="T43" fmla="*/ 227 h 297"/>
                <a:gd name="T44" fmla="*/ 83 w 125"/>
                <a:gd name="T45" fmla="*/ 227 h 297"/>
                <a:gd name="T46" fmla="*/ 84 w 125"/>
                <a:gd name="T47" fmla="*/ 236 h 297"/>
                <a:gd name="T48" fmla="*/ 86 w 125"/>
                <a:gd name="T49" fmla="*/ 239 h 297"/>
                <a:gd name="T50" fmla="*/ 88 w 125"/>
                <a:gd name="T51" fmla="*/ 242 h 297"/>
                <a:gd name="T52" fmla="*/ 91 w 125"/>
                <a:gd name="T53" fmla="*/ 244 h 297"/>
                <a:gd name="T54" fmla="*/ 95 w 125"/>
                <a:gd name="T55" fmla="*/ 246 h 297"/>
                <a:gd name="T56" fmla="*/ 103 w 125"/>
                <a:gd name="T57" fmla="*/ 247 h 297"/>
                <a:gd name="T58" fmla="*/ 125 w 125"/>
                <a:gd name="T59" fmla="*/ 247 h 297"/>
                <a:gd name="T60" fmla="*/ 125 w 125"/>
                <a:gd name="T61" fmla="*/ 297 h 297"/>
                <a:gd name="T62" fmla="*/ 92 w 125"/>
                <a:gd name="T6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297">
                  <a:moveTo>
                    <a:pt x="92" y="297"/>
                  </a:moveTo>
                  <a:lnTo>
                    <a:pt x="92" y="297"/>
                  </a:lnTo>
                  <a:lnTo>
                    <a:pt x="77" y="296"/>
                  </a:lnTo>
                  <a:lnTo>
                    <a:pt x="62" y="292"/>
                  </a:lnTo>
                  <a:lnTo>
                    <a:pt x="52" y="285"/>
                  </a:lnTo>
                  <a:lnTo>
                    <a:pt x="41" y="276"/>
                  </a:lnTo>
                  <a:lnTo>
                    <a:pt x="41" y="276"/>
                  </a:lnTo>
                  <a:lnTo>
                    <a:pt x="34" y="266"/>
                  </a:lnTo>
                  <a:lnTo>
                    <a:pt x="28" y="255"/>
                  </a:lnTo>
                  <a:lnTo>
                    <a:pt x="26" y="243"/>
                  </a:lnTo>
                  <a:lnTo>
                    <a:pt x="24" y="229"/>
                  </a:lnTo>
                  <a:lnTo>
                    <a:pt x="24" y="114"/>
                  </a:lnTo>
                  <a:lnTo>
                    <a:pt x="0" y="114"/>
                  </a:lnTo>
                  <a:lnTo>
                    <a:pt x="0" y="69"/>
                  </a:lnTo>
                  <a:lnTo>
                    <a:pt x="24" y="69"/>
                  </a:lnTo>
                  <a:lnTo>
                    <a:pt x="24" y="0"/>
                  </a:lnTo>
                  <a:lnTo>
                    <a:pt x="83" y="0"/>
                  </a:lnTo>
                  <a:lnTo>
                    <a:pt x="83" y="69"/>
                  </a:lnTo>
                  <a:lnTo>
                    <a:pt x="125" y="69"/>
                  </a:lnTo>
                  <a:lnTo>
                    <a:pt x="125" y="114"/>
                  </a:lnTo>
                  <a:lnTo>
                    <a:pt x="83" y="114"/>
                  </a:lnTo>
                  <a:lnTo>
                    <a:pt x="83" y="227"/>
                  </a:lnTo>
                  <a:lnTo>
                    <a:pt x="83" y="227"/>
                  </a:lnTo>
                  <a:lnTo>
                    <a:pt x="84" y="236"/>
                  </a:lnTo>
                  <a:lnTo>
                    <a:pt x="86" y="239"/>
                  </a:lnTo>
                  <a:lnTo>
                    <a:pt x="88" y="242"/>
                  </a:lnTo>
                  <a:lnTo>
                    <a:pt x="91" y="244"/>
                  </a:lnTo>
                  <a:lnTo>
                    <a:pt x="95" y="246"/>
                  </a:lnTo>
                  <a:lnTo>
                    <a:pt x="103" y="247"/>
                  </a:lnTo>
                  <a:lnTo>
                    <a:pt x="125" y="247"/>
                  </a:lnTo>
                  <a:lnTo>
                    <a:pt x="125" y="297"/>
                  </a:lnTo>
                  <a:lnTo>
                    <a:pt x="92" y="297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7115" y="3717"/>
              <a:ext cx="34" cy="137"/>
            </a:xfrm>
            <a:custGeom>
              <a:avLst/>
              <a:gdLst>
                <a:gd name="T0" fmla="*/ 102 w 102"/>
                <a:gd name="T1" fmla="*/ 343 h 409"/>
                <a:gd name="T2" fmla="*/ 102 w 102"/>
                <a:gd name="T3" fmla="*/ 343 h 409"/>
                <a:gd name="T4" fmla="*/ 101 w 102"/>
                <a:gd name="T5" fmla="*/ 356 h 409"/>
                <a:gd name="T6" fmla="*/ 98 w 102"/>
                <a:gd name="T7" fmla="*/ 367 h 409"/>
                <a:gd name="T8" fmla="*/ 93 w 102"/>
                <a:gd name="T9" fmla="*/ 378 h 409"/>
                <a:gd name="T10" fmla="*/ 86 w 102"/>
                <a:gd name="T11" fmla="*/ 389 h 409"/>
                <a:gd name="T12" fmla="*/ 86 w 102"/>
                <a:gd name="T13" fmla="*/ 389 h 409"/>
                <a:gd name="T14" fmla="*/ 75 w 102"/>
                <a:gd name="T15" fmla="*/ 397 h 409"/>
                <a:gd name="T16" fmla="*/ 63 w 102"/>
                <a:gd name="T17" fmla="*/ 404 h 409"/>
                <a:gd name="T18" fmla="*/ 49 w 102"/>
                <a:gd name="T19" fmla="*/ 408 h 409"/>
                <a:gd name="T20" fmla="*/ 33 w 102"/>
                <a:gd name="T21" fmla="*/ 409 h 409"/>
                <a:gd name="T22" fmla="*/ 0 w 102"/>
                <a:gd name="T23" fmla="*/ 409 h 409"/>
                <a:gd name="T24" fmla="*/ 0 w 102"/>
                <a:gd name="T25" fmla="*/ 361 h 409"/>
                <a:gd name="T26" fmla="*/ 23 w 102"/>
                <a:gd name="T27" fmla="*/ 361 h 409"/>
                <a:gd name="T28" fmla="*/ 23 w 102"/>
                <a:gd name="T29" fmla="*/ 361 h 409"/>
                <a:gd name="T30" fmla="*/ 31 w 102"/>
                <a:gd name="T31" fmla="*/ 359 h 409"/>
                <a:gd name="T32" fmla="*/ 35 w 102"/>
                <a:gd name="T33" fmla="*/ 358 h 409"/>
                <a:gd name="T34" fmla="*/ 38 w 102"/>
                <a:gd name="T35" fmla="*/ 355 h 409"/>
                <a:gd name="T36" fmla="*/ 41 w 102"/>
                <a:gd name="T37" fmla="*/ 352 h 409"/>
                <a:gd name="T38" fmla="*/ 42 w 102"/>
                <a:gd name="T39" fmla="*/ 348 h 409"/>
                <a:gd name="T40" fmla="*/ 44 w 102"/>
                <a:gd name="T41" fmla="*/ 339 h 409"/>
                <a:gd name="T42" fmla="*/ 44 w 102"/>
                <a:gd name="T43" fmla="*/ 87 h 409"/>
                <a:gd name="T44" fmla="*/ 102 w 102"/>
                <a:gd name="T45" fmla="*/ 87 h 409"/>
                <a:gd name="T46" fmla="*/ 102 w 102"/>
                <a:gd name="T47" fmla="*/ 343 h 409"/>
                <a:gd name="T48" fmla="*/ 42 w 102"/>
                <a:gd name="T49" fmla="*/ 48 h 409"/>
                <a:gd name="T50" fmla="*/ 42 w 102"/>
                <a:gd name="T51" fmla="*/ 0 h 409"/>
                <a:gd name="T52" fmla="*/ 102 w 102"/>
                <a:gd name="T53" fmla="*/ 0 h 409"/>
                <a:gd name="T54" fmla="*/ 102 w 102"/>
                <a:gd name="T55" fmla="*/ 48 h 409"/>
                <a:gd name="T56" fmla="*/ 42 w 102"/>
                <a:gd name="T57" fmla="*/ 4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409">
                  <a:moveTo>
                    <a:pt x="102" y="343"/>
                  </a:moveTo>
                  <a:lnTo>
                    <a:pt x="102" y="343"/>
                  </a:lnTo>
                  <a:lnTo>
                    <a:pt x="101" y="356"/>
                  </a:lnTo>
                  <a:lnTo>
                    <a:pt x="98" y="367"/>
                  </a:lnTo>
                  <a:lnTo>
                    <a:pt x="93" y="378"/>
                  </a:lnTo>
                  <a:lnTo>
                    <a:pt x="86" y="389"/>
                  </a:lnTo>
                  <a:lnTo>
                    <a:pt x="86" y="389"/>
                  </a:lnTo>
                  <a:lnTo>
                    <a:pt x="75" y="397"/>
                  </a:lnTo>
                  <a:lnTo>
                    <a:pt x="63" y="404"/>
                  </a:lnTo>
                  <a:lnTo>
                    <a:pt x="49" y="408"/>
                  </a:lnTo>
                  <a:lnTo>
                    <a:pt x="33" y="409"/>
                  </a:lnTo>
                  <a:lnTo>
                    <a:pt x="0" y="409"/>
                  </a:lnTo>
                  <a:lnTo>
                    <a:pt x="0" y="361"/>
                  </a:lnTo>
                  <a:lnTo>
                    <a:pt x="23" y="361"/>
                  </a:lnTo>
                  <a:lnTo>
                    <a:pt x="23" y="361"/>
                  </a:lnTo>
                  <a:lnTo>
                    <a:pt x="31" y="359"/>
                  </a:lnTo>
                  <a:lnTo>
                    <a:pt x="35" y="358"/>
                  </a:lnTo>
                  <a:lnTo>
                    <a:pt x="38" y="355"/>
                  </a:lnTo>
                  <a:lnTo>
                    <a:pt x="41" y="352"/>
                  </a:lnTo>
                  <a:lnTo>
                    <a:pt x="42" y="348"/>
                  </a:lnTo>
                  <a:lnTo>
                    <a:pt x="44" y="339"/>
                  </a:lnTo>
                  <a:lnTo>
                    <a:pt x="44" y="87"/>
                  </a:lnTo>
                  <a:lnTo>
                    <a:pt x="102" y="87"/>
                  </a:lnTo>
                  <a:lnTo>
                    <a:pt x="102" y="343"/>
                  </a:lnTo>
                  <a:close/>
                  <a:moveTo>
                    <a:pt x="42" y="48"/>
                  </a:moveTo>
                  <a:lnTo>
                    <a:pt x="42" y="0"/>
                  </a:lnTo>
                  <a:lnTo>
                    <a:pt x="102" y="0"/>
                  </a:lnTo>
                  <a:lnTo>
                    <a:pt x="102" y="48"/>
                  </a:lnTo>
                  <a:lnTo>
                    <a:pt x="42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7172" y="3746"/>
              <a:ext cx="73" cy="107"/>
            </a:xfrm>
            <a:custGeom>
              <a:avLst/>
              <a:gdLst>
                <a:gd name="T0" fmla="*/ 119 w 218"/>
                <a:gd name="T1" fmla="*/ 272 h 321"/>
                <a:gd name="T2" fmla="*/ 119 w 218"/>
                <a:gd name="T3" fmla="*/ 272 h 321"/>
                <a:gd name="T4" fmla="*/ 111 w 218"/>
                <a:gd name="T5" fmla="*/ 290 h 321"/>
                <a:gd name="T6" fmla="*/ 105 w 218"/>
                <a:gd name="T7" fmla="*/ 297 h 321"/>
                <a:gd name="T8" fmla="*/ 101 w 218"/>
                <a:gd name="T9" fmla="*/ 303 h 321"/>
                <a:gd name="T10" fmla="*/ 101 w 218"/>
                <a:gd name="T11" fmla="*/ 303 h 321"/>
                <a:gd name="T12" fmla="*/ 90 w 218"/>
                <a:gd name="T13" fmla="*/ 310 h 321"/>
                <a:gd name="T14" fmla="*/ 79 w 218"/>
                <a:gd name="T15" fmla="*/ 316 h 321"/>
                <a:gd name="T16" fmla="*/ 66 w 218"/>
                <a:gd name="T17" fmla="*/ 320 h 321"/>
                <a:gd name="T18" fmla="*/ 51 w 218"/>
                <a:gd name="T19" fmla="*/ 321 h 321"/>
                <a:gd name="T20" fmla="*/ 27 w 218"/>
                <a:gd name="T21" fmla="*/ 321 h 321"/>
                <a:gd name="T22" fmla="*/ 27 w 218"/>
                <a:gd name="T23" fmla="*/ 268 h 321"/>
                <a:gd name="T24" fmla="*/ 41 w 218"/>
                <a:gd name="T25" fmla="*/ 268 h 321"/>
                <a:gd name="T26" fmla="*/ 41 w 218"/>
                <a:gd name="T27" fmla="*/ 268 h 321"/>
                <a:gd name="T28" fmla="*/ 51 w 218"/>
                <a:gd name="T29" fmla="*/ 267 h 321"/>
                <a:gd name="T30" fmla="*/ 59 w 218"/>
                <a:gd name="T31" fmla="*/ 263 h 321"/>
                <a:gd name="T32" fmla="*/ 66 w 218"/>
                <a:gd name="T33" fmla="*/ 256 h 321"/>
                <a:gd name="T34" fmla="*/ 70 w 218"/>
                <a:gd name="T35" fmla="*/ 248 h 321"/>
                <a:gd name="T36" fmla="*/ 79 w 218"/>
                <a:gd name="T37" fmla="*/ 218 h 321"/>
                <a:gd name="T38" fmla="*/ 0 w 218"/>
                <a:gd name="T39" fmla="*/ 0 h 321"/>
                <a:gd name="T40" fmla="*/ 62 w 218"/>
                <a:gd name="T41" fmla="*/ 0 h 321"/>
                <a:gd name="T42" fmla="*/ 111 w 218"/>
                <a:gd name="T43" fmla="*/ 146 h 321"/>
                <a:gd name="T44" fmla="*/ 157 w 218"/>
                <a:gd name="T45" fmla="*/ 0 h 321"/>
                <a:gd name="T46" fmla="*/ 218 w 218"/>
                <a:gd name="T47" fmla="*/ 0 h 321"/>
                <a:gd name="T48" fmla="*/ 119 w 218"/>
                <a:gd name="T49" fmla="*/ 27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1">
                  <a:moveTo>
                    <a:pt x="119" y="272"/>
                  </a:moveTo>
                  <a:lnTo>
                    <a:pt x="119" y="272"/>
                  </a:lnTo>
                  <a:lnTo>
                    <a:pt x="111" y="290"/>
                  </a:lnTo>
                  <a:lnTo>
                    <a:pt x="105" y="297"/>
                  </a:lnTo>
                  <a:lnTo>
                    <a:pt x="101" y="303"/>
                  </a:lnTo>
                  <a:lnTo>
                    <a:pt x="101" y="303"/>
                  </a:lnTo>
                  <a:lnTo>
                    <a:pt x="90" y="310"/>
                  </a:lnTo>
                  <a:lnTo>
                    <a:pt x="79" y="316"/>
                  </a:lnTo>
                  <a:lnTo>
                    <a:pt x="66" y="320"/>
                  </a:lnTo>
                  <a:lnTo>
                    <a:pt x="51" y="321"/>
                  </a:lnTo>
                  <a:lnTo>
                    <a:pt x="27" y="321"/>
                  </a:lnTo>
                  <a:lnTo>
                    <a:pt x="27" y="268"/>
                  </a:lnTo>
                  <a:lnTo>
                    <a:pt x="41" y="268"/>
                  </a:lnTo>
                  <a:lnTo>
                    <a:pt x="41" y="268"/>
                  </a:lnTo>
                  <a:lnTo>
                    <a:pt x="51" y="267"/>
                  </a:lnTo>
                  <a:lnTo>
                    <a:pt x="59" y="263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79" y="21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1" y="146"/>
                  </a:lnTo>
                  <a:lnTo>
                    <a:pt x="157" y="0"/>
                  </a:lnTo>
                  <a:lnTo>
                    <a:pt x="218" y="0"/>
                  </a:lnTo>
                  <a:lnTo>
                    <a:pt x="11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7257" y="3746"/>
              <a:ext cx="73" cy="107"/>
            </a:xfrm>
            <a:custGeom>
              <a:avLst/>
              <a:gdLst>
                <a:gd name="T0" fmla="*/ 119 w 218"/>
                <a:gd name="T1" fmla="*/ 272 h 321"/>
                <a:gd name="T2" fmla="*/ 119 w 218"/>
                <a:gd name="T3" fmla="*/ 272 h 321"/>
                <a:gd name="T4" fmla="*/ 111 w 218"/>
                <a:gd name="T5" fmla="*/ 290 h 321"/>
                <a:gd name="T6" fmla="*/ 105 w 218"/>
                <a:gd name="T7" fmla="*/ 297 h 321"/>
                <a:gd name="T8" fmla="*/ 101 w 218"/>
                <a:gd name="T9" fmla="*/ 303 h 321"/>
                <a:gd name="T10" fmla="*/ 101 w 218"/>
                <a:gd name="T11" fmla="*/ 303 h 321"/>
                <a:gd name="T12" fmla="*/ 91 w 218"/>
                <a:gd name="T13" fmla="*/ 310 h 321"/>
                <a:gd name="T14" fmla="*/ 79 w 218"/>
                <a:gd name="T15" fmla="*/ 316 h 321"/>
                <a:gd name="T16" fmla="*/ 66 w 218"/>
                <a:gd name="T17" fmla="*/ 320 h 321"/>
                <a:gd name="T18" fmla="*/ 51 w 218"/>
                <a:gd name="T19" fmla="*/ 321 h 321"/>
                <a:gd name="T20" fmla="*/ 27 w 218"/>
                <a:gd name="T21" fmla="*/ 321 h 321"/>
                <a:gd name="T22" fmla="*/ 27 w 218"/>
                <a:gd name="T23" fmla="*/ 268 h 321"/>
                <a:gd name="T24" fmla="*/ 41 w 218"/>
                <a:gd name="T25" fmla="*/ 268 h 321"/>
                <a:gd name="T26" fmla="*/ 41 w 218"/>
                <a:gd name="T27" fmla="*/ 268 h 321"/>
                <a:gd name="T28" fmla="*/ 51 w 218"/>
                <a:gd name="T29" fmla="*/ 267 h 321"/>
                <a:gd name="T30" fmla="*/ 59 w 218"/>
                <a:gd name="T31" fmla="*/ 263 h 321"/>
                <a:gd name="T32" fmla="*/ 66 w 218"/>
                <a:gd name="T33" fmla="*/ 256 h 321"/>
                <a:gd name="T34" fmla="*/ 70 w 218"/>
                <a:gd name="T35" fmla="*/ 248 h 321"/>
                <a:gd name="T36" fmla="*/ 81 w 218"/>
                <a:gd name="T37" fmla="*/ 218 h 321"/>
                <a:gd name="T38" fmla="*/ 0 w 218"/>
                <a:gd name="T39" fmla="*/ 0 h 321"/>
                <a:gd name="T40" fmla="*/ 62 w 218"/>
                <a:gd name="T41" fmla="*/ 0 h 321"/>
                <a:gd name="T42" fmla="*/ 111 w 218"/>
                <a:gd name="T43" fmla="*/ 146 h 321"/>
                <a:gd name="T44" fmla="*/ 157 w 218"/>
                <a:gd name="T45" fmla="*/ 0 h 321"/>
                <a:gd name="T46" fmla="*/ 218 w 218"/>
                <a:gd name="T47" fmla="*/ 0 h 321"/>
                <a:gd name="T48" fmla="*/ 119 w 218"/>
                <a:gd name="T49" fmla="*/ 27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8" h="321">
                  <a:moveTo>
                    <a:pt x="119" y="272"/>
                  </a:moveTo>
                  <a:lnTo>
                    <a:pt x="119" y="272"/>
                  </a:lnTo>
                  <a:lnTo>
                    <a:pt x="111" y="290"/>
                  </a:lnTo>
                  <a:lnTo>
                    <a:pt x="105" y="297"/>
                  </a:lnTo>
                  <a:lnTo>
                    <a:pt x="101" y="303"/>
                  </a:lnTo>
                  <a:lnTo>
                    <a:pt x="101" y="303"/>
                  </a:lnTo>
                  <a:lnTo>
                    <a:pt x="91" y="310"/>
                  </a:lnTo>
                  <a:lnTo>
                    <a:pt x="79" y="316"/>
                  </a:lnTo>
                  <a:lnTo>
                    <a:pt x="66" y="320"/>
                  </a:lnTo>
                  <a:lnTo>
                    <a:pt x="51" y="321"/>
                  </a:lnTo>
                  <a:lnTo>
                    <a:pt x="27" y="321"/>
                  </a:lnTo>
                  <a:lnTo>
                    <a:pt x="27" y="268"/>
                  </a:lnTo>
                  <a:lnTo>
                    <a:pt x="41" y="268"/>
                  </a:lnTo>
                  <a:lnTo>
                    <a:pt x="41" y="268"/>
                  </a:lnTo>
                  <a:lnTo>
                    <a:pt x="51" y="267"/>
                  </a:lnTo>
                  <a:lnTo>
                    <a:pt x="59" y="263"/>
                  </a:lnTo>
                  <a:lnTo>
                    <a:pt x="66" y="256"/>
                  </a:lnTo>
                  <a:lnTo>
                    <a:pt x="70" y="248"/>
                  </a:lnTo>
                  <a:lnTo>
                    <a:pt x="81" y="218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1" y="146"/>
                  </a:lnTo>
                  <a:lnTo>
                    <a:pt x="157" y="0"/>
                  </a:lnTo>
                  <a:lnTo>
                    <a:pt x="218" y="0"/>
                  </a:lnTo>
                  <a:lnTo>
                    <a:pt x="11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7345" y="3745"/>
              <a:ext cx="67" cy="81"/>
            </a:xfrm>
            <a:custGeom>
              <a:avLst/>
              <a:gdLst>
                <a:gd name="T0" fmla="*/ 171 w 199"/>
                <a:gd name="T1" fmla="*/ 222 h 241"/>
                <a:gd name="T2" fmla="*/ 139 w 199"/>
                <a:gd name="T3" fmla="*/ 236 h 241"/>
                <a:gd name="T4" fmla="*/ 100 w 199"/>
                <a:gd name="T5" fmla="*/ 241 h 241"/>
                <a:gd name="T6" fmla="*/ 83 w 199"/>
                <a:gd name="T7" fmla="*/ 240 h 241"/>
                <a:gd name="T8" fmla="*/ 55 w 199"/>
                <a:gd name="T9" fmla="*/ 236 h 241"/>
                <a:gd name="T10" fmla="*/ 30 w 199"/>
                <a:gd name="T11" fmla="*/ 228 h 241"/>
                <a:gd name="T12" fmla="*/ 9 w 199"/>
                <a:gd name="T13" fmla="*/ 215 h 241"/>
                <a:gd name="T14" fmla="*/ 39 w 199"/>
                <a:gd name="T15" fmla="*/ 169 h 241"/>
                <a:gd name="T16" fmla="*/ 44 w 199"/>
                <a:gd name="T17" fmla="*/ 175 h 241"/>
                <a:gd name="T18" fmla="*/ 58 w 199"/>
                <a:gd name="T19" fmla="*/ 183 h 241"/>
                <a:gd name="T20" fmla="*/ 82 w 199"/>
                <a:gd name="T21" fmla="*/ 189 h 241"/>
                <a:gd name="T22" fmla="*/ 101 w 199"/>
                <a:gd name="T23" fmla="*/ 191 h 241"/>
                <a:gd name="T24" fmla="*/ 119 w 199"/>
                <a:gd name="T25" fmla="*/ 189 h 241"/>
                <a:gd name="T26" fmla="*/ 132 w 199"/>
                <a:gd name="T27" fmla="*/ 184 h 241"/>
                <a:gd name="T28" fmla="*/ 139 w 199"/>
                <a:gd name="T29" fmla="*/ 177 h 241"/>
                <a:gd name="T30" fmla="*/ 142 w 199"/>
                <a:gd name="T31" fmla="*/ 166 h 241"/>
                <a:gd name="T32" fmla="*/ 142 w 199"/>
                <a:gd name="T33" fmla="*/ 162 h 241"/>
                <a:gd name="T34" fmla="*/ 139 w 199"/>
                <a:gd name="T35" fmla="*/ 154 h 241"/>
                <a:gd name="T36" fmla="*/ 132 w 199"/>
                <a:gd name="T37" fmla="*/ 149 h 241"/>
                <a:gd name="T38" fmla="*/ 118 w 199"/>
                <a:gd name="T39" fmla="*/ 145 h 241"/>
                <a:gd name="T40" fmla="*/ 81 w 199"/>
                <a:gd name="T41" fmla="*/ 142 h 241"/>
                <a:gd name="T42" fmla="*/ 51 w 199"/>
                <a:gd name="T43" fmla="*/ 135 h 241"/>
                <a:gd name="T44" fmla="*/ 29 w 199"/>
                <a:gd name="T45" fmla="*/ 121 h 241"/>
                <a:gd name="T46" fmla="*/ 17 w 199"/>
                <a:gd name="T47" fmla="*/ 102 h 241"/>
                <a:gd name="T48" fmla="*/ 13 w 199"/>
                <a:gd name="T49" fmla="*/ 75 h 241"/>
                <a:gd name="T50" fmla="*/ 13 w 199"/>
                <a:gd name="T51" fmla="*/ 67 h 241"/>
                <a:gd name="T52" fmla="*/ 17 w 199"/>
                <a:gd name="T53" fmla="*/ 51 h 241"/>
                <a:gd name="T54" fmla="*/ 24 w 199"/>
                <a:gd name="T55" fmla="*/ 37 h 241"/>
                <a:gd name="T56" fmla="*/ 33 w 199"/>
                <a:gd name="T57" fmla="*/ 25 h 241"/>
                <a:gd name="T58" fmla="*/ 40 w 199"/>
                <a:gd name="T59" fmla="*/ 19 h 241"/>
                <a:gd name="T60" fmla="*/ 68 w 199"/>
                <a:gd name="T61" fmla="*/ 6 h 241"/>
                <a:gd name="T62" fmla="*/ 103 w 199"/>
                <a:gd name="T63" fmla="*/ 0 h 241"/>
                <a:gd name="T64" fmla="*/ 118 w 199"/>
                <a:gd name="T65" fmla="*/ 2 h 241"/>
                <a:gd name="T66" fmla="*/ 143 w 199"/>
                <a:gd name="T67" fmla="*/ 4 h 241"/>
                <a:gd name="T68" fmla="*/ 167 w 199"/>
                <a:gd name="T69" fmla="*/ 11 h 241"/>
                <a:gd name="T70" fmla="*/ 184 w 199"/>
                <a:gd name="T71" fmla="*/ 22 h 241"/>
                <a:gd name="T72" fmla="*/ 157 w 199"/>
                <a:gd name="T73" fmla="*/ 64 h 241"/>
                <a:gd name="T74" fmla="*/ 146 w 199"/>
                <a:gd name="T75" fmla="*/ 58 h 241"/>
                <a:gd name="T76" fmla="*/ 119 w 199"/>
                <a:gd name="T77" fmla="*/ 51 h 241"/>
                <a:gd name="T78" fmla="*/ 103 w 199"/>
                <a:gd name="T79" fmla="*/ 49 h 241"/>
                <a:gd name="T80" fmla="*/ 82 w 199"/>
                <a:gd name="T81" fmla="*/ 52 h 241"/>
                <a:gd name="T82" fmla="*/ 73 w 199"/>
                <a:gd name="T83" fmla="*/ 58 h 241"/>
                <a:gd name="T84" fmla="*/ 68 w 199"/>
                <a:gd name="T85" fmla="*/ 66 h 241"/>
                <a:gd name="T86" fmla="*/ 68 w 199"/>
                <a:gd name="T87" fmla="*/ 71 h 241"/>
                <a:gd name="T88" fmla="*/ 70 w 199"/>
                <a:gd name="T89" fmla="*/ 79 h 241"/>
                <a:gd name="T90" fmla="*/ 75 w 199"/>
                <a:gd name="T91" fmla="*/ 86 h 241"/>
                <a:gd name="T92" fmla="*/ 93 w 199"/>
                <a:gd name="T93" fmla="*/ 92 h 241"/>
                <a:gd name="T94" fmla="*/ 130 w 199"/>
                <a:gd name="T95" fmla="*/ 96 h 241"/>
                <a:gd name="T96" fmla="*/ 160 w 199"/>
                <a:gd name="T97" fmla="*/ 102 h 241"/>
                <a:gd name="T98" fmla="*/ 182 w 199"/>
                <a:gd name="T99" fmla="*/ 116 h 241"/>
                <a:gd name="T100" fmla="*/ 195 w 199"/>
                <a:gd name="T101" fmla="*/ 136 h 241"/>
                <a:gd name="T102" fmla="*/ 199 w 199"/>
                <a:gd name="T103" fmla="*/ 164 h 241"/>
                <a:gd name="T104" fmla="*/ 199 w 199"/>
                <a:gd name="T105" fmla="*/ 173 h 241"/>
                <a:gd name="T106" fmla="*/ 195 w 199"/>
                <a:gd name="T107" fmla="*/ 189 h 241"/>
                <a:gd name="T108" fmla="*/ 188 w 199"/>
                <a:gd name="T109" fmla="*/ 204 h 241"/>
                <a:gd name="T110" fmla="*/ 177 w 199"/>
                <a:gd name="T111" fmla="*/ 217 h 241"/>
                <a:gd name="T112" fmla="*/ 171 w 199"/>
                <a:gd name="T113" fmla="*/ 2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9" h="241">
                  <a:moveTo>
                    <a:pt x="171" y="222"/>
                  </a:moveTo>
                  <a:lnTo>
                    <a:pt x="171" y="222"/>
                  </a:lnTo>
                  <a:lnTo>
                    <a:pt x="156" y="230"/>
                  </a:lnTo>
                  <a:lnTo>
                    <a:pt x="139" y="236"/>
                  </a:lnTo>
                  <a:lnTo>
                    <a:pt x="120" y="240"/>
                  </a:lnTo>
                  <a:lnTo>
                    <a:pt x="100" y="241"/>
                  </a:lnTo>
                  <a:lnTo>
                    <a:pt x="100" y="241"/>
                  </a:lnTo>
                  <a:lnTo>
                    <a:pt x="83" y="240"/>
                  </a:lnTo>
                  <a:lnTo>
                    <a:pt x="68" y="238"/>
                  </a:lnTo>
                  <a:lnTo>
                    <a:pt x="55" y="236"/>
                  </a:lnTo>
                  <a:lnTo>
                    <a:pt x="43" y="232"/>
                  </a:lnTo>
                  <a:lnTo>
                    <a:pt x="30" y="228"/>
                  </a:lnTo>
                  <a:lnTo>
                    <a:pt x="19" y="222"/>
                  </a:lnTo>
                  <a:lnTo>
                    <a:pt x="9" y="215"/>
                  </a:lnTo>
                  <a:lnTo>
                    <a:pt x="0" y="207"/>
                  </a:lnTo>
                  <a:lnTo>
                    <a:pt x="39" y="169"/>
                  </a:lnTo>
                  <a:lnTo>
                    <a:pt x="39" y="169"/>
                  </a:lnTo>
                  <a:lnTo>
                    <a:pt x="44" y="175"/>
                  </a:lnTo>
                  <a:lnTo>
                    <a:pt x="51" y="179"/>
                  </a:lnTo>
                  <a:lnTo>
                    <a:pt x="58" y="183"/>
                  </a:lnTo>
                  <a:lnTo>
                    <a:pt x="64" y="185"/>
                  </a:lnTo>
                  <a:lnTo>
                    <a:pt x="82" y="189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11" y="191"/>
                  </a:lnTo>
                  <a:lnTo>
                    <a:pt x="119" y="189"/>
                  </a:lnTo>
                  <a:lnTo>
                    <a:pt x="126" y="187"/>
                  </a:lnTo>
                  <a:lnTo>
                    <a:pt x="132" y="184"/>
                  </a:lnTo>
                  <a:lnTo>
                    <a:pt x="137" y="181"/>
                  </a:lnTo>
                  <a:lnTo>
                    <a:pt x="139" y="177"/>
                  </a:lnTo>
                  <a:lnTo>
                    <a:pt x="142" y="172"/>
                  </a:lnTo>
                  <a:lnTo>
                    <a:pt x="142" y="166"/>
                  </a:lnTo>
                  <a:lnTo>
                    <a:pt x="142" y="166"/>
                  </a:lnTo>
                  <a:lnTo>
                    <a:pt x="142" y="162"/>
                  </a:lnTo>
                  <a:lnTo>
                    <a:pt x="141" y="158"/>
                  </a:lnTo>
                  <a:lnTo>
                    <a:pt x="139" y="154"/>
                  </a:lnTo>
                  <a:lnTo>
                    <a:pt x="137" y="151"/>
                  </a:lnTo>
                  <a:lnTo>
                    <a:pt x="132" y="149"/>
                  </a:lnTo>
                  <a:lnTo>
                    <a:pt x="128" y="147"/>
                  </a:lnTo>
                  <a:lnTo>
                    <a:pt x="118" y="145"/>
                  </a:lnTo>
                  <a:lnTo>
                    <a:pt x="81" y="142"/>
                  </a:lnTo>
                  <a:lnTo>
                    <a:pt x="81" y="142"/>
                  </a:lnTo>
                  <a:lnTo>
                    <a:pt x="64" y="139"/>
                  </a:lnTo>
                  <a:lnTo>
                    <a:pt x="51" y="135"/>
                  </a:lnTo>
                  <a:lnTo>
                    <a:pt x="39" y="128"/>
                  </a:lnTo>
                  <a:lnTo>
                    <a:pt x="29" y="121"/>
                  </a:lnTo>
                  <a:lnTo>
                    <a:pt x="22" y="112"/>
                  </a:lnTo>
                  <a:lnTo>
                    <a:pt x="17" y="102"/>
                  </a:lnTo>
                  <a:lnTo>
                    <a:pt x="14" y="90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13" y="67"/>
                  </a:lnTo>
                  <a:lnTo>
                    <a:pt x="14" y="59"/>
                  </a:lnTo>
                  <a:lnTo>
                    <a:pt x="17" y="51"/>
                  </a:lnTo>
                  <a:lnTo>
                    <a:pt x="19" y="44"/>
                  </a:lnTo>
                  <a:lnTo>
                    <a:pt x="24" y="37"/>
                  </a:lnTo>
                  <a:lnTo>
                    <a:pt x="28" y="32"/>
                  </a:lnTo>
                  <a:lnTo>
                    <a:pt x="33" y="25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54" y="11"/>
                  </a:lnTo>
                  <a:lnTo>
                    <a:pt x="68" y="6"/>
                  </a:lnTo>
                  <a:lnTo>
                    <a:pt x="85" y="2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8" y="2"/>
                  </a:lnTo>
                  <a:lnTo>
                    <a:pt x="131" y="3"/>
                  </a:lnTo>
                  <a:lnTo>
                    <a:pt x="143" y="4"/>
                  </a:lnTo>
                  <a:lnTo>
                    <a:pt x="156" y="7"/>
                  </a:lnTo>
                  <a:lnTo>
                    <a:pt x="167" y="11"/>
                  </a:lnTo>
                  <a:lnTo>
                    <a:pt x="176" y="17"/>
                  </a:lnTo>
                  <a:lnTo>
                    <a:pt x="184" y="22"/>
                  </a:lnTo>
                  <a:lnTo>
                    <a:pt x="192" y="29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46" y="58"/>
                  </a:lnTo>
                  <a:lnTo>
                    <a:pt x="134" y="53"/>
                  </a:lnTo>
                  <a:lnTo>
                    <a:pt x="119" y="51"/>
                  </a:lnTo>
                  <a:lnTo>
                    <a:pt x="103" y="49"/>
                  </a:lnTo>
                  <a:lnTo>
                    <a:pt x="103" y="49"/>
                  </a:lnTo>
                  <a:lnTo>
                    <a:pt x="88" y="51"/>
                  </a:lnTo>
                  <a:lnTo>
                    <a:pt x="82" y="52"/>
                  </a:lnTo>
                  <a:lnTo>
                    <a:pt x="77" y="55"/>
                  </a:lnTo>
                  <a:lnTo>
                    <a:pt x="73" y="58"/>
                  </a:lnTo>
                  <a:lnTo>
                    <a:pt x="71" y="62"/>
                  </a:lnTo>
                  <a:lnTo>
                    <a:pt x="68" y="66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5"/>
                  </a:lnTo>
                  <a:lnTo>
                    <a:pt x="70" y="79"/>
                  </a:lnTo>
                  <a:lnTo>
                    <a:pt x="73" y="83"/>
                  </a:lnTo>
                  <a:lnTo>
                    <a:pt x="75" y="86"/>
                  </a:lnTo>
                  <a:lnTo>
                    <a:pt x="82" y="90"/>
                  </a:lnTo>
                  <a:lnTo>
                    <a:pt x="93" y="92"/>
                  </a:lnTo>
                  <a:lnTo>
                    <a:pt x="130" y="96"/>
                  </a:lnTo>
                  <a:lnTo>
                    <a:pt x="130" y="96"/>
                  </a:lnTo>
                  <a:lnTo>
                    <a:pt x="146" y="98"/>
                  </a:lnTo>
                  <a:lnTo>
                    <a:pt x="160" y="102"/>
                  </a:lnTo>
                  <a:lnTo>
                    <a:pt x="172" y="108"/>
                  </a:lnTo>
                  <a:lnTo>
                    <a:pt x="182" y="116"/>
                  </a:lnTo>
                  <a:lnTo>
                    <a:pt x="190" y="126"/>
                  </a:lnTo>
                  <a:lnTo>
                    <a:pt x="195" y="136"/>
                  </a:lnTo>
                  <a:lnTo>
                    <a:pt x="198" y="150"/>
                  </a:lnTo>
                  <a:lnTo>
                    <a:pt x="199" y="164"/>
                  </a:lnTo>
                  <a:lnTo>
                    <a:pt x="199" y="164"/>
                  </a:lnTo>
                  <a:lnTo>
                    <a:pt x="199" y="173"/>
                  </a:lnTo>
                  <a:lnTo>
                    <a:pt x="198" y="181"/>
                  </a:lnTo>
                  <a:lnTo>
                    <a:pt x="195" y="189"/>
                  </a:lnTo>
                  <a:lnTo>
                    <a:pt x="192" y="198"/>
                  </a:lnTo>
                  <a:lnTo>
                    <a:pt x="188" y="204"/>
                  </a:lnTo>
                  <a:lnTo>
                    <a:pt x="183" y="211"/>
                  </a:lnTo>
                  <a:lnTo>
                    <a:pt x="177" y="217"/>
                  </a:lnTo>
                  <a:lnTo>
                    <a:pt x="171" y="222"/>
                  </a:lnTo>
                  <a:lnTo>
                    <a:pt x="171" y="22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5834" y="3719"/>
              <a:ext cx="294" cy="251"/>
            </a:xfrm>
            <a:custGeom>
              <a:avLst/>
              <a:gdLst>
                <a:gd name="T0" fmla="*/ 671 w 881"/>
                <a:gd name="T1" fmla="*/ 401 h 754"/>
                <a:gd name="T2" fmla="*/ 878 w 881"/>
                <a:gd name="T3" fmla="*/ 748 h 754"/>
                <a:gd name="T4" fmla="*/ 881 w 881"/>
                <a:gd name="T5" fmla="*/ 754 h 754"/>
                <a:gd name="T6" fmla="*/ 618 w 881"/>
                <a:gd name="T7" fmla="*/ 754 h 754"/>
                <a:gd name="T8" fmla="*/ 304 w 881"/>
                <a:gd name="T9" fmla="*/ 754 h 754"/>
                <a:gd name="T10" fmla="*/ 206 w 881"/>
                <a:gd name="T11" fmla="*/ 754 h 754"/>
                <a:gd name="T12" fmla="*/ 0 w 881"/>
                <a:gd name="T13" fmla="*/ 754 h 754"/>
                <a:gd name="T14" fmla="*/ 193 w 881"/>
                <a:gd name="T15" fmla="*/ 420 h 754"/>
                <a:gd name="T16" fmla="*/ 383 w 881"/>
                <a:gd name="T17" fmla="*/ 91 h 754"/>
                <a:gd name="T18" fmla="*/ 436 w 881"/>
                <a:gd name="T19" fmla="*/ 0 h 754"/>
                <a:gd name="T20" fmla="*/ 438 w 881"/>
                <a:gd name="T21" fmla="*/ 0 h 754"/>
                <a:gd name="T22" fmla="*/ 671 w 881"/>
                <a:gd name="T23" fmla="*/ 401 h 754"/>
                <a:gd name="T24" fmla="*/ 583 w 881"/>
                <a:gd name="T25" fmla="*/ 250 h 754"/>
                <a:gd name="T26" fmla="*/ 583 w 881"/>
                <a:gd name="T27" fmla="*/ 250 h 754"/>
                <a:gd name="T28" fmla="*/ 486 w 881"/>
                <a:gd name="T29" fmla="*/ 250 h 754"/>
                <a:gd name="T30" fmla="*/ 486 w 881"/>
                <a:gd name="T31" fmla="*/ 416 h 754"/>
                <a:gd name="T32" fmla="*/ 486 w 881"/>
                <a:gd name="T33" fmla="*/ 416 h 754"/>
                <a:gd name="T34" fmla="*/ 579 w 881"/>
                <a:gd name="T35" fmla="*/ 257 h 754"/>
                <a:gd name="T36" fmla="*/ 583 w 881"/>
                <a:gd name="T37" fmla="*/ 250 h 754"/>
                <a:gd name="T38" fmla="*/ 486 w 881"/>
                <a:gd name="T39" fmla="*/ 416 h 754"/>
                <a:gd name="T40" fmla="*/ 486 w 881"/>
                <a:gd name="T41" fmla="*/ 416 h 754"/>
                <a:gd name="T42" fmla="*/ 388 w 881"/>
                <a:gd name="T43" fmla="*/ 416 h 754"/>
                <a:gd name="T44" fmla="*/ 388 w 881"/>
                <a:gd name="T45" fmla="*/ 585 h 754"/>
                <a:gd name="T46" fmla="*/ 486 w 881"/>
                <a:gd name="T47" fmla="*/ 416 h 754"/>
                <a:gd name="T48" fmla="*/ 388 w 881"/>
                <a:gd name="T49" fmla="*/ 585 h 754"/>
                <a:gd name="T50" fmla="*/ 301 w 881"/>
                <a:gd name="T51" fmla="*/ 585 h 754"/>
                <a:gd name="T52" fmla="*/ 291 w 881"/>
                <a:gd name="T53" fmla="*/ 585 h 754"/>
                <a:gd name="T54" fmla="*/ 291 w 881"/>
                <a:gd name="T55" fmla="*/ 754 h 754"/>
                <a:gd name="T56" fmla="*/ 291 w 881"/>
                <a:gd name="T57" fmla="*/ 754 h 754"/>
                <a:gd name="T58" fmla="*/ 321 w 881"/>
                <a:gd name="T59" fmla="*/ 701 h 754"/>
                <a:gd name="T60" fmla="*/ 388 w 881"/>
                <a:gd name="T61" fmla="*/ 585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1" h="754">
                  <a:moveTo>
                    <a:pt x="671" y="401"/>
                  </a:moveTo>
                  <a:lnTo>
                    <a:pt x="878" y="748"/>
                  </a:lnTo>
                  <a:lnTo>
                    <a:pt x="881" y="754"/>
                  </a:lnTo>
                  <a:lnTo>
                    <a:pt x="618" y="754"/>
                  </a:lnTo>
                  <a:lnTo>
                    <a:pt x="304" y="754"/>
                  </a:lnTo>
                  <a:lnTo>
                    <a:pt x="206" y="754"/>
                  </a:lnTo>
                  <a:lnTo>
                    <a:pt x="0" y="754"/>
                  </a:lnTo>
                  <a:lnTo>
                    <a:pt x="193" y="420"/>
                  </a:lnTo>
                  <a:lnTo>
                    <a:pt x="383" y="91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671" y="401"/>
                  </a:lnTo>
                  <a:close/>
                  <a:moveTo>
                    <a:pt x="583" y="250"/>
                  </a:moveTo>
                  <a:lnTo>
                    <a:pt x="583" y="250"/>
                  </a:lnTo>
                  <a:lnTo>
                    <a:pt x="486" y="250"/>
                  </a:lnTo>
                  <a:lnTo>
                    <a:pt x="486" y="416"/>
                  </a:lnTo>
                  <a:lnTo>
                    <a:pt x="486" y="416"/>
                  </a:lnTo>
                  <a:lnTo>
                    <a:pt x="579" y="257"/>
                  </a:lnTo>
                  <a:lnTo>
                    <a:pt x="583" y="250"/>
                  </a:lnTo>
                  <a:close/>
                  <a:moveTo>
                    <a:pt x="486" y="416"/>
                  </a:moveTo>
                  <a:lnTo>
                    <a:pt x="486" y="416"/>
                  </a:lnTo>
                  <a:lnTo>
                    <a:pt x="388" y="416"/>
                  </a:lnTo>
                  <a:lnTo>
                    <a:pt x="388" y="585"/>
                  </a:lnTo>
                  <a:lnTo>
                    <a:pt x="486" y="416"/>
                  </a:lnTo>
                  <a:close/>
                  <a:moveTo>
                    <a:pt x="388" y="585"/>
                  </a:moveTo>
                  <a:lnTo>
                    <a:pt x="301" y="585"/>
                  </a:lnTo>
                  <a:lnTo>
                    <a:pt x="291" y="585"/>
                  </a:lnTo>
                  <a:lnTo>
                    <a:pt x="291" y="754"/>
                  </a:lnTo>
                  <a:lnTo>
                    <a:pt x="291" y="754"/>
                  </a:lnTo>
                  <a:lnTo>
                    <a:pt x="321" y="701"/>
                  </a:lnTo>
                  <a:lnTo>
                    <a:pt x="388" y="58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5834" y="3719"/>
              <a:ext cx="294" cy="251"/>
            </a:xfrm>
            <a:custGeom>
              <a:avLst/>
              <a:gdLst>
                <a:gd name="T0" fmla="*/ 671 w 881"/>
                <a:gd name="T1" fmla="*/ 401 h 754"/>
                <a:gd name="T2" fmla="*/ 878 w 881"/>
                <a:gd name="T3" fmla="*/ 748 h 754"/>
                <a:gd name="T4" fmla="*/ 881 w 881"/>
                <a:gd name="T5" fmla="*/ 754 h 754"/>
                <a:gd name="T6" fmla="*/ 618 w 881"/>
                <a:gd name="T7" fmla="*/ 754 h 754"/>
                <a:gd name="T8" fmla="*/ 304 w 881"/>
                <a:gd name="T9" fmla="*/ 754 h 754"/>
                <a:gd name="T10" fmla="*/ 206 w 881"/>
                <a:gd name="T11" fmla="*/ 754 h 754"/>
                <a:gd name="T12" fmla="*/ 0 w 881"/>
                <a:gd name="T13" fmla="*/ 754 h 754"/>
                <a:gd name="T14" fmla="*/ 193 w 881"/>
                <a:gd name="T15" fmla="*/ 420 h 754"/>
                <a:gd name="T16" fmla="*/ 383 w 881"/>
                <a:gd name="T17" fmla="*/ 91 h 754"/>
                <a:gd name="T18" fmla="*/ 436 w 881"/>
                <a:gd name="T19" fmla="*/ 0 h 754"/>
                <a:gd name="T20" fmla="*/ 438 w 881"/>
                <a:gd name="T21" fmla="*/ 0 h 754"/>
                <a:gd name="T22" fmla="*/ 671 w 881"/>
                <a:gd name="T23" fmla="*/ 401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1" h="754">
                  <a:moveTo>
                    <a:pt x="671" y="401"/>
                  </a:moveTo>
                  <a:lnTo>
                    <a:pt x="878" y="748"/>
                  </a:lnTo>
                  <a:lnTo>
                    <a:pt x="881" y="754"/>
                  </a:lnTo>
                  <a:lnTo>
                    <a:pt x="618" y="754"/>
                  </a:lnTo>
                  <a:lnTo>
                    <a:pt x="304" y="754"/>
                  </a:lnTo>
                  <a:lnTo>
                    <a:pt x="206" y="754"/>
                  </a:lnTo>
                  <a:lnTo>
                    <a:pt x="0" y="754"/>
                  </a:lnTo>
                  <a:lnTo>
                    <a:pt x="193" y="420"/>
                  </a:lnTo>
                  <a:lnTo>
                    <a:pt x="383" y="91"/>
                  </a:lnTo>
                  <a:lnTo>
                    <a:pt x="436" y="0"/>
                  </a:lnTo>
                  <a:lnTo>
                    <a:pt x="438" y="0"/>
                  </a:lnTo>
                  <a:lnTo>
                    <a:pt x="671" y="4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5996" y="3802"/>
              <a:ext cx="32" cy="55"/>
            </a:xfrm>
            <a:custGeom>
              <a:avLst/>
              <a:gdLst>
                <a:gd name="T0" fmla="*/ 97 w 97"/>
                <a:gd name="T1" fmla="*/ 0 h 166"/>
                <a:gd name="T2" fmla="*/ 97 w 97"/>
                <a:gd name="T3" fmla="*/ 0 h 166"/>
                <a:gd name="T4" fmla="*/ 0 w 97"/>
                <a:gd name="T5" fmla="*/ 0 h 166"/>
                <a:gd name="T6" fmla="*/ 0 w 97"/>
                <a:gd name="T7" fmla="*/ 166 h 166"/>
                <a:gd name="T8" fmla="*/ 0 w 97"/>
                <a:gd name="T9" fmla="*/ 166 h 166"/>
                <a:gd name="T10" fmla="*/ 93 w 97"/>
                <a:gd name="T11" fmla="*/ 7 h 166"/>
                <a:gd name="T12" fmla="*/ 97 w 97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66">
                  <a:moveTo>
                    <a:pt x="97" y="0"/>
                  </a:moveTo>
                  <a:lnTo>
                    <a:pt x="97" y="0"/>
                  </a:lnTo>
                  <a:lnTo>
                    <a:pt x="0" y="0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93" y="7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5963" y="3857"/>
              <a:ext cx="33" cy="57"/>
            </a:xfrm>
            <a:custGeom>
              <a:avLst/>
              <a:gdLst>
                <a:gd name="T0" fmla="*/ 98 w 98"/>
                <a:gd name="T1" fmla="*/ 0 h 169"/>
                <a:gd name="T2" fmla="*/ 98 w 98"/>
                <a:gd name="T3" fmla="*/ 0 h 169"/>
                <a:gd name="T4" fmla="*/ 0 w 98"/>
                <a:gd name="T5" fmla="*/ 0 h 169"/>
                <a:gd name="T6" fmla="*/ 0 w 98"/>
                <a:gd name="T7" fmla="*/ 169 h 169"/>
                <a:gd name="T8" fmla="*/ 98 w 98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9">
                  <a:moveTo>
                    <a:pt x="98" y="0"/>
                  </a:moveTo>
                  <a:lnTo>
                    <a:pt x="98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9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5931" y="3914"/>
              <a:ext cx="32" cy="56"/>
            </a:xfrm>
            <a:custGeom>
              <a:avLst/>
              <a:gdLst>
                <a:gd name="T0" fmla="*/ 97 w 97"/>
                <a:gd name="T1" fmla="*/ 0 h 169"/>
                <a:gd name="T2" fmla="*/ 10 w 97"/>
                <a:gd name="T3" fmla="*/ 0 h 169"/>
                <a:gd name="T4" fmla="*/ 0 w 97"/>
                <a:gd name="T5" fmla="*/ 0 h 169"/>
                <a:gd name="T6" fmla="*/ 0 w 97"/>
                <a:gd name="T7" fmla="*/ 169 h 169"/>
                <a:gd name="T8" fmla="*/ 0 w 97"/>
                <a:gd name="T9" fmla="*/ 169 h 169"/>
                <a:gd name="T10" fmla="*/ 30 w 97"/>
                <a:gd name="T11" fmla="*/ 116 h 169"/>
                <a:gd name="T12" fmla="*/ 97 w 97"/>
                <a:gd name="T1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69">
                  <a:moveTo>
                    <a:pt x="97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30" y="116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2"/>
            <p:cNvSpPr>
              <a:spLocks noEditPoints="1"/>
            </p:cNvSpPr>
            <p:nvPr userDrawn="1"/>
          </p:nvSpPr>
          <p:spPr bwMode="auto">
            <a:xfrm>
              <a:off x="6398" y="3718"/>
              <a:ext cx="80" cy="109"/>
            </a:xfrm>
            <a:custGeom>
              <a:avLst/>
              <a:gdLst>
                <a:gd name="T0" fmla="*/ 232 w 238"/>
                <a:gd name="T1" fmla="*/ 83 h 327"/>
                <a:gd name="T2" fmla="*/ 215 w 238"/>
                <a:gd name="T3" fmla="*/ 45 h 327"/>
                <a:gd name="T4" fmla="*/ 197 w 238"/>
                <a:gd name="T5" fmla="*/ 26 h 327"/>
                <a:gd name="T6" fmla="*/ 166 w 238"/>
                <a:gd name="T7" fmla="*/ 9 h 327"/>
                <a:gd name="T8" fmla="*/ 132 w 238"/>
                <a:gd name="T9" fmla="*/ 0 h 327"/>
                <a:gd name="T10" fmla="*/ 103 w 238"/>
                <a:gd name="T11" fmla="*/ 0 h 327"/>
                <a:gd name="T12" fmla="*/ 59 w 238"/>
                <a:gd name="T13" fmla="*/ 14 h 327"/>
                <a:gd name="T14" fmla="*/ 32 w 238"/>
                <a:gd name="T15" fmla="*/ 34 h 327"/>
                <a:gd name="T16" fmla="*/ 15 w 238"/>
                <a:gd name="T17" fmla="*/ 58 h 327"/>
                <a:gd name="T18" fmla="*/ 4 w 238"/>
                <a:gd name="T19" fmla="*/ 86 h 327"/>
                <a:gd name="T20" fmla="*/ 4 w 238"/>
                <a:gd name="T21" fmla="*/ 90 h 327"/>
                <a:gd name="T22" fmla="*/ 0 w 238"/>
                <a:gd name="T23" fmla="*/ 164 h 327"/>
                <a:gd name="T24" fmla="*/ 1 w 238"/>
                <a:gd name="T25" fmla="*/ 225 h 327"/>
                <a:gd name="T26" fmla="*/ 16 w 238"/>
                <a:gd name="T27" fmla="*/ 270 h 327"/>
                <a:gd name="T28" fmla="*/ 32 w 238"/>
                <a:gd name="T29" fmla="*/ 292 h 327"/>
                <a:gd name="T30" fmla="*/ 50 w 238"/>
                <a:gd name="T31" fmla="*/ 306 h 327"/>
                <a:gd name="T32" fmla="*/ 83 w 238"/>
                <a:gd name="T33" fmla="*/ 321 h 327"/>
                <a:gd name="T34" fmla="*/ 119 w 238"/>
                <a:gd name="T35" fmla="*/ 327 h 327"/>
                <a:gd name="T36" fmla="*/ 151 w 238"/>
                <a:gd name="T37" fmla="*/ 323 h 327"/>
                <a:gd name="T38" fmla="*/ 178 w 238"/>
                <a:gd name="T39" fmla="*/ 312 h 327"/>
                <a:gd name="T40" fmla="*/ 207 w 238"/>
                <a:gd name="T41" fmla="*/ 292 h 327"/>
                <a:gd name="T42" fmla="*/ 207 w 238"/>
                <a:gd name="T43" fmla="*/ 290 h 327"/>
                <a:gd name="T44" fmla="*/ 230 w 238"/>
                <a:gd name="T45" fmla="*/ 255 h 327"/>
                <a:gd name="T46" fmla="*/ 234 w 238"/>
                <a:gd name="T47" fmla="*/ 241 h 327"/>
                <a:gd name="T48" fmla="*/ 237 w 238"/>
                <a:gd name="T49" fmla="*/ 225 h 327"/>
                <a:gd name="T50" fmla="*/ 238 w 238"/>
                <a:gd name="T51" fmla="*/ 164 h 327"/>
                <a:gd name="T52" fmla="*/ 234 w 238"/>
                <a:gd name="T53" fmla="*/ 90 h 327"/>
                <a:gd name="T54" fmla="*/ 119 w 238"/>
                <a:gd name="T55" fmla="*/ 264 h 327"/>
                <a:gd name="T56" fmla="*/ 89 w 238"/>
                <a:gd name="T57" fmla="*/ 256 h 327"/>
                <a:gd name="T58" fmla="*/ 77 w 238"/>
                <a:gd name="T59" fmla="*/ 244 h 327"/>
                <a:gd name="T60" fmla="*/ 69 w 238"/>
                <a:gd name="T61" fmla="*/ 225 h 327"/>
                <a:gd name="T62" fmla="*/ 66 w 238"/>
                <a:gd name="T63" fmla="*/ 164 h 327"/>
                <a:gd name="T64" fmla="*/ 69 w 238"/>
                <a:gd name="T65" fmla="*/ 101 h 327"/>
                <a:gd name="T66" fmla="*/ 74 w 238"/>
                <a:gd name="T67" fmla="*/ 87 h 327"/>
                <a:gd name="T68" fmla="*/ 81 w 238"/>
                <a:gd name="T69" fmla="*/ 77 h 327"/>
                <a:gd name="T70" fmla="*/ 98 w 238"/>
                <a:gd name="T71" fmla="*/ 66 h 327"/>
                <a:gd name="T72" fmla="*/ 111 w 238"/>
                <a:gd name="T73" fmla="*/ 62 h 327"/>
                <a:gd name="T74" fmla="*/ 130 w 238"/>
                <a:gd name="T75" fmla="*/ 63 h 327"/>
                <a:gd name="T76" fmla="*/ 156 w 238"/>
                <a:gd name="T77" fmla="*/ 77 h 327"/>
                <a:gd name="T78" fmla="*/ 164 w 238"/>
                <a:gd name="T79" fmla="*/ 87 h 327"/>
                <a:gd name="T80" fmla="*/ 168 w 238"/>
                <a:gd name="T81" fmla="*/ 102 h 327"/>
                <a:gd name="T82" fmla="*/ 171 w 238"/>
                <a:gd name="T83" fmla="*/ 164 h 327"/>
                <a:gd name="T84" fmla="*/ 168 w 238"/>
                <a:gd name="T85" fmla="*/ 225 h 327"/>
                <a:gd name="T86" fmla="*/ 160 w 238"/>
                <a:gd name="T87" fmla="*/ 244 h 327"/>
                <a:gd name="T88" fmla="*/ 152 w 238"/>
                <a:gd name="T89" fmla="*/ 255 h 327"/>
                <a:gd name="T90" fmla="*/ 134 w 238"/>
                <a:gd name="T91" fmla="*/ 263 h 327"/>
                <a:gd name="T92" fmla="*/ 119 w 238"/>
                <a:gd name="T93" fmla="*/ 26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8" h="327">
                  <a:moveTo>
                    <a:pt x="234" y="90"/>
                  </a:moveTo>
                  <a:lnTo>
                    <a:pt x="232" y="83"/>
                  </a:lnTo>
                  <a:lnTo>
                    <a:pt x="232" y="83"/>
                  </a:lnTo>
                  <a:lnTo>
                    <a:pt x="228" y="70"/>
                  </a:lnTo>
                  <a:lnTo>
                    <a:pt x="223" y="58"/>
                  </a:lnTo>
                  <a:lnTo>
                    <a:pt x="215" y="45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97" y="26"/>
                  </a:lnTo>
                  <a:lnTo>
                    <a:pt x="187" y="19"/>
                  </a:lnTo>
                  <a:lnTo>
                    <a:pt x="177" y="14"/>
                  </a:lnTo>
                  <a:lnTo>
                    <a:pt x="166" y="9"/>
                  </a:lnTo>
                  <a:lnTo>
                    <a:pt x="155" y="5"/>
                  </a:lnTo>
                  <a:lnTo>
                    <a:pt x="144" y="2"/>
                  </a:lnTo>
                  <a:lnTo>
                    <a:pt x="132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03" y="0"/>
                  </a:lnTo>
                  <a:lnTo>
                    <a:pt x="87" y="3"/>
                  </a:lnTo>
                  <a:lnTo>
                    <a:pt x="73" y="9"/>
                  </a:lnTo>
                  <a:lnTo>
                    <a:pt x="59" y="14"/>
                  </a:lnTo>
                  <a:lnTo>
                    <a:pt x="59" y="14"/>
                  </a:lnTo>
                  <a:lnTo>
                    <a:pt x="45" y="2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23" y="47"/>
                  </a:lnTo>
                  <a:lnTo>
                    <a:pt x="15" y="58"/>
                  </a:lnTo>
                  <a:lnTo>
                    <a:pt x="8" y="71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" y="102"/>
                  </a:lnTo>
                  <a:lnTo>
                    <a:pt x="1" y="119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1" y="209"/>
                  </a:lnTo>
                  <a:lnTo>
                    <a:pt x="1" y="225"/>
                  </a:lnTo>
                  <a:lnTo>
                    <a:pt x="4" y="237"/>
                  </a:lnTo>
                  <a:lnTo>
                    <a:pt x="5" y="244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23" y="282"/>
                  </a:lnTo>
                  <a:lnTo>
                    <a:pt x="32" y="292"/>
                  </a:lnTo>
                  <a:lnTo>
                    <a:pt x="32" y="292"/>
                  </a:lnTo>
                  <a:lnTo>
                    <a:pt x="40" y="300"/>
                  </a:lnTo>
                  <a:lnTo>
                    <a:pt x="50" y="306"/>
                  </a:lnTo>
                  <a:lnTo>
                    <a:pt x="61" y="313"/>
                  </a:lnTo>
                  <a:lnTo>
                    <a:pt x="72" y="317"/>
                  </a:lnTo>
                  <a:lnTo>
                    <a:pt x="83" y="321"/>
                  </a:lnTo>
                  <a:lnTo>
                    <a:pt x="94" y="324"/>
                  </a:lnTo>
                  <a:lnTo>
                    <a:pt x="106" y="326"/>
                  </a:lnTo>
                  <a:lnTo>
                    <a:pt x="119" y="327"/>
                  </a:lnTo>
                  <a:lnTo>
                    <a:pt x="119" y="327"/>
                  </a:lnTo>
                  <a:lnTo>
                    <a:pt x="134" y="326"/>
                  </a:lnTo>
                  <a:lnTo>
                    <a:pt x="151" y="323"/>
                  </a:lnTo>
                  <a:lnTo>
                    <a:pt x="164" y="319"/>
                  </a:lnTo>
                  <a:lnTo>
                    <a:pt x="178" y="312"/>
                  </a:lnTo>
                  <a:lnTo>
                    <a:pt x="178" y="312"/>
                  </a:lnTo>
                  <a:lnTo>
                    <a:pt x="193" y="302"/>
                  </a:lnTo>
                  <a:lnTo>
                    <a:pt x="207" y="292"/>
                  </a:lnTo>
                  <a:lnTo>
                    <a:pt x="207" y="292"/>
                  </a:lnTo>
                  <a:lnTo>
                    <a:pt x="207" y="290"/>
                  </a:lnTo>
                  <a:lnTo>
                    <a:pt x="207" y="290"/>
                  </a:lnTo>
                  <a:lnTo>
                    <a:pt x="207" y="290"/>
                  </a:lnTo>
                  <a:lnTo>
                    <a:pt x="216" y="279"/>
                  </a:lnTo>
                  <a:lnTo>
                    <a:pt x="223" y="268"/>
                  </a:lnTo>
                  <a:lnTo>
                    <a:pt x="230" y="255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41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37" y="225"/>
                  </a:lnTo>
                  <a:lnTo>
                    <a:pt x="237" y="209"/>
                  </a:lnTo>
                  <a:lnTo>
                    <a:pt x="238" y="164"/>
                  </a:lnTo>
                  <a:lnTo>
                    <a:pt x="238" y="164"/>
                  </a:lnTo>
                  <a:lnTo>
                    <a:pt x="237" y="117"/>
                  </a:lnTo>
                  <a:lnTo>
                    <a:pt x="237" y="101"/>
                  </a:lnTo>
                  <a:lnTo>
                    <a:pt x="234" y="90"/>
                  </a:lnTo>
                  <a:lnTo>
                    <a:pt x="234" y="90"/>
                  </a:lnTo>
                  <a:close/>
                  <a:moveTo>
                    <a:pt x="119" y="264"/>
                  </a:moveTo>
                  <a:lnTo>
                    <a:pt x="119" y="264"/>
                  </a:lnTo>
                  <a:lnTo>
                    <a:pt x="107" y="264"/>
                  </a:lnTo>
                  <a:lnTo>
                    <a:pt x="98" y="262"/>
                  </a:lnTo>
                  <a:lnTo>
                    <a:pt x="89" y="256"/>
                  </a:lnTo>
                  <a:lnTo>
                    <a:pt x="81" y="249"/>
                  </a:lnTo>
                  <a:lnTo>
                    <a:pt x="81" y="249"/>
                  </a:lnTo>
                  <a:lnTo>
                    <a:pt x="77" y="244"/>
                  </a:lnTo>
                  <a:lnTo>
                    <a:pt x="74" y="238"/>
                  </a:lnTo>
                  <a:lnTo>
                    <a:pt x="72" y="232"/>
                  </a:lnTo>
                  <a:lnTo>
                    <a:pt x="69" y="225"/>
                  </a:lnTo>
                  <a:lnTo>
                    <a:pt x="69" y="225"/>
                  </a:lnTo>
                  <a:lnTo>
                    <a:pt x="68" y="204"/>
                  </a:lnTo>
                  <a:lnTo>
                    <a:pt x="66" y="164"/>
                  </a:lnTo>
                  <a:lnTo>
                    <a:pt x="66" y="164"/>
                  </a:lnTo>
                  <a:lnTo>
                    <a:pt x="68" y="126"/>
                  </a:lnTo>
                  <a:lnTo>
                    <a:pt x="69" y="101"/>
                  </a:lnTo>
                  <a:lnTo>
                    <a:pt x="69" y="101"/>
                  </a:lnTo>
                  <a:lnTo>
                    <a:pt x="72" y="94"/>
                  </a:lnTo>
                  <a:lnTo>
                    <a:pt x="74" y="87"/>
                  </a:lnTo>
                  <a:lnTo>
                    <a:pt x="77" y="82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7" y="73"/>
                  </a:lnTo>
                  <a:lnTo>
                    <a:pt x="92" y="68"/>
                  </a:lnTo>
                  <a:lnTo>
                    <a:pt x="98" y="66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11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0" y="63"/>
                  </a:lnTo>
                  <a:lnTo>
                    <a:pt x="140" y="66"/>
                  </a:lnTo>
                  <a:lnTo>
                    <a:pt x="148" y="70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60" y="82"/>
                  </a:lnTo>
                  <a:lnTo>
                    <a:pt x="164" y="87"/>
                  </a:lnTo>
                  <a:lnTo>
                    <a:pt x="166" y="94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1" y="126"/>
                  </a:lnTo>
                  <a:lnTo>
                    <a:pt x="171" y="164"/>
                  </a:lnTo>
                  <a:lnTo>
                    <a:pt x="171" y="164"/>
                  </a:lnTo>
                  <a:lnTo>
                    <a:pt x="171" y="200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6" y="232"/>
                  </a:lnTo>
                  <a:lnTo>
                    <a:pt x="164" y="238"/>
                  </a:lnTo>
                  <a:lnTo>
                    <a:pt x="160" y="244"/>
                  </a:lnTo>
                  <a:lnTo>
                    <a:pt x="156" y="249"/>
                  </a:lnTo>
                  <a:lnTo>
                    <a:pt x="156" y="249"/>
                  </a:lnTo>
                  <a:lnTo>
                    <a:pt x="152" y="255"/>
                  </a:lnTo>
                  <a:lnTo>
                    <a:pt x="147" y="258"/>
                  </a:lnTo>
                  <a:lnTo>
                    <a:pt x="140" y="260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26" y="264"/>
                  </a:lnTo>
                  <a:lnTo>
                    <a:pt x="119" y="264"/>
                  </a:lnTo>
                  <a:lnTo>
                    <a:pt x="119" y="264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Rectangle 23"/>
            <p:cNvSpPr>
              <a:spLocks noChangeArrowheads="1"/>
            </p:cNvSpPr>
            <p:nvPr userDrawn="1"/>
          </p:nvSpPr>
          <p:spPr bwMode="auto">
            <a:xfrm>
              <a:off x="7080" y="3717"/>
              <a:ext cx="20" cy="1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Rectangle 24"/>
            <p:cNvSpPr>
              <a:spLocks noChangeArrowheads="1"/>
            </p:cNvSpPr>
            <p:nvPr userDrawn="1"/>
          </p:nvSpPr>
          <p:spPr bwMode="auto">
            <a:xfrm>
              <a:off x="7045" y="3717"/>
              <a:ext cx="20" cy="17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25"/>
            <p:cNvSpPr>
              <a:spLocks/>
            </p:cNvSpPr>
            <p:nvPr userDrawn="1"/>
          </p:nvSpPr>
          <p:spPr bwMode="auto">
            <a:xfrm>
              <a:off x="7030" y="3747"/>
              <a:ext cx="70" cy="78"/>
            </a:xfrm>
            <a:custGeom>
              <a:avLst/>
              <a:gdLst>
                <a:gd name="T0" fmla="*/ 149 w 210"/>
                <a:gd name="T1" fmla="*/ 234 h 234"/>
                <a:gd name="T2" fmla="*/ 149 w 210"/>
                <a:gd name="T3" fmla="*/ 61 h 234"/>
                <a:gd name="T4" fmla="*/ 149 w 210"/>
                <a:gd name="T5" fmla="*/ 61 h 234"/>
                <a:gd name="T6" fmla="*/ 119 w 210"/>
                <a:gd name="T7" fmla="*/ 61 h 234"/>
                <a:gd name="T8" fmla="*/ 119 w 210"/>
                <a:gd name="T9" fmla="*/ 61 h 234"/>
                <a:gd name="T10" fmla="*/ 105 w 210"/>
                <a:gd name="T11" fmla="*/ 62 h 234"/>
                <a:gd name="T12" fmla="*/ 93 w 210"/>
                <a:gd name="T13" fmla="*/ 65 h 234"/>
                <a:gd name="T14" fmla="*/ 83 w 210"/>
                <a:gd name="T15" fmla="*/ 71 h 234"/>
                <a:gd name="T16" fmla="*/ 75 w 210"/>
                <a:gd name="T17" fmla="*/ 77 h 234"/>
                <a:gd name="T18" fmla="*/ 68 w 210"/>
                <a:gd name="T19" fmla="*/ 86 h 234"/>
                <a:gd name="T20" fmla="*/ 64 w 210"/>
                <a:gd name="T21" fmla="*/ 94 h 234"/>
                <a:gd name="T22" fmla="*/ 62 w 210"/>
                <a:gd name="T23" fmla="*/ 103 h 234"/>
                <a:gd name="T24" fmla="*/ 59 w 210"/>
                <a:gd name="T25" fmla="*/ 113 h 234"/>
                <a:gd name="T26" fmla="*/ 60 w 210"/>
                <a:gd name="T27" fmla="*/ 124 h 234"/>
                <a:gd name="T28" fmla="*/ 62 w 210"/>
                <a:gd name="T29" fmla="*/ 133 h 234"/>
                <a:gd name="T30" fmla="*/ 64 w 210"/>
                <a:gd name="T31" fmla="*/ 143 h 234"/>
                <a:gd name="T32" fmla="*/ 70 w 210"/>
                <a:gd name="T33" fmla="*/ 151 h 234"/>
                <a:gd name="T34" fmla="*/ 77 w 210"/>
                <a:gd name="T35" fmla="*/ 159 h 234"/>
                <a:gd name="T36" fmla="*/ 85 w 210"/>
                <a:gd name="T37" fmla="*/ 166 h 234"/>
                <a:gd name="T38" fmla="*/ 94 w 210"/>
                <a:gd name="T39" fmla="*/ 170 h 234"/>
                <a:gd name="T40" fmla="*/ 105 w 210"/>
                <a:gd name="T41" fmla="*/ 174 h 234"/>
                <a:gd name="T42" fmla="*/ 105 w 210"/>
                <a:gd name="T43" fmla="*/ 174 h 234"/>
                <a:gd name="T44" fmla="*/ 132 w 210"/>
                <a:gd name="T45" fmla="*/ 175 h 234"/>
                <a:gd name="T46" fmla="*/ 132 w 210"/>
                <a:gd name="T47" fmla="*/ 234 h 234"/>
                <a:gd name="T48" fmla="*/ 132 w 210"/>
                <a:gd name="T49" fmla="*/ 234 h 234"/>
                <a:gd name="T50" fmla="*/ 119 w 210"/>
                <a:gd name="T51" fmla="*/ 234 h 234"/>
                <a:gd name="T52" fmla="*/ 103 w 210"/>
                <a:gd name="T53" fmla="*/ 232 h 234"/>
                <a:gd name="T54" fmla="*/ 73 w 210"/>
                <a:gd name="T55" fmla="*/ 227 h 234"/>
                <a:gd name="T56" fmla="*/ 73 w 210"/>
                <a:gd name="T57" fmla="*/ 227 h 234"/>
                <a:gd name="T58" fmla="*/ 60 w 210"/>
                <a:gd name="T59" fmla="*/ 223 h 234"/>
                <a:gd name="T60" fmla="*/ 48 w 210"/>
                <a:gd name="T61" fmla="*/ 216 h 234"/>
                <a:gd name="T62" fmla="*/ 37 w 210"/>
                <a:gd name="T63" fmla="*/ 207 h 234"/>
                <a:gd name="T64" fmla="*/ 28 w 210"/>
                <a:gd name="T65" fmla="*/ 194 h 234"/>
                <a:gd name="T66" fmla="*/ 18 w 210"/>
                <a:gd name="T67" fmla="*/ 181 h 234"/>
                <a:gd name="T68" fmla="*/ 11 w 210"/>
                <a:gd name="T69" fmla="*/ 166 h 234"/>
                <a:gd name="T70" fmla="*/ 6 w 210"/>
                <a:gd name="T71" fmla="*/ 149 h 234"/>
                <a:gd name="T72" fmla="*/ 2 w 210"/>
                <a:gd name="T73" fmla="*/ 133 h 234"/>
                <a:gd name="T74" fmla="*/ 0 w 210"/>
                <a:gd name="T75" fmla="*/ 115 h 234"/>
                <a:gd name="T76" fmla="*/ 2 w 210"/>
                <a:gd name="T77" fmla="*/ 98 h 234"/>
                <a:gd name="T78" fmla="*/ 6 w 210"/>
                <a:gd name="T79" fmla="*/ 81 h 234"/>
                <a:gd name="T80" fmla="*/ 13 w 210"/>
                <a:gd name="T81" fmla="*/ 64 h 234"/>
                <a:gd name="T82" fmla="*/ 17 w 210"/>
                <a:gd name="T83" fmla="*/ 56 h 234"/>
                <a:gd name="T84" fmla="*/ 22 w 210"/>
                <a:gd name="T85" fmla="*/ 49 h 234"/>
                <a:gd name="T86" fmla="*/ 28 w 210"/>
                <a:gd name="T87" fmla="*/ 41 h 234"/>
                <a:gd name="T88" fmla="*/ 36 w 210"/>
                <a:gd name="T89" fmla="*/ 34 h 234"/>
                <a:gd name="T90" fmla="*/ 43 w 210"/>
                <a:gd name="T91" fmla="*/ 27 h 234"/>
                <a:gd name="T92" fmla="*/ 52 w 210"/>
                <a:gd name="T93" fmla="*/ 20 h 234"/>
                <a:gd name="T94" fmla="*/ 62 w 210"/>
                <a:gd name="T95" fmla="*/ 15 h 234"/>
                <a:gd name="T96" fmla="*/ 73 w 210"/>
                <a:gd name="T97" fmla="*/ 9 h 234"/>
                <a:gd name="T98" fmla="*/ 73 w 210"/>
                <a:gd name="T99" fmla="*/ 9 h 234"/>
                <a:gd name="T100" fmla="*/ 85 w 210"/>
                <a:gd name="T101" fmla="*/ 5 h 234"/>
                <a:gd name="T102" fmla="*/ 97 w 210"/>
                <a:gd name="T103" fmla="*/ 3 h 234"/>
                <a:gd name="T104" fmla="*/ 108 w 210"/>
                <a:gd name="T105" fmla="*/ 0 h 234"/>
                <a:gd name="T106" fmla="*/ 120 w 210"/>
                <a:gd name="T107" fmla="*/ 0 h 234"/>
                <a:gd name="T108" fmla="*/ 120 w 210"/>
                <a:gd name="T109" fmla="*/ 0 h 234"/>
                <a:gd name="T110" fmla="*/ 210 w 210"/>
                <a:gd name="T111" fmla="*/ 0 h 234"/>
                <a:gd name="T112" fmla="*/ 210 w 210"/>
                <a:gd name="T113" fmla="*/ 234 h 234"/>
                <a:gd name="T114" fmla="*/ 149 w 210"/>
                <a:gd name="T1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0" h="234">
                  <a:moveTo>
                    <a:pt x="149" y="234"/>
                  </a:moveTo>
                  <a:lnTo>
                    <a:pt x="149" y="61"/>
                  </a:lnTo>
                  <a:lnTo>
                    <a:pt x="149" y="61"/>
                  </a:lnTo>
                  <a:lnTo>
                    <a:pt x="119" y="61"/>
                  </a:lnTo>
                  <a:lnTo>
                    <a:pt x="119" y="61"/>
                  </a:lnTo>
                  <a:lnTo>
                    <a:pt x="105" y="62"/>
                  </a:lnTo>
                  <a:lnTo>
                    <a:pt x="93" y="65"/>
                  </a:lnTo>
                  <a:lnTo>
                    <a:pt x="83" y="71"/>
                  </a:lnTo>
                  <a:lnTo>
                    <a:pt x="75" y="77"/>
                  </a:lnTo>
                  <a:lnTo>
                    <a:pt x="68" y="86"/>
                  </a:lnTo>
                  <a:lnTo>
                    <a:pt x="64" y="94"/>
                  </a:lnTo>
                  <a:lnTo>
                    <a:pt x="62" y="103"/>
                  </a:lnTo>
                  <a:lnTo>
                    <a:pt x="59" y="113"/>
                  </a:lnTo>
                  <a:lnTo>
                    <a:pt x="60" y="124"/>
                  </a:lnTo>
                  <a:lnTo>
                    <a:pt x="62" y="133"/>
                  </a:lnTo>
                  <a:lnTo>
                    <a:pt x="64" y="143"/>
                  </a:lnTo>
                  <a:lnTo>
                    <a:pt x="70" y="151"/>
                  </a:lnTo>
                  <a:lnTo>
                    <a:pt x="77" y="159"/>
                  </a:lnTo>
                  <a:lnTo>
                    <a:pt x="85" y="166"/>
                  </a:lnTo>
                  <a:lnTo>
                    <a:pt x="94" y="170"/>
                  </a:lnTo>
                  <a:lnTo>
                    <a:pt x="105" y="174"/>
                  </a:lnTo>
                  <a:lnTo>
                    <a:pt x="105" y="174"/>
                  </a:lnTo>
                  <a:lnTo>
                    <a:pt x="132" y="175"/>
                  </a:lnTo>
                  <a:lnTo>
                    <a:pt x="132" y="234"/>
                  </a:lnTo>
                  <a:lnTo>
                    <a:pt x="132" y="234"/>
                  </a:lnTo>
                  <a:lnTo>
                    <a:pt x="119" y="234"/>
                  </a:lnTo>
                  <a:lnTo>
                    <a:pt x="103" y="232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60" y="223"/>
                  </a:lnTo>
                  <a:lnTo>
                    <a:pt x="48" y="216"/>
                  </a:lnTo>
                  <a:lnTo>
                    <a:pt x="37" y="207"/>
                  </a:lnTo>
                  <a:lnTo>
                    <a:pt x="28" y="194"/>
                  </a:lnTo>
                  <a:lnTo>
                    <a:pt x="18" y="181"/>
                  </a:lnTo>
                  <a:lnTo>
                    <a:pt x="11" y="166"/>
                  </a:lnTo>
                  <a:lnTo>
                    <a:pt x="6" y="149"/>
                  </a:lnTo>
                  <a:lnTo>
                    <a:pt x="2" y="133"/>
                  </a:lnTo>
                  <a:lnTo>
                    <a:pt x="0" y="115"/>
                  </a:lnTo>
                  <a:lnTo>
                    <a:pt x="2" y="98"/>
                  </a:lnTo>
                  <a:lnTo>
                    <a:pt x="6" y="81"/>
                  </a:lnTo>
                  <a:lnTo>
                    <a:pt x="13" y="64"/>
                  </a:lnTo>
                  <a:lnTo>
                    <a:pt x="17" y="56"/>
                  </a:lnTo>
                  <a:lnTo>
                    <a:pt x="22" y="49"/>
                  </a:lnTo>
                  <a:lnTo>
                    <a:pt x="28" y="41"/>
                  </a:lnTo>
                  <a:lnTo>
                    <a:pt x="36" y="34"/>
                  </a:lnTo>
                  <a:lnTo>
                    <a:pt x="43" y="27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85" y="5"/>
                  </a:lnTo>
                  <a:lnTo>
                    <a:pt x="97" y="3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210" y="0"/>
                  </a:lnTo>
                  <a:lnTo>
                    <a:pt x="210" y="234"/>
                  </a:lnTo>
                  <a:lnTo>
                    <a:pt x="149" y="234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6196" y="3716"/>
              <a:ext cx="78" cy="107"/>
            </a:xfrm>
            <a:custGeom>
              <a:avLst/>
              <a:gdLst>
                <a:gd name="T0" fmla="*/ 202 w 236"/>
                <a:gd name="T1" fmla="*/ 33 h 322"/>
                <a:gd name="T2" fmla="*/ 202 w 236"/>
                <a:gd name="T3" fmla="*/ 33 h 322"/>
                <a:gd name="T4" fmla="*/ 194 w 236"/>
                <a:gd name="T5" fmla="*/ 26 h 322"/>
                <a:gd name="T6" fmla="*/ 185 w 236"/>
                <a:gd name="T7" fmla="*/ 19 h 322"/>
                <a:gd name="T8" fmla="*/ 176 w 236"/>
                <a:gd name="T9" fmla="*/ 14 h 322"/>
                <a:gd name="T10" fmla="*/ 166 w 236"/>
                <a:gd name="T11" fmla="*/ 10 h 322"/>
                <a:gd name="T12" fmla="*/ 157 w 236"/>
                <a:gd name="T13" fmla="*/ 5 h 322"/>
                <a:gd name="T14" fmla="*/ 146 w 236"/>
                <a:gd name="T15" fmla="*/ 3 h 322"/>
                <a:gd name="T16" fmla="*/ 135 w 236"/>
                <a:gd name="T17" fmla="*/ 1 h 322"/>
                <a:gd name="T18" fmla="*/ 123 w 236"/>
                <a:gd name="T19" fmla="*/ 0 h 322"/>
                <a:gd name="T20" fmla="*/ 0 w 236"/>
                <a:gd name="T21" fmla="*/ 0 h 322"/>
                <a:gd name="T22" fmla="*/ 0 w 236"/>
                <a:gd name="T23" fmla="*/ 322 h 322"/>
                <a:gd name="T24" fmla="*/ 67 w 236"/>
                <a:gd name="T25" fmla="*/ 322 h 322"/>
                <a:gd name="T26" fmla="*/ 67 w 236"/>
                <a:gd name="T27" fmla="*/ 121 h 322"/>
                <a:gd name="T28" fmla="*/ 67 w 236"/>
                <a:gd name="T29" fmla="*/ 121 h 322"/>
                <a:gd name="T30" fmla="*/ 67 w 236"/>
                <a:gd name="T31" fmla="*/ 64 h 322"/>
                <a:gd name="T32" fmla="*/ 67 w 236"/>
                <a:gd name="T33" fmla="*/ 64 h 322"/>
                <a:gd name="T34" fmla="*/ 117 w 236"/>
                <a:gd name="T35" fmla="*/ 64 h 322"/>
                <a:gd name="T36" fmla="*/ 117 w 236"/>
                <a:gd name="T37" fmla="*/ 64 h 322"/>
                <a:gd name="T38" fmla="*/ 128 w 236"/>
                <a:gd name="T39" fmla="*/ 65 h 322"/>
                <a:gd name="T40" fmla="*/ 138 w 236"/>
                <a:gd name="T41" fmla="*/ 68 h 322"/>
                <a:gd name="T42" fmla="*/ 146 w 236"/>
                <a:gd name="T43" fmla="*/ 73 h 322"/>
                <a:gd name="T44" fmla="*/ 153 w 236"/>
                <a:gd name="T45" fmla="*/ 80 h 322"/>
                <a:gd name="T46" fmla="*/ 153 w 236"/>
                <a:gd name="T47" fmla="*/ 80 h 322"/>
                <a:gd name="T48" fmla="*/ 160 w 236"/>
                <a:gd name="T49" fmla="*/ 88 h 322"/>
                <a:gd name="T50" fmla="*/ 165 w 236"/>
                <a:gd name="T51" fmla="*/ 98 h 322"/>
                <a:gd name="T52" fmla="*/ 168 w 236"/>
                <a:gd name="T53" fmla="*/ 107 h 322"/>
                <a:gd name="T54" fmla="*/ 169 w 236"/>
                <a:gd name="T55" fmla="*/ 120 h 322"/>
                <a:gd name="T56" fmla="*/ 169 w 236"/>
                <a:gd name="T57" fmla="*/ 322 h 322"/>
                <a:gd name="T58" fmla="*/ 236 w 236"/>
                <a:gd name="T59" fmla="*/ 322 h 322"/>
                <a:gd name="T60" fmla="*/ 236 w 236"/>
                <a:gd name="T61" fmla="*/ 120 h 322"/>
                <a:gd name="T62" fmla="*/ 236 w 236"/>
                <a:gd name="T63" fmla="*/ 120 h 322"/>
                <a:gd name="T64" fmla="*/ 234 w 236"/>
                <a:gd name="T65" fmla="*/ 106 h 322"/>
                <a:gd name="T66" fmla="*/ 233 w 236"/>
                <a:gd name="T67" fmla="*/ 94 h 322"/>
                <a:gd name="T68" fmla="*/ 230 w 236"/>
                <a:gd name="T69" fmla="*/ 83 h 322"/>
                <a:gd name="T70" fmla="*/ 226 w 236"/>
                <a:gd name="T71" fmla="*/ 71 h 322"/>
                <a:gd name="T72" fmla="*/ 222 w 236"/>
                <a:gd name="T73" fmla="*/ 61 h 322"/>
                <a:gd name="T74" fmla="*/ 215 w 236"/>
                <a:gd name="T75" fmla="*/ 50 h 322"/>
                <a:gd name="T76" fmla="*/ 209 w 236"/>
                <a:gd name="T77" fmla="*/ 42 h 322"/>
                <a:gd name="T78" fmla="*/ 202 w 236"/>
                <a:gd name="T79" fmla="*/ 33 h 322"/>
                <a:gd name="T80" fmla="*/ 202 w 236"/>
                <a:gd name="T81" fmla="*/ 3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322">
                  <a:moveTo>
                    <a:pt x="202" y="33"/>
                  </a:moveTo>
                  <a:lnTo>
                    <a:pt x="202" y="33"/>
                  </a:lnTo>
                  <a:lnTo>
                    <a:pt x="194" y="26"/>
                  </a:lnTo>
                  <a:lnTo>
                    <a:pt x="185" y="19"/>
                  </a:lnTo>
                  <a:lnTo>
                    <a:pt x="176" y="14"/>
                  </a:lnTo>
                  <a:lnTo>
                    <a:pt x="166" y="10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1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67" y="322"/>
                  </a:lnTo>
                  <a:lnTo>
                    <a:pt x="67" y="121"/>
                  </a:lnTo>
                  <a:lnTo>
                    <a:pt x="67" y="121"/>
                  </a:lnTo>
                  <a:lnTo>
                    <a:pt x="67" y="64"/>
                  </a:lnTo>
                  <a:lnTo>
                    <a:pt x="67" y="64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28" y="65"/>
                  </a:lnTo>
                  <a:lnTo>
                    <a:pt x="138" y="68"/>
                  </a:lnTo>
                  <a:lnTo>
                    <a:pt x="146" y="73"/>
                  </a:lnTo>
                  <a:lnTo>
                    <a:pt x="153" y="80"/>
                  </a:lnTo>
                  <a:lnTo>
                    <a:pt x="153" y="80"/>
                  </a:lnTo>
                  <a:lnTo>
                    <a:pt x="160" y="88"/>
                  </a:lnTo>
                  <a:lnTo>
                    <a:pt x="165" y="98"/>
                  </a:lnTo>
                  <a:lnTo>
                    <a:pt x="168" y="107"/>
                  </a:lnTo>
                  <a:lnTo>
                    <a:pt x="169" y="120"/>
                  </a:lnTo>
                  <a:lnTo>
                    <a:pt x="169" y="322"/>
                  </a:lnTo>
                  <a:lnTo>
                    <a:pt x="236" y="322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34" y="106"/>
                  </a:lnTo>
                  <a:lnTo>
                    <a:pt x="233" y="94"/>
                  </a:lnTo>
                  <a:lnTo>
                    <a:pt x="230" y="83"/>
                  </a:lnTo>
                  <a:lnTo>
                    <a:pt x="226" y="71"/>
                  </a:lnTo>
                  <a:lnTo>
                    <a:pt x="222" y="61"/>
                  </a:lnTo>
                  <a:lnTo>
                    <a:pt x="215" y="50"/>
                  </a:lnTo>
                  <a:lnTo>
                    <a:pt x="209" y="42"/>
                  </a:lnTo>
                  <a:lnTo>
                    <a:pt x="202" y="33"/>
                  </a:lnTo>
                  <a:lnTo>
                    <a:pt x="202" y="33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6195" y="3864"/>
              <a:ext cx="77" cy="106"/>
            </a:xfrm>
            <a:custGeom>
              <a:avLst/>
              <a:gdLst>
                <a:gd name="T0" fmla="*/ 230 w 230"/>
                <a:gd name="T1" fmla="*/ 0 h 319"/>
                <a:gd name="T2" fmla="*/ 172 w 230"/>
                <a:gd name="T3" fmla="*/ 0 h 319"/>
                <a:gd name="T4" fmla="*/ 172 w 230"/>
                <a:gd name="T5" fmla="*/ 206 h 319"/>
                <a:gd name="T6" fmla="*/ 172 w 230"/>
                <a:gd name="T7" fmla="*/ 206 h 319"/>
                <a:gd name="T8" fmla="*/ 171 w 230"/>
                <a:gd name="T9" fmla="*/ 219 h 319"/>
                <a:gd name="T10" fmla="*/ 168 w 230"/>
                <a:gd name="T11" fmla="*/ 232 h 319"/>
                <a:gd name="T12" fmla="*/ 164 w 230"/>
                <a:gd name="T13" fmla="*/ 243 h 319"/>
                <a:gd name="T14" fmla="*/ 156 w 230"/>
                <a:gd name="T15" fmla="*/ 251 h 319"/>
                <a:gd name="T16" fmla="*/ 156 w 230"/>
                <a:gd name="T17" fmla="*/ 251 h 319"/>
                <a:gd name="T18" fmla="*/ 148 w 230"/>
                <a:gd name="T19" fmla="*/ 259 h 319"/>
                <a:gd name="T20" fmla="*/ 138 w 230"/>
                <a:gd name="T21" fmla="*/ 264 h 319"/>
                <a:gd name="T22" fmla="*/ 128 w 230"/>
                <a:gd name="T23" fmla="*/ 267 h 319"/>
                <a:gd name="T24" fmla="*/ 114 w 230"/>
                <a:gd name="T25" fmla="*/ 268 h 319"/>
                <a:gd name="T26" fmla="*/ 114 w 230"/>
                <a:gd name="T27" fmla="*/ 268 h 319"/>
                <a:gd name="T28" fmla="*/ 102 w 230"/>
                <a:gd name="T29" fmla="*/ 267 h 319"/>
                <a:gd name="T30" fmla="*/ 91 w 230"/>
                <a:gd name="T31" fmla="*/ 264 h 319"/>
                <a:gd name="T32" fmla="*/ 80 w 230"/>
                <a:gd name="T33" fmla="*/ 259 h 319"/>
                <a:gd name="T34" fmla="*/ 72 w 230"/>
                <a:gd name="T35" fmla="*/ 251 h 319"/>
                <a:gd name="T36" fmla="*/ 72 w 230"/>
                <a:gd name="T37" fmla="*/ 251 h 319"/>
                <a:gd name="T38" fmla="*/ 65 w 230"/>
                <a:gd name="T39" fmla="*/ 243 h 319"/>
                <a:gd name="T40" fmla="*/ 61 w 230"/>
                <a:gd name="T41" fmla="*/ 232 h 319"/>
                <a:gd name="T42" fmla="*/ 58 w 230"/>
                <a:gd name="T43" fmla="*/ 219 h 319"/>
                <a:gd name="T44" fmla="*/ 57 w 230"/>
                <a:gd name="T45" fmla="*/ 206 h 319"/>
                <a:gd name="T46" fmla="*/ 57 w 230"/>
                <a:gd name="T47" fmla="*/ 0 h 319"/>
                <a:gd name="T48" fmla="*/ 0 w 230"/>
                <a:gd name="T49" fmla="*/ 0 h 319"/>
                <a:gd name="T50" fmla="*/ 0 w 230"/>
                <a:gd name="T51" fmla="*/ 209 h 319"/>
                <a:gd name="T52" fmla="*/ 0 w 230"/>
                <a:gd name="T53" fmla="*/ 209 h 319"/>
                <a:gd name="T54" fmla="*/ 0 w 230"/>
                <a:gd name="T55" fmla="*/ 221 h 319"/>
                <a:gd name="T56" fmla="*/ 1 w 230"/>
                <a:gd name="T57" fmla="*/ 232 h 319"/>
                <a:gd name="T58" fmla="*/ 4 w 230"/>
                <a:gd name="T59" fmla="*/ 243 h 319"/>
                <a:gd name="T60" fmla="*/ 8 w 230"/>
                <a:gd name="T61" fmla="*/ 253 h 319"/>
                <a:gd name="T62" fmla="*/ 12 w 230"/>
                <a:gd name="T63" fmla="*/ 263 h 319"/>
                <a:gd name="T64" fmla="*/ 17 w 230"/>
                <a:gd name="T65" fmla="*/ 272 h 319"/>
                <a:gd name="T66" fmla="*/ 24 w 230"/>
                <a:gd name="T67" fmla="*/ 281 h 319"/>
                <a:gd name="T68" fmla="*/ 32 w 230"/>
                <a:gd name="T69" fmla="*/ 289 h 319"/>
                <a:gd name="T70" fmla="*/ 32 w 230"/>
                <a:gd name="T71" fmla="*/ 289 h 319"/>
                <a:gd name="T72" fmla="*/ 40 w 230"/>
                <a:gd name="T73" fmla="*/ 296 h 319"/>
                <a:gd name="T74" fmla="*/ 50 w 230"/>
                <a:gd name="T75" fmla="*/ 301 h 319"/>
                <a:gd name="T76" fmla="*/ 59 w 230"/>
                <a:gd name="T77" fmla="*/ 306 h 319"/>
                <a:gd name="T78" fmla="*/ 69 w 230"/>
                <a:gd name="T79" fmla="*/ 311 h 319"/>
                <a:gd name="T80" fmla="*/ 80 w 230"/>
                <a:gd name="T81" fmla="*/ 315 h 319"/>
                <a:gd name="T82" fmla="*/ 91 w 230"/>
                <a:gd name="T83" fmla="*/ 316 h 319"/>
                <a:gd name="T84" fmla="*/ 103 w 230"/>
                <a:gd name="T85" fmla="*/ 319 h 319"/>
                <a:gd name="T86" fmla="*/ 114 w 230"/>
                <a:gd name="T87" fmla="*/ 319 h 319"/>
                <a:gd name="T88" fmla="*/ 114 w 230"/>
                <a:gd name="T89" fmla="*/ 319 h 319"/>
                <a:gd name="T90" fmla="*/ 126 w 230"/>
                <a:gd name="T91" fmla="*/ 319 h 319"/>
                <a:gd name="T92" fmla="*/ 138 w 230"/>
                <a:gd name="T93" fmla="*/ 316 h 319"/>
                <a:gd name="T94" fmla="*/ 149 w 230"/>
                <a:gd name="T95" fmla="*/ 315 h 319"/>
                <a:gd name="T96" fmla="*/ 160 w 230"/>
                <a:gd name="T97" fmla="*/ 311 h 319"/>
                <a:gd name="T98" fmla="*/ 170 w 230"/>
                <a:gd name="T99" fmla="*/ 306 h 319"/>
                <a:gd name="T100" fmla="*/ 179 w 230"/>
                <a:gd name="T101" fmla="*/ 301 h 319"/>
                <a:gd name="T102" fmla="*/ 187 w 230"/>
                <a:gd name="T103" fmla="*/ 296 h 319"/>
                <a:gd name="T104" fmla="*/ 197 w 230"/>
                <a:gd name="T105" fmla="*/ 289 h 319"/>
                <a:gd name="T106" fmla="*/ 197 w 230"/>
                <a:gd name="T107" fmla="*/ 289 h 319"/>
                <a:gd name="T108" fmla="*/ 204 w 230"/>
                <a:gd name="T109" fmla="*/ 281 h 319"/>
                <a:gd name="T110" fmla="*/ 211 w 230"/>
                <a:gd name="T111" fmla="*/ 272 h 319"/>
                <a:gd name="T112" fmla="*/ 216 w 230"/>
                <a:gd name="T113" fmla="*/ 263 h 319"/>
                <a:gd name="T114" fmla="*/ 221 w 230"/>
                <a:gd name="T115" fmla="*/ 253 h 319"/>
                <a:gd name="T116" fmla="*/ 226 w 230"/>
                <a:gd name="T117" fmla="*/ 243 h 319"/>
                <a:gd name="T118" fmla="*/ 228 w 230"/>
                <a:gd name="T119" fmla="*/ 232 h 319"/>
                <a:gd name="T120" fmla="*/ 230 w 230"/>
                <a:gd name="T121" fmla="*/ 221 h 319"/>
                <a:gd name="T122" fmla="*/ 230 w 230"/>
                <a:gd name="T123" fmla="*/ 209 h 319"/>
                <a:gd name="T124" fmla="*/ 230 w 230"/>
                <a:gd name="T125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0" h="319">
                  <a:moveTo>
                    <a:pt x="230" y="0"/>
                  </a:moveTo>
                  <a:lnTo>
                    <a:pt x="172" y="0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1" y="219"/>
                  </a:lnTo>
                  <a:lnTo>
                    <a:pt x="168" y="232"/>
                  </a:lnTo>
                  <a:lnTo>
                    <a:pt x="164" y="243"/>
                  </a:lnTo>
                  <a:lnTo>
                    <a:pt x="156" y="251"/>
                  </a:lnTo>
                  <a:lnTo>
                    <a:pt x="156" y="251"/>
                  </a:lnTo>
                  <a:lnTo>
                    <a:pt x="148" y="259"/>
                  </a:lnTo>
                  <a:lnTo>
                    <a:pt x="138" y="264"/>
                  </a:lnTo>
                  <a:lnTo>
                    <a:pt x="128" y="267"/>
                  </a:lnTo>
                  <a:lnTo>
                    <a:pt x="114" y="268"/>
                  </a:lnTo>
                  <a:lnTo>
                    <a:pt x="114" y="268"/>
                  </a:lnTo>
                  <a:lnTo>
                    <a:pt x="102" y="267"/>
                  </a:lnTo>
                  <a:lnTo>
                    <a:pt x="91" y="264"/>
                  </a:lnTo>
                  <a:lnTo>
                    <a:pt x="80" y="259"/>
                  </a:lnTo>
                  <a:lnTo>
                    <a:pt x="72" y="251"/>
                  </a:lnTo>
                  <a:lnTo>
                    <a:pt x="72" y="251"/>
                  </a:lnTo>
                  <a:lnTo>
                    <a:pt x="65" y="243"/>
                  </a:lnTo>
                  <a:lnTo>
                    <a:pt x="61" y="232"/>
                  </a:lnTo>
                  <a:lnTo>
                    <a:pt x="58" y="219"/>
                  </a:lnTo>
                  <a:lnTo>
                    <a:pt x="57" y="206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0" y="221"/>
                  </a:lnTo>
                  <a:lnTo>
                    <a:pt x="1" y="232"/>
                  </a:lnTo>
                  <a:lnTo>
                    <a:pt x="4" y="243"/>
                  </a:lnTo>
                  <a:lnTo>
                    <a:pt x="8" y="253"/>
                  </a:lnTo>
                  <a:lnTo>
                    <a:pt x="12" y="263"/>
                  </a:lnTo>
                  <a:lnTo>
                    <a:pt x="17" y="272"/>
                  </a:lnTo>
                  <a:lnTo>
                    <a:pt x="24" y="281"/>
                  </a:lnTo>
                  <a:lnTo>
                    <a:pt x="32" y="289"/>
                  </a:lnTo>
                  <a:lnTo>
                    <a:pt x="32" y="289"/>
                  </a:lnTo>
                  <a:lnTo>
                    <a:pt x="40" y="296"/>
                  </a:lnTo>
                  <a:lnTo>
                    <a:pt x="50" y="301"/>
                  </a:lnTo>
                  <a:lnTo>
                    <a:pt x="59" y="306"/>
                  </a:lnTo>
                  <a:lnTo>
                    <a:pt x="69" y="311"/>
                  </a:lnTo>
                  <a:lnTo>
                    <a:pt x="80" y="315"/>
                  </a:lnTo>
                  <a:lnTo>
                    <a:pt x="91" y="316"/>
                  </a:lnTo>
                  <a:lnTo>
                    <a:pt x="103" y="319"/>
                  </a:lnTo>
                  <a:lnTo>
                    <a:pt x="114" y="319"/>
                  </a:lnTo>
                  <a:lnTo>
                    <a:pt x="114" y="319"/>
                  </a:lnTo>
                  <a:lnTo>
                    <a:pt x="126" y="319"/>
                  </a:lnTo>
                  <a:lnTo>
                    <a:pt x="138" y="316"/>
                  </a:lnTo>
                  <a:lnTo>
                    <a:pt x="149" y="315"/>
                  </a:lnTo>
                  <a:lnTo>
                    <a:pt x="160" y="311"/>
                  </a:lnTo>
                  <a:lnTo>
                    <a:pt x="170" y="306"/>
                  </a:lnTo>
                  <a:lnTo>
                    <a:pt x="179" y="301"/>
                  </a:lnTo>
                  <a:lnTo>
                    <a:pt x="187" y="296"/>
                  </a:lnTo>
                  <a:lnTo>
                    <a:pt x="197" y="289"/>
                  </a:lnTo>
                  <a:lnTo>
                    <a:pt x="197" y="289"/>
                  </a:lnTo>
                  <a:lnTo>
                    <a:pt x="204" y="281"/>
                  </a:lnTo>
                  <a:lnTo>
                    <a:pt x="211" y="272"/>
                  </a:lnTo>
                  <a:lnTo>
                    <a:pt x="216" y="263"/>
                  </a:lnTo>
                  <a:lnTo>
                    <a:pt x="221" y="253"/>
                  </a:lnTo>
                  <a:lnTo>
                    <a:pt x="226" y="243"/>
                  </a:lnTo>
                  <a:lnTo>
                    <a:pt x="228" y="232"/>
                  </a:lnTo>
                  <a:lnTo>
                    <a:pt x="230" y="221"/>
                  </a:lnTo>
                  <a:lnTo>
                    <a:pt x="230" y="20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28"/>
            <p:cNvSpPr>
              <a:spLocks/>
            </p:cNvSpPr>
            <p:nvPr userDrawn="1"/>
          </p:nvSpPr>
          <p:spPr bwMode="auto">
            <a:xfrm>
              <a:off x="6400" y="3863"/>
              <a:ext cx="78" cy="107"/>
            </a:xfrm>
            <a:custGeom>
              <a:avLst/>
              <a:gdLst>
                <a:gd name="T0" fmla="*/ 118 w 234"/>
                <a:gd name="T1" fmla="*/ 145 h 321"/>
                <a:gd name="T2" fmla="*/ 177 w 234"/>
                <a:gd name="T3" fmla="*/ 191 h 321"/>
                <a:gd name="T4" fmla="*/ 177 w 234"/>
                <a:gd name="T5" fmla="*/ 206 h 321"/>
                <a:gd name="T6" fmla="*/ 173 w 234"/>
                <a:gd name="T7" fmla="*/ 231 h 321"/>
                <a:gd name="T8" fmla="*/ 162 w 234"/>
                <a:gd name="T9" fmla="*/ 251 h 321"/>
                <a:gd name="T10" fmla="*/ 152 w 234"/>
                <a:gd name="T11" fmla="*/ 259 h 321"/>
                <a:gd name="T12" fmla="*/ 129 w 234"/>
                <a:gd name="T13" fmla="*/ 269 h 321"/>
                <a:gd name="T14" fmla="*/ 115 w 234"/>
                <a:gd name="T15" fmla="*/ 270 h 321"/>
                <a:gd name="T16" fmla="*/ 91 w 234"/>
                <a:gd name="T17" fmla="*/ 265 h 321"/>
                <a:gd name="T18" fmla="*/ 73 w 234"/>
                <a:gd name="T19" fmla="*/ 253 h 321"/>
                <a:gd name="T20" fmla="*/ 69 w 234"/>
                <a:gd name="T21" fmla="*/ 247 h 321"/>
                <a:gd name="T22" fmla="*/ 64 w 234"/>
                <a:gd name="T23" fmla="*/ 231 h 321"/>
                <a:gd name="T24" fmla="*/ 58 w 234"/>
                <a:gd name="T25" fmla="*/ 194 h 321"/>
                <a:gd name="T26" fmla="*/ 57 w 234"/>
                <a:gd name="T27" fmla="*/ 160 h 321"/>
                <a:gd name="T28" fmla="*/ 61 w 234"/>
                <a:gd name="T29" fmla="*/ 102 h 321"/>
                <a:gd name="T30" fmla="*/ 66 w 234"/>
                <a:gd name="T31" fmla="*/ 83 h 321"/>
                <a:gd name="T32" fmla="*/ 73 w 234"/>
                <a:gd name="T33" fmla="*/ 69 h 321"/>
                <a:gd name="T34" fmla="*/ 81 w 234"/>
                <a:gd name="T35" fmla="*/ 61 h 321"/>
                <a:gd name="T36" fmla="*/ 103 w 234"/>
                <a:gd name="T37" fmla="*/ 51 h 321"/>
                <a:gd name="T38" fmla="*/ 115 w 234"/>
                <a:gd name="T39" fmla="*/ 50 h 321"/>
                <a:gd name="T40" fmla="*/ 137 w 234"/>
                <a:gd name="T41" fmla="*/ 54 h 321"/>
                <a:gd name="T42" fmla="*/ 154 w 234"/>
                <a:gd name="T43" fmla="*/ 62 h 321"/>
                <a:gd name="T44" fmla="*/ 167 w 234"/>
                <a:gd name="T45" fmla="*/ 77 h 321"/>
                <a:gd name="T46" fmla="*/ 175 w 234"/>
                <a:gd name="T47" fmla="*/ 98 h 321"/>
                <a:gd name="T48" fmla="*/ 233 w 234"/>
                <a:gd name="T49" fmla="*/ 98 h 321"/>
                <a:gd name="T50" fmla="*/ 220 w 234"/>
                <a:gd name="T51" fmla="*/ 60 h 321"/>
                <a:gd name="T52" fmla="*/ 205 w 234"/>
                <a:gd name="T53" fmla="*/ 36 h 321"/>
                <a:gd name="T54" fmla="*/ 198 w 234"/>
                <a:gd name="T55" fmla="*/ 30 h 321"/>
                <a:gd name="T56" fmla="*/ 181 w 234"/>
                <a:gd name="T57" fmla="*/ 16 h 321"/>
                <a:gd name="T58" fmla="*/ 162 w 234"/>
                <a:gd name="T59" fmla="*/ 8 h 321"/>
                <a:gd name="T60" fmla="*/ 140 w 234"/>
                <a:gd name="T61" fmla="*/ 2 h 321"/>
                <a:gd name="T62" fmla="*/ 115 w 234"/>
                <a:gd name="T63" fmla="*/ 0 h 321"/>
                <a:gd name="T64" fmla="*/ 103 w 234"/>
                <a:gd name="T65" fmla="*/ 1 h 321"/>
                <a:gd name="T66" fmla="*/ 80 w 234"/>
                <a:gd name="T67" fmla="*/ 5 h 321"/>
                <a:gd name="T68" fmla="*/ 58 w 234"/>
                <a:gd name="T69" fmla="*/ 13 h 321"/>
                <a:gd name="T70" fmla="*/ 39 w 234"/>
                <a:gd name="T71" fmla="*/ 27 h 321"/>
                <a:gd name="T72" fmla="*/ 31 w 234"/>
                <a:gd name="T73" fmla="*/ 34 h 321"/>
                <a:gd name="T74" fmla="*/ 15 w 234"/>
                <a:gd name="T75" fmla="*/ 55 h 321"/>
                <a:gd name="T76" fmla="*/ 5 w 234"/>
                <a:gd name="T77" fmla="*/ 81 h 321"/>
                <a:gd name="T78" fmla="*/ 2 w 234"/>
                <a:gd name="T79" fmla="*/ 96 h 321"/>
                <a:gd name="T80" fmla="*/ 0 w 234"/>
                <a:gd name="T81" fmla="*/ 160 h 321"/>
                <a:gd name="T82" fmla="*/ 1 w 234"/>
                <a:gd name="T83" fmla="*/ 206 h 321"/>
                <a:gd name="T84" fmla="*/ 5 w 234"/>
                <a:gd name="T85" fmla="*/ 239 h 321"/>
                <a:gd name="T86" fmla="*/ 9 w 234"/>
                <a:gd name="T87" fmla="*/ 253 h 321"/>
                <a:gd name="T88" fmla="*/ 21 w 234"/>
                <a:gd name="T89" fmla="*/ 276 h 321"/>
                <a:gd name="T90" fmla="*/ 31 w 234"/>
                <a:gd name="T91" fmla="*/ 287 h 321"/>
                <a:gd name="T92" fmla="*/ 49 w 234"/>
                <a:gd name="T93" fmla="*/ 302 h 321"/>
                <a:gd name="T94" fmla="*/ 69 w 234"/>
                <a:gd name="T95" fmla="*/ 313 h 321"/>
                <a:gd name="T96" fmla="*/ 91 w 234"/>
                <a:gd name="T97" fmla="*/ 318 h 321"/>
                <a:gd name="T98" fmla="*/ 115 w 234"/>
                <a:gd name="T99" fmla="*/ 321 h 321"/>
                <a:gd name="T100" fmla="*/ 129 w 234"/>
                <a:gd name="T101" fmla="*/ 319 h 321"/>
                <a:gd name="T102" fmla="*/ 152 w 234"/>
                <a:gd name="T103" fmla="*/ 315 h 321"/>
                <a:gd name="T104" fmla="*/ 175 w 234"/>
                <a:gd name="T105" fmla="*/ 307 h 321"/>
                <a:gd name="T106" fmla="*/ 194 w 234"/>
                <a:gd name="T107" fmla="*/ 293 h 321"/>
                <a:gd name="T108" fmla="*/ 204 w 234"/>
                <a:gd name="T109" fmla="*/ 285 h 321"/>
                <a:gd name="T110" fmla="*/ 218 w 234"/>
                <a:gd name="T111" fmla="*/ 268 h 321"/>
                <a:gd name="T112" fmla="*/ 227 w 234"/>
                <a:gd name="T113" fmla="*/ 245 h 321"/>
                <a:gd name="T114" fmla="*/ 233 w 234"/>
                <a:gd name="T115" fmla="*/ 219 h 321"/>
                <a:gd name="T116" fmla="*/ 234 w 234"/>
                <a:gd name="T117" fmla="*/ 189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321">
                  <a:moveTo>
                    <a:pt x="234" y="145"/>
                  </a:moveTo>
                  <a:lnTo>
                    <a:pt x="118" y="145"/>
                  </a:lnTo>
                  <a:lnTo>
                    <a:pt x="118" y="191"/>
                  </a:lnTo>
                  <a:lnTo>
                    <a:pt x="177" y="191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175" y="220"/>
                  </a:lnTo>
                  <a:lnTo>
                    <a:pt x="173" y="231"/>
                  </a:lnTo>
                  <a:lnTo>
                    <a:pt x="169" y="242"/>
                  </a:lnTo>
                  <a:lnTo>
                    <a:pt x="162" y="251"/>
                  </a:lnTo>
                  <a:lnTo>
                    <a:pt x="162" y="251"/>
                  </a:lnTo>
                  <a:lnTo>
                    <a:pt x="152" y="259"/>
                  </a:lnTo>
                  <a:lnTo>
                    <a:pt x="141" y="265"/>
                  </a:lnTo>
                  <a:lnTo>
                    <a:pt x="129" y="269"/>
                  </a:lnTo>
                  <a:lnTo>
                    <a:pt x="115" y="270"/>
                  </a:lnTo>
                  <a:lnTo>
                    <a:pt x="115" y="270"/>
                  </a:lnTo>
                  <a:lnTo>
                    <a:pt x="103" y="269"/>
                  </a:lnTo>
                  <a:lnTo>
                    <a:pt x="91" y="265"/>
                  </a:lnTo>
                  <a:lnTo>
                    <a:pt x="81" y="259"/>
                  </a:lnTo>
                  <a:lnTo>
                    <a:pt x="73" y="253"/>
                  </a:lnTo>
                  <a:lnTo>
                    <a:pt x="73" y="253"/>
                  </a:lnTo>
                  <a:lnTo>
                    <a:pt x="69" y="247"/>
                  </a:lnTo>
                  <a:lnTo>
                    <a:pt x="66" y="239"/>
                  </a:lnTo>
                  <a:lnTo>
                    <a:pt x="64" y="231"/>
                  </a:lnTo>
                  <a:lnTo>
                    <a:pt x="61" y="220"/>
                  </a:lnTo>
                  <a:lnTo>
                    <a:pt x="58" y="194"/>
                  </a:lnTo>
                  <a:lnTo>
                    <a:pt x="57" y="160"/>
                  </a:lnTo>
                  <a:lnTo>
                    <a:pt x="57" y="160"/>
                  </a:lnTo>
                  <a:lnTo>
                    <a:pt x="58" y="128"/>
                  </a:lnTo>
                  <a:lnTo>
                    <a:pt x="61" y="102"/>
                  </a:lnTo>
                  <a:lnTo>
                    <a:pt x="64" y="91"/>
                  </a:lnTo>
                  <a:lnTo>
                    <a:pt x="66" y="83"/>
                  </a:lnTo>
                  <a:lnTo>
                    <a:pt x="69" y="74"/>
                  </a:lnTo>
                  <a:lnTo>
                    <a:pt x="73" y="69"/>
                  </a:lnTo>
                  <a:lnTo>
                    <a:pt x="73" y="69"/>
                  </a:lnTo>
                  <a:lnTo>
                    <a:pt x="81" y="61"/>
                  </a:lnTo>
                  <a:lnTo>
                    <a:pt x="92" y="55"/>
                  </a:lnTo>
                  <a:lnTo>
                    <a:pt x="103" y="51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26" y="51"/>
                  </a:lnTo>
                  <a:lnTo>
                    <a:pt x="137" y="54"/>
                  </a:lnTo>
                  <a:lnTo>
                    <a:pt x="145" y="57"/>
                  </a:lnTo>
                  <a:lnTo>
                    <a:pt x="154" y="62"/>
                  </a:lnTo>
                  <a:lnTo>
                    <a:pt x="160" y="69"/>
                  </a:lnTo>
                  <a:lnTo>
                    <a:pt x="167" y="77"/>
                  </a:lnTo>
                  <a:lnTo>
                    <a:pt x="171" y="87"/>
                  </a:lnTo>
                  <a:lnTo>
                    <a:pt x="175" y="98"/>
                  </a:lnTo>
                  <a:lnTo>
                    <a:pt x="233" y="98"/>
                  </a:lnTo>
                  <a:lnTo>
                    <a:pt x="233" y="98"/>
                  </a:lnTo>
                  <a:lnTo>
                    <a:pt x="228" y="77"/>
                  </a:lnTo>
                  <a:lnTo>
                    <a:pt x="220" y="60"/>
                  </a:lnTo>
                  <a:lnTo>
                    <a:pt x="211" y="43"/>
                  </a:lnTo>
                  <a:lnTo>
                    <a:pt x="205" y="36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0" y="23"/>
                  </a:lnTo>
                  <a:lnTo>
                    <a:pt x="181" y="16"/>
                  </a:lnTo>
                  <a:lnTo>
                    <a:pt x="171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1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03" y="1"/>
                  </a:lnTo>
                  <a:lnTo>
                    <a:pt x="91" y="2"/>
                  </a:lnTo>
                  <a:lnTo>
                    <a:pt x="80" y="5"/>
                  </a:lnTo>
                  <a:lnTo>
                    <a:pt x="69" y="9"/>
                  </a:lnTo>
                  <a:lnTo>
                    <a:pt x="58" y="13"/>
                  </a:lnTo>
                  <a:lnTo>
                    <a:pt x="49" y="19"/>
                  </a:lnTo>
                  <a:lnTo>
                    <a:pt x="39" y="27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21" y="45"/>
                  </a:lnTo>
                  <a:lnTo>
                    <a:pt x="15" y="55"/>
                  </a:lnTo>
                  <a:lnTo>
                    <a:pt x="9" y="68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2" y="96"/>
                  </a:lnTo>
                  <a:lnTo>
                    <a:pt x="1" y="11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206"/>
                  </a:lnTo>
                  <a:lnTo>
                    <a:pt x="2" y="224"/>
                  </a:lnTo>
                  <a:lnTo>
                    <a:pt x="5" y="239"/>
                  </a:lnTo>
                  <a:lnTo>
                    <a:pt x="5" y="239"/>
                  </a:lnTo>
                  <a:lnTo>
                    <a:pt x="9" y="253"/>
                  </a:lnTo>
                  <a:lnTo>
                    <a:pt x="15" y="265"/>
                  </a:lnTo>
                  <a:lnTo>
                    <a:pt x="21" y="276"/>
                  </a:lnTo>
                  <a:lnTo>
                    <a:pt x="31" y="287"/>
                  </a:lnTo>
                  <a:lnTo>
                    <a:pt x="31" y="287"/>
                  </a:lnTo>
                  <a:lnTo>
                    <a:pt x="39" y="293"/>
                  </a:lnTo>
                  <a:lnTo>
                    <a:pt x="49" y="302"/>
                  </a:lnTo>
                  <a:lnTo>
                    <a:pt x="58" y="307"/>
                  </a:lnTo>
                  <a:lnTo>
                    <a:pt x="69" y="313"/>
                  </a:lnTo>
                  <a:lnTo>
                    <a:pt x="80" y="315"/>
                  </a:lnTo>
                  <a:lnTo>
                    <a:pt x="91" y="318"/>
                  </a:lnTo>
                  <a:lnTo>
                    <a:pt x="103" y="319"/>
                  </a:lnTo>
                  <a:lnTo>
                    <a:pt x="115" y="321"/>
                  </a:lnTo>
                  <a:lnTo>
                    <a:pt x="115" y="321"/>
                  </a:lnTo>
                  <a:lnTo>
                    <a:pt x="129" y="319"/>
                  </a:lnTo>
                  <a:lnTo>
                    <a:pt x="141" y="318"/>
                  </a:lnTo>
                  <a:lnTo>
                    <a:pt x="152" y="315"/>
                  </a:lnTo>
                  <a:lnTo>
                    <a:pt x="164" y="311"/>
                  </a:lnTo>
                  <a:lnTo>
                    <a:pt x="175" y="307"/>
                  </a:lnTo>
                  <a:lnTo>
                    <a:pt x="185" y="300"/>
                  </a:lnTo>
                  <a:lnTo>
                    <a:pt x="194" y="293"/>
                  </a:lnTo>
                  <a:lnTo>
                    <a:pt x="204" y="285"/>
                  </a:lnTo>
                  <a:lnTo>
                    <a:pt x="204" y="285"/>
                  </a:lnTo>
                  <a:lnTo>
                    <a:pt x="211" y="276"/>
                  </a:lnTo>
                  <a:lnTo>
                    <a:pt x="218" y="268"/>
                  </a:lnTo>
                  <a:lnTo>
                    <a:pt x="222" y="257"/>
                  </a:lnTo>
                  <a:lnTo>
                    <a:pt x="227" y="245"/>
                  </a:lnTo>
                  <a:lnTo>
                    <a:pt x="230" y="232"/>
                  </a:lnTo>
                  <a:lnTo>
                    <a:pt x="233" y="219"/>
                  </a:lnTo>
                  <a:lnTo>
                    <a:pt x="234" y="205"/>
                  </a:lnTo>
                  <a:lnTo>
                    <a:pt x="234" y="189"/>
                  </a:lnTo>
                  <a:lnTo>
                    <a:pt x="234" y="14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6523" y="3864"/>
              <a:ext cx="68" cy="105"/>
            </a:xfrm>
            <a:custGeom>
              <a:avLst/>
              <a:gdLst>
                <a:gd name="T0" fmla="*/ 184 w 205"/>
                <a:gd name="T1" fmla="*/ 135 h 316"/>
                <a:gd name="T2" fmla="*/ 57 w 205"/>
                <a:gd name="T3" fmla="*/ 135 h 316"/>
                <a:gd name="T4" fmla="*/ 57 w 205"/>
                <a:gd name="T5" fmla="*/ 51 h 316"/>
                <a:gd name="T6" fmla="*/ 205 w 205"/>
                <a:gd name="T7" fmla="*/ 51 h 316"/>
                <a:gd name="T8" fmla="*/ 205 w 205"/>
                <a:gd name="T9" fmla="*/ 0 h 316"/>
                <a:gd name="T10" fmla="*/ 0 w 205"/>
                <a:gd name="T11" fmla="*/ 0 h 316"/>
                <a:gd name="T12" fmla="*/ 0 w 205"/>
                <a:gd name="T13" fmla="*/ 316 h 316"/>
                <a:gd name="T14" fmla="*/ 57 w 205"/>
                <a:gd name="T15" fmla="*/ 316 h 316"/>
                <a:gd name="T16" fmla="*/ 57 w 205"/>
                <a:gd name="T17" fmla="*/ 185 h 316"/>
                <a:gd name="T18" fmla="*/ 184 w 205"/>
                <a:gd name="T19" fmla="*/ 185 h 316"/>
                <a:gd name="T20" fmla="*/ 184 w 205"/>
                <a:gd name="T21" fmla="*/ 13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5" h="316">
                  <a:moveTo>
                    <a:pt x="184" y="135"/>
                  </a:moveTo>
                  <a:lnTo>
                    <a:pt x="57" y="135"/>
                  </a:lnTo>
                  <a:lnTo>
                    <a:pt x="57" y="51"/>
                  </a:lnTo>
                  <a:lnTo>
                    <a:pt x="205" y="51"/>
                  </a:lnTo>
                  <a:lnTo>
                    <a:pt x="205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57" y="316"/>
                  </a:lnTo>
                  <a:lnTo>
                    <a:pt x="57" y="185"/>
                  </a:lnTo>
                  <a:lnTo>
                    <a:pt x="184" y="185"/>
                  </a:lnTo>
                  <a:lnTo>
                    <a:pt x="184" y="13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0"/>
            <p:cNvSpPr>
              <a:spLocks/>
            </p:cNvSpPr>
            <p:nvPr userDrawn="1"/>
          </p:nvSpPr>
          <p:spPr bwMode="auto">
            <a:xfrm>
              <a:off x="6663" y="3891"/>
              <a:ext cx="55" cy="78"/>
            </a:xfrm>
            <a:custGeom>
              <a:avLst/>
              <a:gdLst>
                <a:gd name="T0" fmla="*/ 94 w 165"/>
                <a:gd name="T1" fmla="*/ 48 h 233"/>
                <a:gd name="T2" fmla="*/ 94 w 165"/>
                <a:gd name="T3" fmla="*/ 48 h 233"/>
                <a:gd name="T4" fmla="*/ 103 w 165"/>
                <a:gd name="T5" fmla="*/ 49 h 233"/>
                <a:gd name="T6" fmla="*/ 111 w 165"/>
                <a:gd name="T7" fmla="*/ 52 h 233"/>
                <a:gd name="T8" fmla="*/ 118 w 165"/>
                <a:gd name="T9" fmla="*/ 56 h 233"/>
                <a:gd name="T10" fmla="*/ 124 w 165"/>
                <a:gd name="T11" fmla="*/ 62 h 233"/>
                <a:gd name="T12" fmla="*/ 165 w 165"/>
                <a:gd name="T13" fmla="*/ 21 h 233"/>
                <a:gd name="T14" fmla="*/ 165 w 165"/>
                <a:gd name="T15" fmla="*/ 21 h 233"/>
                <a:gd name="T16" fmla="*/ 154 w 165"/>
                <a:gd name="T17" fmla="*/ 11 h 233"/>
                <a:gd name="T18" fmla="*/ 142 w 165"/>
                <a:gd name="T19" fmla="*/ 6 h 233"/>
                <a:gd name="T20" fmla="*/ 128 w 165"/>
                <a:gd name="T21" fmla="*/ 2 h 233"/>
                <a:gd name="T22" fmla="*/ 113 w 165"/>
                <a:gd name="T23" fmla="*/ 0 h 233"/>
                <a:gd name="T24" fmla="*/ 113 w 165"/>
                <a:gd name="T25" fmla="*/ 0 h 233"/>
                <a:gd name="T26" fmla="*/ 97 w 165"/>
                <a:gd name="T27" fmla="*/ 3 h 233"/>
                <a:gd name="T28" fmla="*/ 89 w 165"/>
                <a:gd name="T29" fmla="*/ 4 h 233"/>
                <a:gd name="T30" fmla="*/ 81 w 165"/>
                <a:gd name="T31" fmla="*/ 7 h 233"/>
                <a:gd name="T32" fmla="*/ 74 w 165"/>
                <a:gd name="T33" fmla="*/ 10 h 233"/>
                <a:gd name="T34" fmla="*/ 69 w 165"/>
                <a:gd name="T35" fmla="*/ 14 h 233"/>
                <a:gd name="T36" fmla="*/ 62 w 165"/>
                <a:gd name="T37" fmla="*/ 19 h 233"/>
                <a:gd name="T38" fmla="*/ 56 w 165"/>
                <a:gd name="T39" fmla="*/ 25 h 233"/>
                <a:gd name="T40" fmla="*/ 52 w 165"/>
                <a:gd name="T41" fmla="*/ 30 h 233"/>
                <a:gd name="T42" fmla="*/ 52 w 165"/>
                <a:gd name="T43" fmla="*/ 3 h 233"/>
                <a:gd name="T44" fmla="*/ 0 w 165"/>
                <a:gd name="T45" fmla="*/ 3 h 233"/>
                <a:gd name="T46" fmla="*/ 0 w 165"/>
                <a:gd name="T47" fmla="*/ 233 h 233"/>
                <a:gd name="T48" fmla="*/ 54 w 165"/>
                <a:gd name="T49" fmla="*/ 233 h 233"/>
                <a:gd name="T50" fmla="*/ 54 w 165"/>
                <a:gd name="T51" fmla="*/ 94 h 233"/>
                <a:gd name="T52" fmla="*/ 54 w 165"/>
                <a:gd name="T53" fmla="*/ 94 h 233"/>
                <a:gd name="T54" fmla="*/ 55 w 165"/>
                <a:gd name="T55" fmla="*/ 83 h 233"/>
                <a:gd name="T56" fmla="*/ 56 w 165"/>
                <a:gd name="T57" fmla="*/ 75 h 233"/>
                <a:gd name="T58" fmla="*/ 60 w 165"/>
                <a:gd name="T59" fmla="*/ 67 h 233"/>
                <a:gd name="T60" fmla="*/ 66 w 165"/>
                <a:gd name="T61" fmla="*/ 59 h 233"/>
                <a:gd name="T62" fmla="*/ 66 w 165"/>
                <a:gd name="T63" fmla="*/ 59 h 233"/>
                <a:gd name="T64" fmla="*/ 73 w 165"/>
                <a:gd name="T65" fmla="*/ 55 h 233"/>
                <a:gd name="T66" fmla="*/ 79 w 165"/>
                <a:gd name="T67" fmla="*/ 51 h 233"/>
                <a:gd name="T68" fmla="*/ 86 w 165"/>
                <a:gd name="T69" fmla="*/ 49 h 233"/>
                <a:gd name="T70" fmla="*/ 94 w 165"/>
                <a:gd name="T71" fmla="*/ 48 h 233"/>
                <a:gd name="T72" fmla="*/ 94 w 165"/>
                <a:gd name="T73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233">
                  <a:moveTo>
                    <a:pt x="94" y="48"/>
                  </a:moveTo>
                  <a:lnTo>
                    <a:pt x="94" y="48"/>
                  </a:lnTo>
                  <a:lnTo>
                    <a:pt x="103" y="49"/>
                  </a:lnTo>
                  <a:lnTo>
                    <a:pt x="111" y="52"/>
                  </a:lnTo>
                  <a:lnTo>
                    <a:pt x="118" y="56"/>
                  </a:lnTo>
                  <a:lnTo>
                    <a:pt x="124" y="62"/>
                  </a:lnTo>
                  <a:lnTo>
                    <a:pt x="165" y="21"/>
                  </a:lnTo>
                  <a:lnTo>
                    <a:pt x="165" y="21"/>
                  </a:lnTo>
                  <a:lnTo>
                    <a:pt x="154" y="11"/>
                  </a:lnTo>
                  <a:lnTo>
                    <a:pt x="142" y="6"/>
                  </a:lnTo>
                  <a:lnTo>
                    <a:pt x="128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3"/>
                  </a:lnTo>
                  <a:lnTo>
                    <a:pt x="89" y="4"/>
                  </a:lnTo>
                  <a:lnTo>
                    <a:pt x="81" y="7"/>
                  </a:lnTo>
                  <a:lnTo>
                    <a:pt x="74" y="10"/>
                  </a:lnTo>
                  <a:lnTo>
                    <a:pt x="69" y="14"/>
                  </a:lnTo>
                  <a:lnTo>
                    <a:pt x="62" y="19"/>
                  </a:lnTo>
                  <a:lnTo>
                    <a:pt x="56" y="25"/>
                  </a:lnTo>
                  <a:lnTo>
                    <a:pt x="52" y="30"/>
                  </a:lnTo>
                  <a:lnTo>
                    <a:pt x="52" y="3"/>
                  </a:lnTo>
                  <a:lnTo>
                    <a:pt x="0" y="3"/>
                  </a:lnTo>
                  <a:lnTo>
                    <a:pt x="0" y="233"/>
                  </a:lnTo>
                  <a:lnTo>
                    <a:pt x="54" y="233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5" y="83"/>
                  </a:lnTo>
                  <a:lnTo>
                    <a:pt x="56" y="75"/>
                  </a:lnTo>
                  <a:lnTo>
                    <a:pt x="60" y="67"/>
                  </a:lnTo>
                  <a:lnTo>
                    <a:pt x="66" y="59"/>
                  </a:lnTo>
                  <a:lnTo>
                    <a:pt x="66" y="59"/>
                  </a:lnTo>
                  <a:lnTo>
                    <a:pt x="73" y="55"/>
                  </a:lnTo>
                  <a:lnTo>
                    <a:pt x="79" y="51"/>
                  </a:lnTo>
                  <a:lnTo>
                    <a:pt x="86" y="49"/>
                  </a:lnTo>
                  <a:lnTo>
                    <a:pt x="94" y="48"/>
                  </a:lnTo>
                  <a:lnTo>
                    <a:pt x="94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714" y="3891"/>
              <a:ext cx="66" cy="78"/>
            </a:xfrm>
            <a:custGeom>
              <a:avLst/>
              <a:gdLst>
                <a:gd name="T0" fmla="*/ 106 w 199"/>
                <a:gd name="T1" fmla="*/ 189 h 233"/>
                <a:gd name="T2" fmla="*/ 84 w 199"/>
                <a:gd name="T3" fmla="*/ 185 h 233"/>
                <a:gd name="T4" fmla="*/ 68 w 199"/>
                <a:gd name="T5" fmla="*/ 174 h 233"/>
                <a:gd name="T6" fmla="*/ 63 w 199"/>
                <a:gd name="T7" fmla="*/ 168 h 233"/>
                <a:gd name="T8" fmla="*/ 54 w 199"/>
                <a:gd name="T9" fmla="*/ 151 h 233"/>
                <a:gd name="T10" fmla="*/ 53 w 199"/>
                <a:gd name="T11" fmla="*/ 142 h 233"/>
                <a:gd name="T12" fmla="*/ 52 w 199"/>
                <a:gd name="T13" fmla="*/ 94 h 233"/>
                <a:gd name="T14" fmla="*/ 54 w 199"/>
                <a:gd name="T15" fmla="*/ 81 h 233"/>
                <a:gd name="T16" fmla="*/ 58 w 199"/>
                <a:gd name="T17" fmla="*/ 68 h 233"/>
                <a:gd name="T18" fmla="*/ 65 w 199"/>
                <a:gd name="T19" fmla="*/ 57 h 233"/>
                <a:gd name="T20" fmla="*/ 73 w 199"/>
                <a:gd name="T21" fmla="*/ 49 h 233"/>
                <a:gd name="T22" fmla="*/ 86 w 199"/>
                <a:gd name="T23" fmla="*/ 45 h 233"/>
                <a:gd name="T24" fmla="*/ 99 w 199"/>
                <a:gd name="T25" fmla="*/ 43 h 233"/>
                <a:gd name="T26" fmla="*/ 106 w 199"/>
                <a:gd name="T27" fmla="*/ 44 h 233"/>
                <a:gd name="T28" fmla="*/ 118 w 199"/>
                <a:gd name="T29" fmla="*/ 47 h 233"/>
                <a:gd name="T30" fmla="*/ 129 w 199"/>
                <a:gd name="T31" fmla="*/ 53 h 233"/>
                <a:gd name="T32" fmla="*/ 137 w 199"/>
                <a:gd name="T33" fmla="*/ 63 h 233"/>
                <a:gd name="T34" fmla="*/ 140 w 199"/>
                <a:gd name="T35" fmla="*/ 68 h 233"/>
                <a:gd name="T36" fmla="*/ 146 w 199"/>
                <a:gd name="T37" fmla="*/ 94 h 233"/>
                <a:gd name="T38" fmla="*/ 95 w 199"/>
                <a:gd name="T39" fmla="*/ 97 h 233"/>
                <a:gd name="T40" fmla="*/ 199 w 199"/>
                <a:gd name="T41" fmla="*/ 132 h 233"/>
                <a:gd name="T42" fmla="*/ 199 w 199"/>
                <a:gd name="T43" fmla="*/ 109 h 233"/>
                <a:gd name="T44" fmla="*/ 196 w 199"/>
                <a:gd name="T45" fmla="*/ 86 h 233"/>
                <a:gd name="T46" fmla="*/ 192 w 199"/>
                <a:gd name="T47" fmla="*/ 66 h 233"/>
                <a:gd name="T48" fmla="*/ 184 w 199"/>
                <a:gd name="T49" fmla="*/ 47 h 233"/>
                <a:gd name="T50" fmla="*/ 172 w 199"/>
                <a:gd name="T51" fmla="*/ 30 h 233"/>
                <a:gd name="T52" fmla="*/ 165 w 199"/>
                <a:gd name="T53" fmla="*/ 23 h 233"/>
                <a:gd name="T54" fmla="*/ 150 w 199"/>
                <a:gd name="T55" fmla="*/ 13 h 233"/>
                <a:gd name="T56" fmla="*/ 131 w 199"/>
                <a:gd name="T57" fmla="*/ 4 h 233"/>
                <a:gd name="T58" fmla="*/ 110 w 199"/>
                <a:gd name="T59" fmla="*/ 0 h 233"/>
                <a:gd name="T60" fmla="*/ 99 w 199"/>
                <a:gd name="T61" fmla="*/ 0 h 233"/>
                <a:gd name="T62" fmla="*/ 78 w 199"/>
                <a:gd name="T63" fmla="*/ 2 h 233"/>
                <a:gd name="T64" fmla="*/ 58 w 199"/>
                <a:gd name="T65" fmla="*/ 7 h 233"/>
                <a:gd name="T66" fmla="*/ 42 w 199"/>
                <a:gd name="T67" fmla="*/ 17 h 233"/>
                <a:gd name="T68" fmla="*/ 27 w 199"/>
                <a:gd name="T69" fmla="*/ 30 h 233"/>
                <a:gd name="T70" fmla="*/ 22 w 199"/>
                <a:gd name="T71" fmla="*/ 38 h 233"/>
                <a:gd name="T72" fmla="*/ 11 w 199"/>
                <a:gd name="T73" fmla="*/ 57 h 233"/>
                <a:gd name="T74" fmla="*/ 4 w 199"/>
                <a:gd name="T75" fmla="*/ 78 h 233"/>
                <a:gd name="T76" fmla="*/ 1 w 199"/>
                <a:gd name="T77" fmla="*/ 102 h 233"/>
                <a:gd name="T78" fmla="*/ 0 w 199"/>
                <a:gd name="T79" fmla="*/ 116 h 233"/>
                <a:gd name="T80" fmla="*/ 1 w 199"/>
                <a:gd name="T81" fmla="*/ 143 h 233"/>
                <a:gd name="T82" fmla="*/ 7 w 199"/>
                <a:gd name="T83" fmla="*/ 168 h 233"/>
                <a:gd name="T84" fmla="*/ 15 w 199"/>
                <a:gd name="T85" fmla="*/ 188 h 233"/>
                <a:gd name="T86" fmla="*/ 26 w 199"/>
                <a:gd name="T87" fmla="*/ 204 h 233"/>
                <a:gd name="T88" fmla="*/ 41 w 199"/>
                <a:gd name="T89" fmla="*/ 217 h 233"/>
                <a:gd name="T90" fmla="*/ 58 w 199"/>
                <a:gd name="T91" fmla="*/ 226 h 233"/>
                <a:gd name="T92" fmla="*/ 80 w 199"/>
                <a:gd name="T93" fmla="*/ 232 h 233"/>
                <a:gd name="T94" fmla="*/ 105 w 199"/>
                <a:gd name="T95" fmla="*/ 233 h 233"/>
                <a:gd name="T96" fmla="*/ 117 w 199"/>
                <a:gd name="T97" fmla="*/ 232 h 233"/>
                <a:gd name="T98" fmla="*/ 140 w 199"/>
                <a:gd name="T99" fmla="*/ 228 h 233"/>
                <a:gd name="T100" fmla="*/ 162 w 199"/>
                <a:gd name="T101" fmla="*/ 219 h 233"/>
                <a:gd name="T102" fmla="*/ 181 w 199"/>
                <a:gd name="T103" fmla="*/ 207 h 233"/>
                <a:gd name="T104" fmla="*/ 158 w 199"/>
                <a:gd name="T105" fmla="*/ 168 h 233"/>
                <a:gd name="T106" fmla="*/ 147 w 199"/>
                <a:gd name="T107" fmla="*/ 177 h 233"/>
                <a:gd name="T108" fmla="*/ 121 w 199"/>
                <a:gd name="T109" fmla="*/ 188 h 233"/>
                <a:gd name="T110" fmla="*/ 106 w 199"/>
                <a:gd name="T111" fmla="*/ 1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233">
                  <a:moveTo>
                    <a:pt x="106" y="189"/>
                  </a:moveTo>
                  <a:lnTo>
                    <a:pt x="106" y="189"/>
                  </a:lnTo>
                  <a:lnTo>
                    <a:pt x="94" y="188"/>
                  </a:lnTo>
                  <a:lnTo>
                    <a:pt x="84" y="185"/>
                  </a:lnTo>
                  <a:lnTo>
                    <a:pt x="76" y="181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63" y="168"/>
                  </a:lnTo>
                  <a:lnTo>
                    <a:pt x="57" y="160"/>
                  </a:lnTo>
                  <a:lnTo>
                    <a:pt x="54" y="151"/>
                  </a:lnTo>
                  <a:lnTo>
                    <a:pt x="53" y="142"/>
                  </a:lnTo>
                  <a:lnTo>
                    <a:pt x="53" y="142"/>
                  </a:lnTo>
                  <a:lnTo>
                    <a:pt x="52" y="139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4" y="81"/>
                  </a:lnTo>
                  <a:lnTo>
                    <a:pt x="58" y="68"/>
                  </a:lnTo>
                  <a:lnTo>
                    <a:pt x="58" y="68"/>
                  </a:lnTo>
                  <a:lnTo>
                    <a:pt x="61" y="63"/>
                  </a:lnTo>
                  <a:lnTo>
                    <a:pt x="65" y="57"/>
                  </a:lnTo>
                  <a:lnTo>
                    <a:pt x="69" y="53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6" y="45"/>
                  </a:lnTo>
                  <a:lnTo>
                    <a:pt x="91" y="44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6" y="44"/>
                  </a:lnTo>
                  <a:lnTo>
                    <a:pt x="113" y="45"/>
                  </a:lnTo>
                  <a:lnTo>
                    <a:pt x="118" y="47"/>
                  </a:lnTo>
                  <a:lnTo>
                    <a:pt x="124" y="49"/>
                  </a:lnTo>
                  <a:lnTo>
                    <a:pt x="129" y="53"/>
                  </a:lnTo>
                  <a:lnTo>
                    <a:pt x="133" y="57"/>
                  </a:lnTo>
                  <a:lnTo>
                    <a:pt x="137" y="63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4" y="81"/>
                  </a:lnTo>
                  <a:lnTo>
                    <a:pt x="146" y="94"/>
                  </a:lnTo>
                  <a:lnTo>
                    <a:pt x="146" y="97"/>
                  </a:lnTo>
                  <a:lnTo>
                    <a:pt x="95" y="97"/>
                  </a:lnTo>
                  <a:lnTo>
                    <a:pt x="95" y="132"/>
                  </a:lnTo>
                  <a:lnTo>
                    <a:pt x="199" y="132"/>
                  </a:lnTo>
                  <a:lnTo>
                    <a:pt x="199" y="109"/>
                  </a:lnTo>
                  <a:lnTo>
                    <a:pt x="199" y="109"/>
                  </a:lnTo>
                  <a:lnTo>
                    <a:pt x="197" y="97"/>
                  </a:lnTo>
                  <a:lnTo>
                    <a:pt x="196" y="86"/>
                  </a:lnTo>
                  <a:lnTo>
                    <a:pt x="195" y="75"/>
                  </a:lnTo>
                  <a:lnTo>
                    <a:pt x="192" y="66"/>
                  </a:lnTo>
                  <a:lnTo>
                    <a:pt x="188" y="56"/>
                  </a:lnTo>
                  <a:lnTo>
                    <a:pt x="184" y="47"/>
                  </a:lnTo>
                  <a:lnTo>
                    <a:pt x="178" y="38"/>
                  </a:lnTo>
                  <a:lnTo>
                    <a:pt x="172" y="30"/>
                  </a:lnTo>
                  <a:lnTo>
                    <a:pt x="172" y="30"/>
                  </a:lnTo>
                  <a:lnTo>
                    <a:pt x="165" y="23"/>
                  </a:lnTo>
                  <a:lnTo>
                    <a:pt x="158" y="17"/>
                  </a:lnTo>
                  <a:lnTo>
                    <a:pt x="150" y="13"/>
                  </a:lnTo>
                  <a:lnTo>
                    <a:pt x="140" y="7"/>
                  </a:lnTo>
                  <a:lnTo>
                    <a:pt x="131" y="4"/>
                  </a:lnTo>
                  <a:lnTo>
                    <a:pt x="121" y="2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8" y="0"/>
                  </a:lnTo>
                  <a:lnTo>
                    <a:pt x="78" y="2"/>
                  </a:lnTo>
                  <a:lnTo>
                    <a:pt x="68" y="4"/>
                  </a:lnTo>
                  <a:lnTo>
                    <a:pt x="58" y="7"/>
                  </a:lnTo>
                  <a:lnTo>
                    <a:pt x="50" y="11"/>
                  </a:lnTo>
                  <a:lnTo>
                    <a:pt x="42" y="17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2" y="38"/>
                  </a:lnTo>
                  <a:lnTo>
                    <a:pt x="15" y="47"/>
                  </a:lnTo>
                  <a:lnTo>
                    <a:pt x="11" y="57"/>
                  </a:lnTo>
                  <a:lnTo>
                    <a:pt x="7" y="67"/>
                  </a:lnTo>
                  <a:lnTo>
                    <a:pt x="4" y="78"/>
                  </a:lnTo>
                  <a:lnTo>
                    <a:pt x="1" y="90"/>
                  </a:lnTo>
                  <a:lnTo>
                    <a:pt x="1" y="10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4" y="155"/>
                  </a:lnTo>
                  <a:lnTo>
                    <a:pt x="7" y="168"/>
                  </a:lnTo>
                  <a:lnTo>
                    <a:pt x="11" y="179"/>
                  </a:lnTo>
                  <a:lnTo>
                    <a:pt x="15" y="188"/>
                  </a:lnTo>
                  <a:lnTo>
                    <a:pt x="20" y="196"/>
                  </a:lnTo>
                  <a:lnTo>
                    <a:pt x="26" y="204"/>
                  </a:lnTo>
                  <a:lnTo>
                    <a:pt x="33" y="211"/>
                  </a:lnTo>
                  <a:lnTo>
                    <a:pt x="41" y="217"/>
                  </a:lnTo>
                  <a:lnTo>
                    <a:pt x="49" y="222"/>
                  </a:lnTo>
                  <a:lnTo>
                    <a:pt x="58" y="226"/>
                  </a:lnTo>
                  <a:lnTo>
                    <a:pt x="69" y="229"/>
                  </a:lnTo>
                  <a:lnTo>
                    <a:pt x="80" y="232"/>
                  </a:lnTo>
                  <a:lnTo>
                    <a:pt x="93" y="233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7" y="232"/>
                  </a:lnTo>
                  <a:lnTo>
                    <a:pt x="129" y="230"/>
                  </a:lnTo>
                  <a:lnTo>
                    <a:pt x="140" y="228"/>
                  </a:lnTo>
                  <a:lnTo>
                    <a:pt x="151" y="225"/>
                  </a:lnTo>
                  <a:lnTo>
                    <a:pt x="162" y="219"/>
                  </a:lnTo>
                  <a:lnTo>
                    <a:pt x="172" y="214"/>
                  </a:lnTo>
                  <a:lnTo>
                    <a:pt x="181" y="207"/>
                  </a:lnTo>
                  <a:lnTo>
                    <a:pt x="191" y="199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47" y="177"/>
                  </a:lnTo>
                  <a:lnTo>
                    <a:pt x="135" y="184"/>
                  </a:lnTo>
                  <a:lnTo>
                    <a:pt x="121" y="188"/>
                  </a:lnTo>
                  <a:lnTo>
                    <a:pt x="106" y="189"/>
                  </a:lnTo>
                  <a:lnTo>
                    <a:pt x="106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2"/>
            <p:cNvSpPr>
              <a:spLocks/>
            </p:cNvSpPr>
            <p:nvPr userDrawn="1"/>
          </p:nvSpPr>
          <p:spPr bwMode="auto">
            <a:xfrm>
              <a:off x="6783" y="3872"/>
              <a:ext cx="39" cy="97"/>
            </a:xfrm>
            <a:custGeom>
              <a:avLst/>
              <a:gdLst>
                <a:gd name="T0" fmla="*/ 39 w 118"/>
                <a:gd name="T1" fmla="*/ 272 h 292"/>
                <a:gd name="T2" fmla="*/ 39 w 118"/>
                <a:gd name="T3" fmla="*/ 272 h 292"/>
                <a:gd name="T4" fmla="*/ 49 w 118"/>
                <a:gd name="T5" fmla="*/ 280 h 292"/>
                <a:gd name="T6" fmla="*/ 61 w 118"/>
                <a:gd name="T7" fmla="*/ 287 h 292"/>
                <a:gd name="T8" fmla="*/ 75 w 118"/>
                <a:gd name="T9" fmla="*/ 291 h 292"/>
                <a:gd name="T10" fmla="*/ 90 w 118"/>
                <a:gd name="T11" fmla="*/ 292 h 292"/>
                <a:gd name="T12" fmla="*/ 118 w 118"/>
                <a:gd name="T13" fmla="*/ 292 h 292"/>
                <a:gd name="T14" fmla="*/ 118 w 118"/>
                <a:gd name="T15" fmla="*/ 247 h 292"/>
                <a:gd name="T16" fmla="*/ 101 w 118"/>
                <a:gd name="T17" fmla="*/ 247 h 292"/>
                <a:gd name="T18" fmla="*/ 101 w 118"/>
                <a:gd name="T19" fmla="*/ 247 h 292"/>
                <a:gd name="T20" fmla="*/ 95 w 118"/>
                <a:gd name="T21" fmla="*/ 247 h 292"/>
                <a:gd name="T22" fmla="*/ 91 w 118"/>
                <a:gd name="T23" fmla="*/ 246 h 292"/>
                <a:gd name="T24" fmla="*/ 87 w 118"/>
                <a:gd name="T25" fmla="*/ 244 h 292"/>
                <a:gd name="T26" fmla="*/ 83 w 118"/>
                <a:gd name="T27" fmla="*/ 242 h 292"/>
                <a:gd name="T28" fmla="*/ 80 w 118"/>
                <a:gd name="T29" fmla="*/ 238 h 292"/>
                <a:gd name="T30" fmla="*/ 79 w 118"/>
                <a:gd name="T31" fmla="*/ 233 h 292"/>
                <a:gd name="T32" fmla="*/ 78 w 118"/>
                <a:gd name="T33" fmla="*/ 229 h 292"/>
                <a:gd name="T34" fmla="*/ 78 w 118"/>
                <a:gd name="T35" fmla="*/ 224 h 292"/>
                <a:gd name="T36" fmla="*/ 78 w 118"/>
                <a:gd name="T37" fmla="*/ 108 h 292"/>
                <a:gd name="T38" fmla="*/ 118 w 118"/>
                <a:gd name="T39" fmla="*/ 108 h 292"/>
                <a:gd name="T40" fmla="*/ 118 w 118"/>
                <a:gd name="T41" fmla="*/ 69 h 292"/>
                <a:gd name="T42" fmla="*/ 78 w 118"/>
                <a:gd name="T43" fmla="*/ 69 h 292"/>
                <a:gd name="T44" fmla="*/ 78 w 118"/>
                <a:gd name="T45" fmla="*/ 0 h 292"/>
                <a:gd name="T46" fmla="*/ 24 w 118"/>
                <a:gd name="T47" fmla="*/ 0 h 292"/>
                <a:gd name="T48" fmla="*/ 24 w 118"/>
                <a:gd name="T49" fmla="*/ 69 h 292"/>
                <a:gd name="T50" fmla="*/ 0 w 118"/>
                <a:gd name="T51" fmla="*/ 69 h 292"/>
                <a:gd name="T52" fmla="*/ 0 w 118"/>
                <a:gd name="T53" fmla="*/ 108 h 292"/>
                <a:gd name="T54" fmla="*/ 24 w 118"/>
                <a:gd name="T55" fmla="*/ 108 h 292"/>
                <a:gd name="T56" fmla="*/ 24 w 118"/>
                <a:gd name="T57" fmla="*/ 227 h 292"/>
                <a:gd name="T58" fmla="*/ 24 w 118"/>
                <a:gd name="T59" fmla="*/ 227 h 292"/>
                <a:gd name="T60" fmla="*/ 24 w 118"/>
                <a:gd name="T61" fmla="*/ 240 h 292"/>
                <a:gd name="T62" fmla="*/ 29 w 118"/>
                <a:gd name="T63" fmla="*/ 251 h 292"/>
                <a:gd name="T64" fmla="*/ 33 w 118"/>
                <a:gd name="T65" fmla="*/ 262 h 292"/>
                <a:gd name="T66" fmla="*/ 39 w 118"/>
                <a:gd name="T67" fmla="*/ 272 h 292"/>
                <a:gd name="T68" fmla="*/ 39 w 118"/>
                <a:gd name="T69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292">
                  <a:moveTo>
                    <a:pt x="39" y="272"/>
                  </a:moveTo>
                  <a:lnTo>
                    <a:pt x="39" y="272"/>
                  </a:lnTo>
                  <a:lnTo>
                    <a:pt x="49" y="280"/>
                  </a:lnTo>
                  <a:lnTo>
                    <a:pt x="61" y="287"/>
                  </a:lnTo>
                  <a:lnTo>
                    <a:pt x="75" y="291"/>
                  </a:lnTo>
                  <a:lnTo>
                    <a:pt x="90" y="292"/>
                  </a:lnTo>
                  <a:lnTo>
                    <a:pt x="118" y="292"/>
                  </a:lnTo>
                  <a:lnTo>
                    <a:pt x="118" y="247"/>
                  </a:lnTo>
                  <a:lnTo>
                    <a:pt x="101" y="247"/>
                  </a:lnTo>
                  <a:lnTo>
                    <a:pt x="101" y="247"/>
                  </a:lnTo>
                  <a:lnTo>
                    <a:pt x="95" y="247"/>
                  </a:lnTo>
                  <a:lnTo>
                    <a:pt x="91" y="246"/>
                  </a:lnTo>
                  <a:lnTo>
                    <a:pt x="87" y="244"/>
                  </a:lnTo>
                  <a:lnTo>
                    <a:pt x="83" y="242"/>
                  </a:lnTo>
                  <a:lnTo>
                    <a:pt x="80" y="238"/>
                  </a:lnTo>
                  <a:lnTo>
                    <a:pt x="79" y="233"/>
                  </a:lnTo>
                  <a:lnTo>
                    <a:pt x="78" y="229"/>
                  </a:lnTo>
                  <a:lnTo>
                    <a:pt x="78" y="224"/>
                  </a:lnTo>
                  <a:lnTo>
                    <a:pt x="78" y="108"/>
                  </a:lnTo>
                  <a:lnTo>
                    <a:pt x="118" y="108"/>
                  </a:lnTo>
                  <a:lnTo>
                    <a:pt x="118" y="69"/>
                  </a:lnTo>
                  <a:lnTo>
                    <a:pt x="78" y="69"/>
                  </a:lnTo>
                  <a:lnTo>
                    <a:pt x="78" y="0"/>
                  </a:lnTo>
                  <a:lnTo>
                    <a:pt x="24" y="0"/>
                  </a:lnTo>
                  <a:lnTo>
                    <a:pt x="24" y="69"/>
                  </a:lnTo>
                  <a:lnTo>
                    <a:pt x="0" y="69"/>
                  </a:lnTo>
                  <a:lnTo>
                    <a:pt x="0" y="108"/>
                  </a:lnTo>
                  <a:lnTo>
                    <a:pt x="24" y="108"/>
                  </a:lnTo>
                  <a:lnTo>
                    <a:pt x="24" y="227"/>
                  </a:lnTo>
                  <a:lnTo>
                    <a:pt x="24" y="227"/>
                  </a:lnTo>
                  <a:lnTo>
                    <a:pt x="24" y="240"/>
                  </a:lnTo>
                  <a:lnTo>
                    <a:pt x="29" y="251"/>
                  </a:lnTo>
                  <a:lnTo>
                    <a:pt x="33" y="262"/>
                  </a:lnTo>
                  <a:lnTo>
                    <a:pt x="39" y="272"/>
                  </a:lnTo>
                  <a:lnTo>
                    <a:pt x="39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902" y="3891"/>
              <a:ext cx="63" cy="107"/>
            </a:xfrm>
            <a:custGeom>
              <a:avLst/>
              <a:gdLst>
                <a:gd name="T0" fmla="*/ 138 w 189"/>
                <a:gd name="T1" fmla="*/ 3 h 321"/>
                <a:gd name="T2" fmla="*/ 133 w 189"/>
                <a:gd name="T3" fmla="*/ 24 h 321"/>
                <a:gd name="T4" fmla="*/ 121 w 189"/>
                <a:gd name="T5" fmla="*/ 14 h 321"/>
                <a:gd name="T6" fmla="*/ 109 w 189"/>
                <a:gd name="T7" fmla="*/ 7 h 321"/>
                <a:gd name="T8" fmla="*/ 94 w 189"/>
                <a:gd name="T9" fmla="*/ 3 h 321"/>
                <a:gd name="T10" fmla="*/ 78 w 189"/>
                <a:gd name="T11" fmla="*/ 0 h 321"/>
                <a:gd name="T12" fmla="*/ 48 w 189"/>
                <a:gd name="T13" fmla="*/ 5 h 321"/>
                <a:gd name="T14" fmla="*/ 23 w 189"/>
                <a:gd name="T15" fmla="*/ 20 h 321"/>
                <a:gd name="T16" fmla="*/ 18 w 189"/>
                <a:gd name="T17" fmla="*/ 27 h 321"/>
                <a:gd name="T18" fmla="*/ 10 w 189"/>
                <a:gd name="T19" fmla="*/ 44 h 321"/>
                <a:gd name="T20" fmla="*/ 4 w 189"/>
                <a:gd name="T21" fmla="*/ 67 h 321"/>
                <a:gd name="T22" fmla="*/ 0 w 189"/>
                <a:gd name="T23" fmla="*/ 112 h 321"/>
                <a:gd name="T24" fmla="*/ 1 w 189"/>
                <a:gd name="T25" fmla="*/ 143 h 321"/>
                <a:gd name="T26" fmla="*/ 5 w 189"/>
                <a:gd name="T27" fmla="*/ 169 h 321"/>
                <a:gd name="T28" fmla="*/ 14 w 189"/>
                <a:gd name="T29" fmla="*/ 188 h 321"/>
                <a:gd name="T30" fmla="*/ 23 w 189"/>
                <a:gd name="T31" fmla="*/ 203 h 321"/>
                <a:gd name="T32" fmla="*/ 34 w 189"/>
                <a:gd name="T33" fmla="*/ 211 h 321"/>
                <a:gd name="T34" fmla="*/ 61 w 189"/>
                <a:gd name="T35" fmla="*/ 220 h 321"/>
                <a:gd name="T36" fmla="*/ 78 w 189"/>
                <a:gd name="T37" fmla="*/ 222 h 321"/>
                <a:gd name="T38" fmla="*/ 93 w 189"/>
                <a:gd name="T39" fmla="*/ 175 h 321"/>
                <a:gd name="T40" fmla="*/ 82 w 189"/>
                <a:gd name="T41" fmla="*/ 173 h 321"/>
                <a:gd name="T42" fmla="*/ 65 w 189"/>
                <a:gd name="T43" fmla="*/ 163 h 321"/>
                <a:gd name="T44" fmla="*/ 60 w 189"/>
                <a:gd name="T45" fmla="*/ 154 h 321"/>
                <a:gd name="T46" fmla="*/ 56 w 189"/>
                <a:gd name="T47" fmla="*/ 137 h 321"/>
                <a:gd name="T48" fmla="*/ 53 w 189"/>
                <a:gd name="T49" fmla="*/ 112 h 321"/>
                <a:gd name="T50" fmla="*/ 55 w 189"/>
                <a:gd name="T51" fmla="*/ 98 h 321"/>
                <a:gd name="T52" fmla="*/ 57 w 189"/>
                <a:gd name="T53" fmla="*/ 76 h 321"/>
                <a:gd name="T54" fmla="*/ 60 w 189"/>
                <a:gd name="T55" fmla="*/ 68 h 321"/>
                <a:gd name="T56" fmla="*/ 74 w 189"/>
                <a:gd name="T57" fmla="*/ 53 h 321"/>
                <a:gd name="T58" fmla="*/ 94 w 189"/>
                <a:gd name="T59" fmla="*/ 48 h 321"/>
                <a:gd name="T60" fmla="*/ 106 w 189"/>
                <a:gd name="T61" fmla="*/ 49 h 321"/>
                <a:gd name="T62" fmla="*/ 124 w 189"/>
                <a:gd name="T63" fmla="*/ 60 h 321"/>
                <a:gd name="T64" fmla="*/ 129 w 189"/>
                <a:gd name="T65" fmla="*/ 68 h 321"/>
                <a:gd name="T66" fmla="*/ 135 w 189"/>
                <a:gd name="T67" fmla="*/ 86 h 321"/>
                <a:gd name="T68" fmla="*/ 136 w 189"/>
                <a:gd name="T69" fmla="*/ 112 h 321"/>
                <a:gd name="T70" fmla="*/ 136 w 189"/>
                <a:gd name="T71" fmla="*/ 224 h 321"/>
                <a:gd name="T72" fmla="*/ 133 w 189"/>
                <a:gd name="T73" fmla="*/ 245 h 321"/>
                <a:gd name="T74" fmla="*/ 124 w 189"/>
                <a:gd name="T75" fmla="*/ 260 h 321"/>
                <a:gd name="T76" fmla="*/ 117 w 189"/>
                <a:gd name="T77" fmla="*/ 267 h 321"/>
                <a:gd name="T78" fmla="*/ 98 w 189"/>
                <a:gd name="T79" fmla="*/ 275 h 321"/>
                <a:gd name="T80" fmla="*/ 86 w 189"/>
                <a:gd name="T81" fmla="*/ 276 h 321"/>
                <a:gd name="T82" fmla="*/ 61 w 189"/>
                <a:gd name="T83" fmla="*/ 272 h 321"/>
                <a:gd name="T84" fmla="*/ 40 w 189"/>
                <a:gd name="T85" fmla="*/ 260 h 321"/>
                <a:gd name="T86" fmla="*/ 7 w 189"/>
                <a:gd name="T87" fmla="*/ 292 h 321"/>
                <a:gd name="T88" fmla="*/ 23 w 189"/>
                <a:gd name="T89" fmla="*/ 305 h 321"/>
                <a:gd name="T90" fmla="*/ 44 w 189"/>
                <a:gd name="T91" fmla="*/ 313 h 321"/>
                <a:gd name="T92" fmla="*/ 64 w 189"/>
                <a:gd name="T93" fmla="*/ 318 h 321"/>
                <a:gd name="T94" fmla="*/ 89 w 189"/>
                <a:gd name="T95" fmla="*/ 321 h 321"/>
                <a:gd name="T96" fmla="*/ 99 w 189"/>
                <a:gd name="T97" fmla="*/ 320 h 321"/>
                <a:gd name="T98" fmla="*/ 120 w 189"/>
                <a:gd name="T99" fmla="*/ 317 h 321"/>
                <a:gd name="T100" fmla="*/ 139 w 189"/>
                <a:gd name="T101" fmla="*/ 310 h 321"/>
                <a:gd name="T102" fmla="*/ 155 w 189"/>
                <a:gd name="T103" fmla="*/ 301 h 321"/>
                <a:gd name="T104" fmla="*/ 162 w 189"/>
                <a:gd name="T105" fmla="*/ 294 h 321"/>
                <a:gd name="T106" fmla="*/ 174 w 189"/>
                <a:gd name="T107" fmla="*/ 280 h 321"/>
                <a:gd name="T108" fmla="*/ 183 w 189"/>
                <a:gd name="T109" fmla="*/ 264 h 321"/>
                <a:gd name="T110" fmla="*/ 187 w 189"/>
                <a:gd name="T111" fmla="*/ 246 h 321"/>
                <a:gd name="T112" fmla="*/ 189 w 189"/>
                <a:gd name="T113" fmla="*/ 22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" h="321">
                  <a:moveTo>
                    <a:pt x="189" y="3"/>
                  </a:moveTo>
                  <a:lnTo>
                    <a:pt x="138" y="3"/>
                  </a:lnTo>
                  <a:lnTo>
                    <a:pt x="138" y="30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21" y="14"/>
                  </a:lnTo>
                  <a:lnTo>
                    <a:pt x="116" y="10"/>
                  </a:lnTo>
                  <a:lnTo>
                    <a:pt x="109" y="7"/>
                  </a:lnTo>
                  <a:lnTo>
                    <a:pt x="101" y="4"/>
                  </a:lnTo>
                  <a:lnTo>
                    <a:pt x="94" y="3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1" y="1"/>
                  </a:lnTo>
                  <a:lnTo>
                    <a:pt x="48" y="5"/>
                  </a:lnTo>
                  <a:lnTo>
                    <a:pt x="34" y="12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18" y="27"/>
                  </a:lnTo>
                  <a:lnTo>
                    <a:pt x="14" y="35"/>
                  </a:lnTo>
                  <a:lnTo>
                    <a:pt x="10" y="44"/>
                  </a:lnTo>
                  <a:lnTo>
                    <a:pt x="5" y="54"/>
                  </a:lnTo>
                  <a:lnTo>
                    <a:pt x="4" y="67"/>
                  </a:lnTo>
                  <a:lnTo>
                    <a:pt x="1" y="80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1" y="143"/>
                  </a:lnTo>
                  <a:lnTo>
                    <a:pt x="4" y="156"/>
                  </a:lnTo>
                  <a:lnTo>
                    <a:pt x="5" y="169"/>
                  </a:lnTo>
                  <a:lnTo>
                    <a:pt x="10" y="178"/>
                  </a:lnTo>
                  <a:lnTo>
                    <a:pt x="14" y="188"/>
                  </a:lnTo>
                  <a:lnTo>
                    <a:pt x="18" y="196"/>
                  </a:lnTo>
                  <a:lnTo>
                    <a:pt x="23" y="203"/>
                  </a:lnTo>
                  <a:lnTo>
                    <a:pt x="23" y="203"/>
                  </a:lnTo>
                  <a:lnTo>
                    <a:pt x="34" y="211"/>
                  </a:lnTo>
                  <a:lnTo>
                    <a:pt x="46" y="218"/>
                  </a:lnTo>
                  <a:lnTo>
                    <a:pt x="61" y="220"/>
                  </a:lnTo>
                  <a:lnTo>
                    <a:pt x="78" y="222"/>
                  </a:lnTo>
                  <a:lnTo>
                    <a:pt x="78" y="222"/>
                  </a:lnTo>
                  <a:lnTo>
                    <a:pt x="93" y="222"/>
                  </a:lnTo>
                  <a:lnTo>
                    <a:pt x="93" y="175"/>
                  </a:lnTo>
                  <a:lnTo>
                    <a:pt x="93" y="175"/>
                  </a:lnTo>
                  <a:lnTo>
                    <a:pt x="82" y="173"/>
                  </a:lnTo>
                  <a:lnTo>
                    <a:pt x="72" y="169"/>
                  </a:lnTo>
                  <a:lnTo>
                    <a:pt x="65" y="163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57" y="147"/>
                  </a:lnTo>
                  <a:lnTo>
                    <a:pt x="56" y="137"/>
                  </a:lnTo>
                  <a:lnTo>
                    <a:pt x="55" y="125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5" y="98"/>
                  </a:lnTo>
                  <a:lnTo>
                    <a:pt x="56" y="86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5" y="60"/>
                  </a:lnTo>
                  <a:lnTo>
                    <a:pt x="74" y="53"/>
                  </a:lnTo>
                  <a:lnTo>
                    <a:pt x="83" y="49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106" y="49"/>
                  </a:lnTo>
                  <a:lnTo>
                    <a:pt x="116" y="53"/>
                  </a:lnTo>
                  <a:lnTo>
                    <a:pt x="124" y="60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32" y="76"/>
                  </a:lnTo>
                  <a:lnTo>
                    <a:pt x="135" y="86"/>
                  </a:lnTo>
                  <a:lnTo>
                    <a:pt x="135" y="98"/>
                  </a:lnTo>
                  <a:lnTo>
                    <a:pt x="136" y="112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35" y="235"/>
                  </a:lnTo>
                  <a:lnTo>
                    <a:pt x="133" y="245"/>
                  </a:lnTo>
                  <a:lnTo>
                    <a:pt x="129" y="253"/>
                  </a:lnTo>
                  <a:lnTo>
                    <a:pt x="124" y="260"/>
                  </a:lnTo>
                  <a:lnTo>
                    <a:pt x="124" y="260"/>
                  </a:lnTo>
                  <a:lnTo>
                    <a:pt x="117" y="267"/>
                  </a:lnTo>
                  <a:lnTo>
                    <a:pt x="109" y="272"/>
                  </a:lnTo>
                  <a:lnTo>
                    <a:pt x="98" y="275"/>
                  </a:lnTo>
                  <a:lnTo>
                    <a:pt x="86" y="276"/>
                  </a:lnTo>
                  <a:lnTo>
                    <a:pt x="86" y="276"/>
                  </a:lnTo>
                  <a:lnTo>
                    <a:pt x="74" y="275"/>
                  </a:lnTo>
                  <a:lnTo>
                    <a:pt x="61" y="272"/>
                  </a:lnTo>
                  <a:lnTo>
                    <a:pt x="50" y="267"/>
                  </a:lnTo>
                  <a:lnTo>
                    <a:pt x="40" y="260"/>
                  </a:lnTo>
                  <a:lnTo>
                    <a:pt x="7" y="292"/>
                  </a:lnTo>
                  <a:lnTo>
                    <a:pt x="7" y="292"/>
                  </a:lnTo>
                  <a:lnTo>
                    <a:pt x="15" y="299"/>
                  </a:lnTo>
                  <a:lnTo>
                    <a:pt x="23" y="305"/>
                  </a:lnTo>
                  <a:lnTo>
                    <a:pt x="33" y="310"/>
                  </a:lnTo>
                  <a:lnTo>
                    <a:pt x="44" y="313"/>
                  </a:lnTo>
                  <a:lnTo>
                    <a:pt x="53" y="317"/>
                  </a:lnTo>
                  <a:lnTo>
                    <a:pt x="64" y="318"/>
                  </a:lnTo>
                  <a:lnTo>
                    <a:pt x="76" y="320"/>
                  </a:lnTo>
                  <a:lnTo>
                    <a:pt x="89" y="321"/>
                  </a:lnTo>
                  <a:lnTo>
                    <a:pt x="89" y="321"/>
                  </a:lnTo>
                  <a:lnTo>
                    <a:pt x="99" y="320"/>
                  </a:lnTo>
                  <a:lnTo>
                    <a:pt x="110" y="318"/>
                  </a:lnTo>
                  <a:lnTo>
                    <a:pt x="120" y="317"/>
                  </a:lnTo>
                  <a:lnTo>
                    <a:pt x="129" y="314"/>
                  </a:lnTo>
                  <a:lnTo>
                    <a:pt x="139" y="310"/>
                  </a:lnTo>
                  <a:lnTo>
                    <a:pt x="147" y="306"/>
                  </a:lnTo>
                  <a:lnTo>
                    <a:pt x="155" y="301"/>
                  </a:lnTo>
                  <a:lnTo>
                    <a:pt x="162" y="294"/>
                  </a:lnTo>
                  <a:lnTo>
                    <a:pt x="162" y="294"/>
                  </a:lnTo>
                  <a:lnTo>
                    <a:pt x="169" y="287"/>
                  </a:lnTo>
                  <a:lnTo>
                    <a:pt x="174" y="280"/>
                  </a:lnTo>
                  <a:lnTo>
                    <a:pt x="178" y="272"/>
                  </a:lnTo>
                  <a:lnTo>
                    <a:pt x="183" y="264"/>
                  </a:lnTo>
                  <a:lnTo>
                    <a:pt x="185" y="254"/>
                  </a:lnTo>
                  <a:lnTo>
                    <a:pt x="187" y="246"/>
                  </a:lnTo>
                  <a:lnTo>
                    <a:pt x="188" y="237"/>
                  </a:lnTo>
                  <a:lnTo>
                    <a:pt x="189" y="226"/>
                  </a:lnTo>
                  <a:lnTo>
                    <a:pt x="189" y="3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971" y="3891"/>
              <a:ext cx="64" cy="79"/>
            </a:xfrm>
            <a:custGeom>
              <a:avLst/>
              <a:gdLst>
                <a:gd name="T0" fmla="*/ 193 w 193"/>
                <a:gd name="T1" fmla="*/ 162 h 236"/>
                <a:gd name="T2" fmla="*/ 189 w 193"/>
                <a:gd name="T3" fmla="*/ 135 h 236"/>
                <a:gd name="T4" fmla="*/ 175 w 193"/>
                <a:gd name="T5" fmla="*/ 115 h 236"/>
                <a:gd name="T6" fmla="*/ 155 w 193"/>
                <a:gd name="T7" fmla="*/ 102 h 236"/>
                <a:gd name="T8" fmla="*/ 125 w 193"/>
                <a:gd name="T9" fmla="*/ 96 h 236"/>
                <a:gd name="T10" fmla="*/ 88 w 193"/>
                <a:gd name="T11" fmla="*/ 91 h 236"/>
                <a:gd name="T12" fmla="*/ 75 w 193"/>
                <a:gd name="T13" fmla="*/ 89 h 236"/>
                <a:gd name="T14" fmla="*/ 66 w 193"/>
                <a:gd name="T15" fmla="*/ 83 h 236"/>
                <a:gd name="T16" fmla="*/ 62 w 193"/>
                <a:gd name="T17" fmla="*/ 77 h 236"/>
                <a:gd name="T18" fmla="*/ 62 w 193"/>
                <a:gd name="T19" fmla="*/ 68 h 236"/>
                <a:gd name="T20" fmla="*/ 64 w 193"/>
                <a:gd name="T21" fmla="*/ 57 h 236"/>
                <a:gd name="T22" fmla="*/ 70 w 193"/>
                <a:gd name="T23" fmla="*/ 51 h 236"/>
                <a:gd name="T24" fmla="*/ 81 w 193"/>
                <a:gd name="T25" fmla="*/ 45 h 236"/>
                <a:gd name="T26" fmla="*/ 98 w 193"/>
                <a:gd name="T27" fmla="*/ 44 h 236"/>
                <a:gd name="T28" fmla="*/ 114 w 193"/>
                <a:gd name="T29" fmla="*/ 45 h 236"/>
                <a:gd name="T30" fmla="*/ 141 w 193"/>
                <a:gd name="T31" fmla="*/ 52 h 236"/>
                <a:gd name="T32" fmla="*/ 185 w 193"/>
                <a:gd name="T33" fmla="*/ 26 h 236"/>
                <a:gd name="T34" fmla="*/ 177 w 193"/>
                <a:gd name="T35" fmla="*/ 19 h 236"/>
                <a:gd name="T36" fmla="*/ 159 w 193"/>
                <a:gd name="T37" fmla="*/ 11 h 236"/>
                <a:gd name="T38" fmla="*/ 137 w 193"/>
                <a:gd name="T39" fmla="*/ 4 h 236"/>
                <a:gd name="T40" fmla="*/ 113 w 193"/>
                <a:gd name="T41" fmla="*/ 2 h 236"/>
                <a:gd name="T42" fmla="*/ 99 w 193"/>
                <a:gd name="T43" fmla="*/ 0 h 236"/>
                <a:gd name="T44" fmla="*/ 65 w 193"/>
                <a:gd name="T45" fmla="*/ 6 h 236"/>
                <a:gd name="T46" fmla="*/ 36 w 193"/>
                <a:gd name="T47" fmla="*/ 19 h 236"/>
                <a:gd name="T48" fmla="*/ 31 w 193"/>
                <a:gd name="T49" fmla="*/ 25 h 236"/>
                <a:gd name="T50" fmla="*/ 21 w 193"/>
                <a:gd name="T51" fmla="*/ 36 h 236"/>
                <a:gd name="T52" fmla="*/ 15 w 193"/>
                <a:gd name="T53" fmla="*/ 49 h 236"/>
                <a:gd name="T54" fmla="*/ 11 w 193"/>
                <a:gd name="T55" fmla="*/ 64 h 236"/>
                <a:gd name="T56" fmla="*/ 11 w 193"/>
                <a:gd name="T57" fmla="*/ 72 h 236"/>
                <a:gd name="T58" fmla="*/ 15 w 193"/>
                <a:gd name="T59" fmla="*/ 98 h 236"/>
                <a:gd name="T60" fmla="*/ 27 w 193"/>
                <a:gd name="T61" fmla="*/ 117 h 236"/>
                <a:gd name="T62" fmla="*/ 47 w 193"/>
                <a:gd name="T63" fmla="*/ 130 h 236"/>
                <a:gd name="T64" fmla="*/ 76 w 193"/>
                <a:gd name="T65" fmla="*/ 136 h 236"/>
                <a:gd name="T66" fmla="*/ 114 w 193"/>
                <a:gd name="T67" fmla="*/ 139 h 236"/>
                <a:gd name="T68" fmla="*/ 128 w 193"/>
                <a:gd name="T69" fmla="*/ 143 h 236"/>
                <a:gd name="T70" fmla="*/ 136 w 193"/>
                <a:gd name="T71" fmla="*/ 149 h 236"/>
                <a:gd name="T72" fmla="*/ 140 w 193"/>
                <a:gd name="T73" fmla="*/ 157 h 236"/>
                <a:gd name="T74" fmla="*/ 140 w 193"/>
                <a:gd name="T75" fmla="*/ 164 h 236"/>
                <a:gd name="T76" fmla="*/ 137 w 193"/>
                <a:gd name="T77" fmla="*/ 176 h 236"/>
                <a:gd name="T78" fmla="*/ 129 w 193"/>
                <a:gd name="T79" fmla="*/ 184 h 236"/>
                <a:gd name="T80" fmla="*/ 115 w 193"/>
                <a:gd name="T81" fmla="*/ 189 h 236"/>
                <a:gd name="T82" fmla="*/ 96 w 193"/>
                <a:gd name="T83" fmla="*/ 191 h 236"/>
                <a:gd name="T84" fmla="*/ 77 w 193"/>
                <a:gd name="T85" fmla="*/ 189 h 236"/>
                <a:gd name="T86" fmla="*/ 54 w 193"/>
                <a:gd name="T87" fmla="*/ 183 h 236"/>
                <a:gd name="T88" fmla="*/ 41 w 193"/>
                <a:gd name="T89" fmla="*/ 174 h 236"/>
                <a:gd name="T90" fmla="*/ 0 w 193"/>
                <a:gd name="T91" fmla="*/ 204 h 236"/>
                <a:gd name="T92" fmla="*/ 8 w 193"/>
                <a:gd name="T93" fmla="*/ 211 h 236"/>
                <a:gd name="T94" fmla="*/ 28 w 193"/>
                <a:gd name="T95" fmla="*/ 223 h 236"/>
                <a:gd name="T96" fmla="*/ 53 w 193"/>
                <a:gd name="T97" fmla="*/ 232 h 236"/>
                <a:gd name="T98" fmla="*/ 80 w 193"/>
                <a:gd name="T99" fmla="*/ 234 h 236"/>
                <a:gd name="T100" fmla="*/ 96 w 193"/>
                <a:gd name="T101" fmla="*/ 236 h 236"/>
                <a:gd name="T102" fmla="*/ 134 w 193"/>
                <a:gd name="T103" fmla="*/ 230 h 236"/>
                <a:gd name="T104" fmla="*/ 164 w 193"/>
                <a:gd name="T105" fmla="*/ 217 h 236"/>
                <a:gd name="T106" fmla="*/ 171 w 193"/>
                <a:gd name="T107" fmla="*/ 213 h 236"/>
                <a:gd name="T108" fmla="*/ 182 w 193"/>
                <a:gd name="T109" fmla="*/ 200 h 236"/>
                <a:gd name="T110" fmla="*/ 189 w 193"/>
                <a:gd name="T111" fmla="*/ 187 h 236"/>
                <a:gd name="T112" fmla="*/ 192 w 193"/>
                <a:gd name="T113" fmla="*/ 170 h 236"/>
                <a:gd name="T114" fmla="*/ 193 w 193"/>
                <a:gd name="T115" fmla="*/ 16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36">
                  <a:moveTo>
                    <a:pt x="193" y="162"/>
                  </a:moveTo>
                  <a:lnTo>
                    <a:pt x="193" y="162"/>
                  </a:lnTo>
                  <a:lnTo>
                    <a:pt x="192" y="147"/>
                  </a:lnTo>
                  <a:lnTo>
                    <a:pt x="189" y="135"/>
                  </a:lnTo>
                  <a:lnTo>
                    <a:pt x="183" y="124"/>
                  </a:lnTo>
                  <a:lnTo>
                    <a:pt x="175" y="115"/>
                  </a:lnTo>
                  <a:lnTo>
                    <a:pt x="166" y="108"/>
                  </a:lnTo>
                  <a:lnTo>
                    <a:pt x="155" y="102"/>
                  </a:lnTo>
                  <a:lnTo>
                    <a:pt x="141" y="98"/>
                  </a:lnTo>
                  <a:lnTo>
                    <a:pt x="125" y="96"/>
                  </a:lnTo>
                  <a:lnTo>
                    <a:pt x="88" y="91"/>
                  </a:lnTo>
                  <a:lnTo>
                    <a:pt x="88" y="91"/>
                  </a:lnTo>
                  <a:lnTo>
                    <a:pt x="81" y="90"/>
                  </a:lnTo>
                  <a:lnTo>
                    <a:pt x="75" y="89"/>
                  </a:lnTo>
                  <a:lnTo>
                    <a:pt x="70" y="86"/>
                  </a:lnTo>
                  <a:lnTo>
                    <a:pt x="66" y="83"/>
                  </a:lnTo>
                  <a:lnTo>
                    <a:pt x="64" y="79"/>
                  </a:lnTo>
                  <a:lnTo>
                    <a:pt x="62" y="77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62" y="63"/>
                  </a:lnTo>
                  <a:lnTo>
                    <a:pt x="64" y="57"/>
                  </a:lnTo>
                  <a:lnTo>
                    <a:pt x="66" y="53"/>
                  </a:lnTo>
                  <a:lnTo>
                    <a:pt x="70" y="51"/>
                  </a:lnTo>
                  <a:lnTo>
                    <a:pt x="76" y="48"/>
                  </a:lnTo>
                  <a:lnTo>
                    <a:pt x="81" y="45"/>
                  </a:lnTo>
                  <a:lnTo>
                    <a:pt x="90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114" y="45"/>
                  </a:lnTo>
                  <a:lnTo>
                    <a:pt x="129" y="48"/>
                  </a:lnTo>
                  <a:lnTo>
                    <a:pt x="141" y="52"/>
                  </a:lnTo>
                  <a:lnTo>
                    <a:pt x="152" y="59"/>
                  </a:lnTo>
                  <a:lnTo>
                    <a:pt x="185" y="26"/>
                  </a:lnTo>
                  <a:lnTo>
                    <a:pt x="185" y="26"/>
                  </a:lnTo>
                  <a:lnTo>
                    <a:pt x="177" y="19"/>
                  </a:lnTo>
                  <a:lnTo>
                    <a:pt x="169" y="15"/>
                  </a:lnTo>
                  <a:lnTo>
                    <a:pt x="159" y="11"/>
                  </a:lnTo>
                  <a:lnTo>
                    <a:pt x="148" y="7"/>
                  </a:lnTo>
                  <a:lnTo>
                    <a:pt x="137" y="4"/>
                  </a:lnTo>
                  <a:lnTo>
                    <a:pt x="125" y="3"/>
                  </a:lnTo>
                  <a:lnTo>
                    <a:pt x="113" y="2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1" y="2"/>
                  </a:lnTo>
                  <a:lnTo>
                    <a:pt x="65" y="6"/>
                  </a:lnTo>
                  <a:lnTo>
                    <a:pt x="50" y="11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1" y="25"/>
                  </a:lnTo>
                  <a:lnTo>
                    <a:pt x="26" y="30"/>
                  </a:lnTo>
                  <a:lnTo>
                    <a:pt x="21" y="36"/>
                  </a:lnTo>
                  <a:lnTo>
                    <a:pt x="17" y="43"/>
                  </a:lnTo>
                  <a:lnTo>
                    <a:pt x="15" y="49"/>
                  </a:lnTo>
                  <a:lnTo>
                    <a:pt x="12" y="57"/>
                  </a:lnTo>
                  <a:lnTo>
                    <a:pt x="11" y="64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2" y="86"/>
                  </a:lnTo>
                  <a:lnTo>
                    <a:pt x="15" y="98"/>
                  </a:lnTo>
                  <a:lnTo>
                    <a:pt x="20" y="109"/>
                  </a:lnTo>
                  <a:lnTo>
                    <a:pt x="27" y="117"/>
                  </a:lnTo>
                  <a:lnTo>
                    <a:pt x="36" y="124"/>
                  </a:lnTo>
                  <a:lnTo>
                    <a:pt x="47" y="130"/>
                  </a:lnTo>
                  <a:lnTo>
                    <a:pt x="61" y="134"/>
                  </a:lnTo>
                  <a:lnTo>
                    <a:pt x="76" y="136"/>
                  </a:lnTo>
                  <a:lnTo>
                    <a:pt x="114" y="139"/>
                  </a:lnTo>
                  <a:lnTo>
                    <a:pt x="114" y="139"/>
                  </a:lnTo>
                  <a:lnTo>
                    <a:pt x="121" y="140"/>
                  </a:lnTo>
                  <a:lnTo>
                    <a:pt x="128" y="143"/>
                  </a:lnTo>
                  <a:lnTo>
                    <a:pt x="132" y="146"/>
                  </a:lnTo>
                  <a:lnTo>
                    <a:pt x="136" y="149"/>
                  </a:lnTo>
                  <a:lnTo>
                    <a:pt x="139" y="153"/>
                  </a:lnTo>
                  <a:lnTo>
                    <a:pt x="140" y="157"/>
                  </a:lnTo>
                  <a:lnTo>
                    <a:pt x="140" y="164"/>
                  </a:lnTo>
                  <a:lnTo>
                    <a:pt x="140" y="164"/>
                  </a:lnTo>
                  <a:lnTo>
                    <a:pt x="140" y="170"/>
                  </a:lnTo>
                  <a:lnTo>
                    <a:pt x="137" y="176"/>
                  </a:lnTo>
                  <a:lnTo>
                    <a:pt x="134" y="180"/>
                  </a:lnTo>
                  <a:lnTo>
                    <a:pt x="129" y="184"/>
                  </a:lnTo>
                  <a:lnTo>
                    <a:pt x="124" y="187"/>
                  </a:lnTo>
                  <a:lnTo>
                    <a:pt x="115" y="189"/>
                  </a:lnTo>
                  <a:lnTo>
                    <a:pt x="10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77" y="189"/>
                  </a:lnTo>
                  <a:lnTo>
                    <a:pt x="61" y="185"/>
                  </a:lnTo>
                  <a:lnTo>
                    <a:pt x="54" y="183"/>
                  </a:lnTo>
                  <a:lnTo>
                    <a:pt x="46" y="179"/>
                  </a:lnTo>
                  <a:lnTo>
                    <a:pt x="41" y="174"/>
                  </a:lnTo>
                  <a:lnTo>
                    <a:pt x="34" y="169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8" y="211"/>
                  </a:lnTo>
                  <a:lnTo>
                    <a:pt x="17" y="218"/>
                  </a:lnTo>
                  <a:lnTo>
                    <a:pt x="28" y="223"/>
                  </a:lnTo>
                  <a:lnTo>
                    <a:pt x="41" y="228"/>
                  </a:lnTo>
                  <a:lnTo>
                    <a:pt x="53" y="232"/>
                  </a:lnTo>
                  <a:lnTo>
                    <a:pt x="66" y="233"/>
                  </a:lnTo>
                  <a:lnTo>
                    <a:pt x="80" y="234"/>
                  </a:lnTo>
                  <a:lnTo>
                    <a:pt x="96" y="236"/>
                  </a:lnTo>
                  <a:lnTo>
                    <a:pt x="96" y="236"/>
                  </a:lnTo>
                  <a:lnTo>
                    <a:pt x="115" y="234"/>
                  </a:lnTo>
                  <a:lnTo>
                    <a:pt x="134" y="230"/>
                  </a:lnTo>
                  <a:lnTo>
                    <a:pt x="151" y="225"/>
                  </a:lnTo>
                  <a:lnTo>
                    <a:pt x="164" y="217"/>
                  </a:lnTo>
                  <a:lnTo>
                    <a:pt x="164" y="217"/>
                  </a:lnTo>
                  <a:lnTo>
                    <a:pt x="171" y="213"/>
                  </a:lnTo>
                  <a:lnTo>
                    <a:pt x="177" y="206"/>
                  </a:lnTo>
                  <a:lnTo>
                    <a:pt x="182" y="200"/>
                  </a:lnTo>
                  <a:lnTo>
                    <a:pt x="186" y="194"/>
                  </a:lnTo>
                  <a:lnTo>
                    <a:pt x="189" y="187"/>
                  </a:lnTo>
                  <a:lnTo>
                    <a:pt x="190" y="179"/>
                  </a:lnTo>
                  <a:lnTo>
                    <a:pt x="192" y="170"/>
                  </a:lnTo>
                  <a:lnTo>
                    <a:pt x="193" y="162"/>
                  </a:lnTo>
                  <a:lnTo>
                    <a:pt x="193" y="16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35"/>
            <p:cNvSpPr>
              <a:spLocks/>
            </p:cNvSpPr>
            <p:nvPr userDrawn="1"/>
          </p:nvSpPr>
          <p:spPr bwMode="auto">
            <a:xfrm>
              <a:off x="7120" y="3891"/>
              <a:ext cx="109" cy="78"/>
            </a:xfrm>
            <a:custGeom>
              <a:avLst/>
              <a:gdLst>
                <a:gd name="T0" fmla="*/ 231 w 327"/>
                <a:gd name="T1" fmla="*/ 48 h 233"/>
                <a:gd name="T2" fmla="*/ 246 w 327"/>
                <a:gd name="T3" fmla="*/ 51 h 233"/>
                <a:gd name="T4" fmla="*/ 260 w 327"/>
                <a:gd name="T5" fmla="*/ 59 h 233"/>
                <a:gd name="T6" fmla="*/ 266 w 327"/>
                <a:gd name="T7" fmla="*/ 66 h 233"/>
                <a:gd name="T8" fmla="*/ 272 w 327"/>
                <a:gd name="T9" fmla="*/ 83 h 233"/>
                <a:gd name="T10" fmla="*/ 272 w 327"/>
                <a:gd name="T11" fmla="*/ 233 h 233"/>
                <a:gd name="T12" fmla="*/ 327 w 327"/>
                <a:gd name="T13" fmla="*/ 86 h 233"/>
                <a:gd name="T14" fmla="*/ 324 w 327"/>
                <a:gd name="T15" fmla="*/ 67 h 233"/>
                <a:gd name="T16" fmla="*/ 320 w 327"/>
                <a:gd name="T17" fmla="*/ 49 h 233"/>
                <a:gd name="T18" fmla="*/ 312 w 327"/>
                <a:gd name="T19" fmla="*/ 34 h 233"/>
                <a:gd name="T20" fmla="*/ 301 w 327"/>
                <a:gd name="T21" fmla="*/ 21 h 233"/>
                <a:gd name="T22" fmla="*/ 290 w 327"/>
                <a:gd name="T23" fmla="*/ 13 h 233"/>
                <a:gd name="T24" fmla="*/ 263 w 327"/>
                <a:gd name="T25" fmla="*/ 2 h 233"/>
                <a:gd name="T26" fmla="*/ 245 w 327"/>
                <a:gd name="T27" fmla="*/ 0 h 233"/>
                <a:gd name="T28" fmla="*/ 226 w 327"/>
                <a:gd name="T29" fmla="*/ 3 h 233"/>
                <a:gd name="T30" fmla="*/ 208 w 327"/>
                <a:gd name="T31" fmla="*/ 9 h 233"/>
                <a:gd name="T32" fmla="*/ 192 w 327"/>
                <a:gd name="T33" fmla="*/ 17 h 233"/>
                <a:gd name="T34" fmla="*/ 177 w 327"/>
                <a:gd name="T35" fmla="*/ 30 h 233"/>
                <a:gd name="T36" fmla="*/ 173 w 327"/>
                <a:gd name="T37" fmla="*/ 29 h 233"/>
                <a:gd name="T38" fmla="*/ 167 w 327"/>
                <a:gd name="T39" fmla="*/ 23 h 233"/>
                <a:gd name="T40" fmla="*/ 155 w 327"/>
                <a:gd name="T41" fmla="*/ 13 h 233"/>
                <a:gd name="T42" fmla="*/ 140 w 327"/>
                <a:gd name="T43" fmla="*/ 4 h 233"/>
                <a:gd name="T44" fmla="*/ 123 w 327"/>
                <a:gd name="T45" fmla="*/ 2 h 233"/>
                <a:gd name="T46" fmla="*/ 113 w 327"/>
                <a:gd name="T47" fmla="*/ 0 h 233"/>
                <a:gd name="T48" fmla="*/ 82 w 327"/>
                <a:gd name="T49" fmla="*/ 7 h 233"/>
                <a:gd name="T50" fmla="*/ 57 w 327"/>
                <a:gd name="T51" fmla="*/ 25 h 233"/>
                <a:gd name="T52" fmla="*/ 52 w 327"/>
                <a:gd name="T53" fmla="*/ 3 h 233"/>
                <a:gd name="T54" fmla="*/ 0 w 327"/>
                <a:gd name="T55" fmla="*/ 233 h 233"/>
                <a:gd name="T56" fmla="*/ 53 w 327"/>
                <a:gd name="T57" fmla="*/ 94 h 233"/>
                <a:gd name="T58" fmla="*/ 54 w 327"/>
                <a:gd name="T59" fmla="*/ 83 h 233"/>
                <a:gd name="T60" fmla="*/ 61 w 327"/>
                <a:gd name="T61" fmla="*/ 66 h 233"/>
                <a:gd name="T62" fmla="*/ 67 w 327"/>
                <a:gd name="T63" fmla="*/ 59 h 233"/>
                <a:gd name="T64" fmla="*/ 79 w 327"/>
                <a:gd name="T65" fmla="*/ 51 h 233"/>
                <a:gd name="T66" fmla="*/ 95 w 327"/>
                <a:gd name="T67" fmla="*/ 48 h 233"/>
                <a:gd name="T68" fmla="*/ 104 w 327"/>
                <a:gd name="T69" fmla="*/ 49 h 233"/>
                <a:gd name="T70" fmla="*/ 117 w 327"/>
                <a:gd name="T71" fmla="*/ 55 h 233"/>
                <a:gd name="T72" fmla="*/ 123 w 327"/>
                <a:gd name="T73" fmla="*/ 59 h 233"/>
                <a:gd name="T74" fmla="*/ 133 w 327"/>
                <a:gd name="T75" fmla="*/ 74 h 233"/>
                <a:gd name="T76" fmla="*/ 136 w 327"/>
                <a:gd name="T77" fmla="*/ 94 h 233"/>
                <a:gd name="T78" fmla="*/ 189 w 327"/>
                <a:gd name="T79" fmla="*/ 233 h 233"/>
                <a:gd name="T80" fmla="*/ 189 w 327"/>
                <a:gd name="T81" fmla="*/ 93 h 233"/>
                <a:gd name="T82" fmla="*/ 193 w 327"/>
                <a:gd name="T83" fmla="*/ 72 h 233"/>
                <a:gd name="T84" fmla="*/ 204 w 327"/>
                <a:gd name="T85" fmla="*/ 57 h 233"/>
                <a:gd name="T86" fmla="*/ 210 w 327"/>
                <a:gd name="T87" fmla="*/ 53 h 233"/>
                <a:gd name="T88" fmla="*/ 223 w 327"/>
                <a:gd name="T89" fmla="*/ 49 h 233"/>
                <a:gd name="T90" fmla="*/ 231 w 327"/>
                <a:gd name="T91" fmla="*/ 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" h="233">
                  <a:moveTo>
                    <a:pt x="231" y="48"/>
                  </a:moveTo>
                  <a:lnTo>
                    <a:pt x="231" y="48"/>
                  </a:lnTo>
                  <a:lnTo>
                    <a:pt x="240" y="49"/>
                  </a:lnTo>
                  <a:lnTo>
                    <a:pt x="246" y="51"/>
                  </a:lnTo>
                  <a:lnTo>
                    <a:pt x="253" y="55"/>
                  </a:lnTo>
                  <a:lnTo>
                    <a:pt x="260" y="59"/>
                  </a:lnTo>
                  <a:lnTo>
                    <a:pt x="260" y="59"/>
                  </a:lnTo>
                  <a:lnTo>
                    <a:pt x="266" y="66"/>
                  </a:lnTo>
                  <a:lnTo>
                    <a:pt x="270" y="74"/>
                  </a:lnTo>
                  <a:lnTo>
                    <a:pt x="272" y="83"/>
                  </a:lnTo>
                  <a:lnTo>
                    <a:pt x="272" y="94"/>
                  </a:lnTo>
                  <a:lnTo>
                    <a:pt x="272" y="233"/>
                  </a:lnTo>
                  <a:lnTo>
                    <a:pt x="327" y="233"/>
                  </a:lnTo>
                  <a:lnTo>
                    <a:pt x="327" y="86"/>
                  </a:lnTo>
                  <a:lnTo>
                    <a:pt x="327" y="86"/>
                  </a:lnTo>
                  <a:lnTo>
                    <a:pt x="324" y="67"/>
                  </a:lnTo>
                  <a:lnTo>
                    <a:pt x="323" y="57"/>
                  </a:lnTo>
                  <a:lnTo>
                    <a:pt x="320" y="49"/>
                  </a:lnTo>
                  <a:lnTo>
                    <a:pt x="316" y="41"/>
                  </a:lnTo>
                  <a:lnTo>
                    <a:pt x="312" y="34"/>
                  </a:lnTo>
                  <a:lnTo>
                    <a:pt x="308" y="28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290" y="13"/>
                  </a:lnTo>
                  <a:lnTo>
                    <a:pt x="278" y="6"/>
                  </a:lnTo>
                  <a:lnTo>
                    <a:pt x="263" y="2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6" y="2"/>
                  </a:lnTo>
                  <a:lnTo>
                    <a:pt x="226" y="3"/>
                  </a:lnTo>
                  <a:lnTo>
                    <a:pt x="217" y="4"/>
                  </a:lnTo>
                  <a:lnTo>
                    <a:pt x="208" y="9"/>
                  </a:lnTo>
                  <a:lnTo>
                    <a:pt x="200" y="13"/>
                  </a:lnTo>
                  <a:lnTo>
                    <a:pt x="192" y="17"/>
                  </a:lnTo>
                  <a:lnTo>
                    <a:pt x="184" y="23"/>
                  </a:lnTo>
                  <a:lnTo>
                    <a:pt x="177" y="30"/>
                  </a:lnTo>
                  <a:lnTo>
                    <a:pt x="176" y="32"/>
                  </a:lnTo>
                  <a:lnTo>
                    <a:pt x="173" y="29"/>
                  </a:lnTo>
                  <a:lnTo>
                    <a:pt x="173" y="29"/>
                  </a:lnTo>
                  <a:lnTo>
                    <a:pt x="167" y="23"/>
                  </a:lnTo>
                  <a:lnTo>
                    <a:pt x="162" y="17"/>
                  </a:lnTo>
                  <a:lnTo>
                    <a:pt x="155" y="13"/>
                  </a:lnTo>
                  <a:lnTo>
                    <a:pt x="148" y="9"/>
                  </a:lnTo>
                  <a:lnTo>
                    <a:pt x="140" y="4"/>
                  </a:lnTo>
                  <a:lnTo>
                    <a:pt x="132" y="3"/>
                  </a:lnTo>
                  <a:lnTo>
                    <a:pt x="123" y="2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97" y="2"/>
                  </a:lnTo>
                  <a:lnTo>
                    <a:pt x="82" y="7"/>
                  </a:lnTo>
                  <a:lnTo>
                    <a:pt x="68" y="14"/>
                  </a:lnTo>
                  <a:lnTo>
                    <a:pt x="57" y="25"/>
                  </a:lnTo>
                  <a:lnTo>
                    <a:pt x="52" y="29"/>
                  </a:lnTo>
                  <a:lnTo>
                    <a:pt x="52" y="3"/>
                  </a:lnTo>
                  <a:lnTo>
                    <a:pt x="0" y="3"/>
                  </a:lnTo>
                  <a:lnTo>
                    <a:pt x="0" y="233"/>
                  </a:lnTo>
                  <a:lnTo>
                    <a:pt x="53" y="233"/>
                  </a:lnTo>
                  <a:lnTo>
                    <a:pt x="53" y="94"/>
                  </a:lnTo>
                  <a:lnTo>
                    <a:pt x="53" y="94"/>
                  </a:lnTo>
                  <a:lnTo>
                    <a:pt x="54" y="83"/>
                  </a:lnTo>
                  <a:lnTo>
                    <a:pt x="57" y="74"/>
                  </a:lnTo>
                  <a:lnTo>
                    <a:pt x="61" y="66"/>
                  </a:lnTo>
                  <a:lnTo>
                    <a:pt x="67" y="59"/>
                  </a:lnTo>
                  <a:lnTo>
                    <a:pt x="67" y="59"/>
                  </a:lnTo>
                  <a:lnTo>
                    <a:pt x="74" y="55"/>
                  </a:lnTo>
                  <a:lnTo>
                    <a:pt x="79" y="51"/>
                  </a:lnTo>
                  <a:lnTo>
                    <a:pt x="87" y="49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104" y="49"/>
                  </a:lnTo>
                  <a:lnTo>
                    <a:pt x="110" y="51"/>
                  </a:lnTo>
                  <a:lnTo>
                    <a:pt x="117" y="55"/>
                  </a:lnTo>
                  <a:lnTo>
                    <a:pt x="123" y="59"/>
                  </a:lnTo>
                  <a:lnTo>
                    <a:pt x="123" y="59"/>
                  </a:lnTo>
                  <a:lnTo>
                    <a:pt x="129" y="66"/>
                  </a:lnTo>
                  <a:lnTo>
                    <a:pt x="133" y="74"/>
                  </a:lnTo>
                  <a:lnTo>
                    <a:pt x="136" y="83"/>
                  </a:lnTo>
                  <a:lnTo>
                    <a:pt x="136" y="94"/>
                  </a:lnTo>
                  <a:lnTo>
                    <a:pt x="136" y="233"/>
                  </a:lnTo>
                  <a:lnTo>
                    <a:pt x="189" y="233"/>
                  </a:lnTo>
                  <a:lnTo>
                    <a:pt x="189" y="93"/>
                  </a:lnTo>
                  <a:lnTo>
                    <a:pt x="189" y="93"/>
                  </a:lnTo>
                  <a:lnTo>
                    <a:pt x="191" y="82"/>
                  </a:lnTo>
                  <a:lnTo>
                    <a:pt x="193" y="72"/>
                  </a:lnTo>
                  <a:lnTo>
                    <a:pt x="197" y="64"/>
                  </a:lnTo>
                  <a:lnTo>
                    <a:pt x="204" y="57"/>
                  </a:lnTo>
                  <a:lnTo>
                    <a:pt x="204" y="57"/>
                  </a:lnTo>
                  <a:lnTo>
                    <a:pt x="210" y="53"/>
                  </a:lnTo>
                  <a:lnTo>
                    <a:pt x="217" y="51"/>
                  </a:lnTo>
                  <a:lnTo>
                    <a:pt x="223" y="49"/>
                  </a:lnTo>
                  <a:lnTo>
                    <a:pt x="231" y="48"/>
                  </a:lnTo>
                  <a:lnTo>
                    <a:pt x="231" y="4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241" y="3864"/>
              <a:ext cx="62" cy="105"/>
            </a:xfrm>
            <a:custGeom>
              <a:avLst/>
              <a:gdLst>
                <a:gd name="T0" fmla="*/ 94 w 188"/>
                <a:gd name="T1" fmla="*/ 131 h 316"/>
                <a:gd name="T2" fmla="*/ 94 w 188"/>
                <a:gd name="T3" fmla="*/ 131 h 316"/>
                <a:gd name="T4" fmla="*/ 103 w 188"/>
                <a:gd name="T5" fmla="*/ 132 h 316"/>
                <a:gd name="T6" fmla="*/ 112 w 188"/>
                <a:gd name="T7" fmla="*/ 134 h 316"/>
                <a:gd name="T8" fmla="*/ 118 w 188"/>
                <a:gd name="T9" fmla="*/ 138 h 316"/>
                <a:gd name="T10" fmla="*/ 124 w 188"/>
                <a:gd name="T11" fmla="*/ 142 h 316"/>
                <a:gd name="T12" fmla="*/ 129 w 188"/>
                <a:gd name="T13" fmla="*/ 149 h 316"/>
                <a:gd name="T14" fmla="*/ 132 w 188"/>
                <a:gd name="T15" fmla="*/ 157 h 316"/>
                <a:gd name="T16" fmla="*/ 133 w 188"/>
                <a:gd name="T17" fmla="*/ 165 h 316"/>
                <a:gd name="T18" fmla="*/ 135 w 188"/>
                <a:gd name="T19" fmla="*/ 176 h 316"/>
                <a:gd name="T20" fmla="*/ 135 w 188"/>
                <a:gd name="T21" fmla="*/ 316 h 316"/>
                <a:gd name="T22" fmla="*/ 188 w 188"/>
                <a:gd name="T23" fmla="*/ 316 h 316"/>
                <a:gd name="T24" fmla="*/ 188 w 188"/>
                <a:gd name="T25" fmla="*/ 166 h 316"/>
                <a:gd name="T26" fmla="*/ 188 w 188"/>
                <a:gd name="T27" fmla="*/ 166 h 316"/>
                <a:gd name="T28" fmla="*/ 186 w 188"/>
                <a:gd name="T29" fmla="*/ 149 h 316"/>
                <a:gd name="T30" fmla="*/ 182 w 188"/>
                <a:gd name="T31" fmla="*/ 134 h 316"/>
                <a:gd name="T32" fmla="*/ 177 w 188"/>
                <a:gd name="T33" fmla="*/ 119 h 316"/>
                <a:gd name="T34" fmla="*/ 169 w 188"/>
                <a:gd name="T35" fmla="*/ 108 h 316"/>
                <a:gd name="T36" fmla="*/ 169 w 188"/>
                <a:gd name="T37" fmla="*/ 108 h 316"/>
                <a:gd name="T38" fmla="*/ 163 w 188"/>
                <a:gd name="T39" fmla="*/ 102 h 316"/>
                <a:gd name="T40" fmla="*/ 158 w 188"/>
                <a:gd name="T41" fmla="*/ 97 h 316"/>
                <a:gd name="T42" fmla="*/ 151 w 188"/>
                <a:gd name="T43" fmla="*/ 93 h 316"/>
                <a:gd name="T44" fmla="*/ 144 w 188"/>
                <a:gd name="T45" fmla="*/ 90 h 316"/>
                <a:gd name="T46" fmla="*/ 137 w 188"/>
                <a:gd name="T47" fmla="*/ 87 h 316"/>
                <a:gd name="T48" fmla="*/ 129 w 188"/>
                <a:gd name="T49" fmla="*/ 85 h 316"/>
                <a:gd name="T50" fmla="*/ 112 w 188"/>
                <a:gd name="T51" fmla="*/ 83 h 316"/>
                <a:gd name="T52" fmla="*/ 112 w 188"/>
                <a:gd name="T53" fmla="*/ 83 h 316"/>
                <a:gd name="T54" fmla="*/ 97 w 188"/>
                <a:gd name="T55" fmla="*/ 85 h 316"/>
                <a:gd name="T56" fmla="*/ 83 w 188"/>
                <a:gd name="T57" fmla="*/ 90 h 316"/>
                <a:gd name="T58" fmla="*/ 69 w 188"/>
                <a:gd name="T59" fmla="*/ 97 h 316"/>
                <a:gd name="T60" fmla="*/ 57 w 188"/>
                <a:gd name="T61" fmla="*/ 108 h 316"/>
                <a:gd name="T62" fmla="*/ 53 w 188"/>
                <a:gd name="T63" fmla="*/ 112 h 316"/>
                <a:gd name="T64" fmla="*/ 53 w 188"/>
                <a:gd name="T65" fmla="*/ 0 h 316"/>
                <a:gd name="T66" fmla="*/ 0 w 188"/>
                <a:gd name="T67" fmla="*/ 0 h 316"/>
                <a:gd name="T68" fmla="*/ 0 w 188"/>
                <a:gd name="T69" fmla="*/ 316 h 316"/>
                <a:gd name="T70" fmla="*/ 53 w 188"/>
                <a:gd name="T71" fmla="*/ 316 h 316"/>
                <a:gd name="T72" fmla="*/ 53 w 188"/>
                <a:gd name="T73" fmla="*/ 176 h 316"/>
                <a:gd name="T74" fmla="*/ 53 w 188"/>
                <a:gd name="T75" fmla="*/ 176 h 316"/>
                <a:gd name="T76" fmla="*/ 54 w 188"/>
                <a:gd name="T77" fmla="*/ 165 h 316"/>
                <a:gd name="T78" fmla="*/ 56 w 188"/>
                <a:gd name="T79" fmla="*/ 157 h 316"/>
                <a:gd name="T80" fmla="*/ 58 w 188"/>
                <a:gd name="T81" fmla="*/ 149 h 316"/>
                <a:gd name="T82" fmla="*/ 64 w 188"/>
                <a:gd name="T83" fmla="*/ 142 h 316"/>
                <a:gd name="T84" fmla="*/ 69 w 188"/>
                <a:gd name="T85" fmla="*/ 138 h 316"/>
                <a:gd name="T86" fmla="*/ 76 w 188"/>
                <a:gd name="T87" fmla="*/ 134 h 316"/>
                <a:gd name="T88" fmla="*/ 84 w 188"/>
                <a:gd name="T89" fmla="*/ 132 h 316"/>
                <a:gd name="T90" fmla="*/ 94 w 188"/>
                <a:gd name="T91" fmla="*/ 131 h 316"/>
                <a:gd name="T92" fmla="*/ 94 w 188"/>
                <a:gd name="T93" fmla="*/ 13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8" h="316">
                  <a:moveTo>
                    <a:pt x="94" y="131"/>
                  </a:moveTo>
                  <a:lnTo>
                    <a:pt x="94" y="131"/>
                  </a:lnTo>
                  <a:lnTo>
                    <a:pt x="103" y="132"/>
                  </a:lnTo>
                  <a:lnTo>
                    <a:pt x="112" y="134"/>
                  </a:lnTo>
                  <a:lnTo>
                    <a:pt x="118" y="138"/>
                  </a:lnTo>
                  <a:lnTo>
                    <a:pt x="124" y="142"/>
                  </a:lnTo>
                  <a:lnTo>
                    <a:pt x="129" y="149"/>
                  </a:lnTo>
                  <a:lnTo>
                    <a:pt x="132" y="157"/>
                  </a:lnTo>
                  <a:lnTo>
                    <a:pt x="133" y="165"/>
                  </a:lnTo>
                  <a:lnTo>
                    <a:pt x="135" y="176"/>
                  </a:lnTo>
                  <a:lnTo>
                    <a:pt x="135" y="316"/>
                  </a:lnTo>
                  <a:lnTo>
                    <a:pt x="188" y="316"/>
                  </a:lnTo>
                  <a:lnTo>
                    <a:pt x="188" y="166"/>
                  </a:lnTo>
                  <a:lnTo>
                    <a:pt x="188" y="166"/>
                  </a:lnTo>
                  <a:lnTo>
                    <a:pt x="186" y="149"/>
                  </a:lnTo>
                  <a:lnTo>
                    <a:pt x="182" y="134"/>
                  </a:lnTo>
                  <a:lnTo>
                    <a:pt x="177" y="119"/>
                  </a:lnTo>
                  <a:lnTo>
                    <a:pt x="169" y="108"/>
                  </a:lnTo>
                  <a:lnTo>
                    <a:pt x="169" y="108"/>
                  </a:lnTo>
                  <a:lnTo>
                    <a:pt x="163" y="102"/>
                  </a:lnTo>
                  <a:lnTo>
                    <a:pt x="158" y="97"/>
                  </a:lnTo>
                  <a:lnTo>
                    <a:pt x="151" y="93"/>
                  </a:lnTo>
                  <a:lnTo>
                    <a:pt x="144" y="90"/>
                  </a:lnTo>
                  <a:lnTo>
                    <a:pt x="137" y="87"/>
                  </a:lnTo>
                  <a:lnTo>
                    <a:pt x="129" y="85"/>
                  </a:lnTo>
                  <a:lnTo>
                    <a:pt x="112" y="83"/>
                  </a:lnTo>
                  <a:lnTo>
                    <a:pt x="112" y="83"/>
                  </a:lnTo>
                  <a:lnTo>
                    <a:pt x="97" y="85"/>
                  </a:lnTo>
                  <a:lnTo>
                    <a:pt x="83" y="90"/>
                  </a:lnTo>
                  <a:lnTo>
                    <a:pt x="69" y="97"/>
                  </a:lnTo>
                  <a:lnTo>
                    <a:pt x="57" y="108"/>
                  </a:lnTo>
                  <a:lnTo>
                    <a:pt x="53" y="112"/>
                  </a:lnTo>
                  <a:lnTo>
                    <a:pt x="53" y="0"/>
                  </a:lnTo>
                  <a:lnTo>
                    <a:pt x="0" y="0"/>
                  </a:lnTo>
                  <a:lnTo>
                    <a:pt x="0" y="316"/>
                  </a:lnTo>
                  <a:lnTo>
                    <a:pt x="53" y="316"/>
                  </a:lnTo>
                  <a:lnTo>
                    <a:pt x="53" y="176"/>
                  </a:lnTo>
                  <a:lnTo>
                    <a:pt x="53" y="176"/>
                  </a:lnTo>
                  <a:lnTo>
                    <a:pt x="54" y="165"/>
                  </a:lnTo>
                  <a:lnTo>
                    <a:pt x="56" y="157"/>
                  </a:lnTo>
                  <a:lnTo>
                    <a:pt x="58" y="149"/>
                  </a:lnTo>
                  <a:lnTo>
                    <a:pt x="64" y="142"/>
                  </a:lnTo>
                  <a:lnTo>
                    <a:pt x="69" y="138"/>
                  </a:lnTo>
                  <a:lnTo>
                    <a:pt x="76" y="134"/>
                  </a:lnTo>
                  <a:lnTo>
                    <a:pt x="84" y="132"/>
                  </a:lnTo>
                  <a:lnTo>
                    <a:pt x="94" y="131"/>
                  </a:lnTo>
                  <a:lnTo>
                    <a:pt x="94" y="131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37"/>
            <p:cNvSpPr>
              <a:spLocks/>
            </p:cNvSpPr>
            <p:nvPr userDrawn="1"/>
          </p:nvSpPr>
          <p:spPr bwMode="auto">
            <a:xfrm>
              <a:off x="7311" y="3891"/>
              <a:ext cx="65" cy="78"/>
            </a:xfrm>
            <a:custGeom>
              <a:avLst/>
              <a:gdLst>
                <a:gd name="T0" fmla="*/ 104 w 197"/>
                <a:gd name="T1" fmla="*/ 189 h 233"/>
                <a:gd name="T2" fmla="*/ 84 w 197"/>
                <a:gd name="T3" fmla="*/ 185 h 233"/>
                <a:gd name="T4" fmla="*/ 66 w 197"/>
                <a:gd name="T5" fmla="*/ 174 h 233"/>
                <a:gd name="T6" fmla="*/ 61 w 197"/>
                <a:gd name="T7" fmla="*/ 168 h 233"/>
                <a:gd name="T8" fmla="*/ 54 w 197"/>
                <a:gd name="T9" fmla="*/ 151 h 233"/>
                <a:gd name="T10" fmla="*/ 51 w 197"/>
                <a:gd name="T11" fmla="*/ 142 h 233"/>
                <a:gd name="T12" fmla="*/ 51 w 197"/>
                <a:gd name="T13" fmla="*/ 94 h 233"/>
                <a:gd name="T14" fmla="*/ 53 w 197"/>
                <a:gd name="T15" fmla="*/ 81 h 233"/>
                <a:gd name="T16" fmla="*/ 57 w 197"/>
                <a:gd name="T17" fmla="*/ 68 h 233"/>
                <a:gd name="T18" fmla="*/ 64 w 197"/>
                <a:gd name="T19" fmla="*/ 57 h 233"/>
                <a:gd name="T20" fmla="*/ 73 w 197"/>
                <a:gd name="T21" fmla="*/ 49 h 233"/>
                <a:gd name="T22" fmla="*/ 84 w 197"/>
                <a:gd name="T23" fmla="*/ 45 h 233"/>
                <a:gd name="T24" fmla="*/ 98 w 197"/>
                <a:gd name="T25" fmla="*/ 43 h 233"/>
                <a:gd name="T26" fmla="*/ 104 w 197"/>
                <a:gd name="T27" fmla="*/ 44 h 233"/>
                <a:gd name="T28" fmla="*/ 118 w 197"/>
                <a:gd name="T29" fmla="*/ 47 h 233"/>
                <a:gd name="T30" fmla="*/ 128 w 197"/>
                <a:gd name="T31" fmla="*/ 53 h 233"/>
                <a:gd name="T32" fmla="*/ 136 w 197"/>
                <a:gd name="T33" fmla="*/ 63 h 233"/>
                <a:gd name="T34" fmla="*/ 140 w 197"/>
                <a:gd name="T35" fmla="*/ 68 h 233"/>
                <a:gd name="T36" fmla="*/ 145 w 197"/>
                <a:gd name="T37" fmla="*/ 94 h 233"/>
                <a:gd name="T38" fmla="*/ 94 w 197"/>
                <a:gd name="T39" fmla="*/ 97 h 233"/>
                <a:gd name="T40" fmla="*/ 197 w 197"/>
                <a:gd name="T41" fmla="*/ 132 h 233"/>
                <a:gd name="T42" fmla="*/ 197 w 197"/>
                <a:gd name="T43" fmla="*/ 109 h 233"/>
                <a:gd name="T44" fmla="*/ 196 w 197"/>
                <a:gd name="T45" fmla="*/ 86 h 233"/>
                <a:gd name="T46" fmla="*/ 190 w 197"/>
                <a:gd name="T47" fmla="*/ 66 h 233"/>
                <a:gd name="T48" fmla="*/ 182 w 197"/>
                <a:gd name="T49" fmla="*/ 47 h 233"/>
                <a:gd name="T50" fmla="*/ 171 w 197"/>
                <a:gd name="T51" fmla="*/ 30 h 233"/>
                <a:gd name="T52" fmla="*/ 164 w 197"/>
                <a:gd name="T53" fmla="*/ 23 h 233"/>
                <a:gd name="T54" fmla="*/ 148 w 197"/>
                <a:gd name="T55" fmla="*/ 13 h 233"/>
                <a:gd name="T56" fmla="*/ 130 w 197"/>
                <a:gd name="T57" fmla="*/ 4 h 233"/>
                <a:gd name="T58" fmla="*/ 108 w 197"/>
                <a:gd name="T59" fmla="*/ 0 h 233"/>
                <a:gd name="T60" fmla="*/ 98 w 197"/>
                <a:gd name="T61" fmla="*/ 0 h 233"/>
                <a:gd name="T62" fmla="*/ 77 w 197"/>
                <a:gd name="T63" fmla="*/ 2 h 233"/>
                <a:gd name="T64" fmla="*/ 58 w 197"/>
                <a:gd name="T65" fmla="*/ 7 h 233"/>
                <a:gd name="T66" fmla="*/ 40 w 197"/>
                <a:gd name="T67" fmla="*/ 17 h 233"/>
                <a:gd name="T68" fmla="*/ 27 w 197"/>
                <a:gd name="T69" fmla="*/ 30 h 233"/>
                <a:gd name="T70" fmla="*/ 20 w 197"/>
                <a:gd name="T71" fmla="*/ 38 h 233"/>
                <a:gd name="T72" fmla="*/ 9 w 197"/>
                <a:gd name="T73" fmla="*/ 57 h 233"/>
                <a:gd name="T74" fmla="*/ 2 w 197"/>
                <a:gd name="T75" fmla="*/ 78 h 233"/>
                <a:gd name="T76" fmla="*/ 0 w 197"/>
                <a:gd name="T77" fmla="*/ 102 h 233"/>
                <a:gd name="T78" fmla="*/ 0 w 197"/>
                <a:gd name="T79" fmla="*/ 116 h 233"/>
                <a:gd name="T80" fmla="*/ 1 w 197"/>
                <a:gd name="T81" fmla="*/ 143 h 233"/>
                <a:gd name="T82" fmla="*/ 5 w 197"/>
                <a:gd name="T83" fmla="*/ 168 h 233"/>
                <a:gd name="T84" fmla="*/ 13 w 197"/>
                <a:gd name="T85" fmla="*/ 188 h 233"/>
                <a:gd name="T86" fmla="*/ 25 w 197"/>
                <a:gd name="T87" fmla="*/ 204 h 233"/>
                <a:gd name="T88" fmla="*/ 40 w 197"/>
                <a:gd name="T89" fmla="*/ 217 h 233"/>
                <a:gd name="T90" fmla="*/ 58 w 197"/>
                <a:gd name="T91" fmla="*/ 226 h 233"/>
                <a:gd name="T92" fmla="*/ 80 w 197"/>
                <a:gd name="T93" fmla="*/ 232 h 233"/>
                <a:gd name="T94" fmla="*/ 104 w 197"/>
                <a:gd name="T95" fmla="*/ 233 h 233"/>
                <a:gd name="T96" fmla="*/ 117 w 197"/>
                <a:gd name="T97" fmla="*/ 232 h 233"/>
                <a:gd name="T98" fmla="*/ 140 w 197"/>
                <a:gd name="T99" fmla="*/ 228 h 233"/>
                <a:gd name="T100" fmla="*/ 160 w 197"/>
                <a:gd name="T101" fmla="*/ 219 h 233"/>
                <a:gd name="T102" fmla="*/ 181 w 197"/>
                <a:gd name="T103" fmla="*/ 207 h 233"/>
                <a:gd name="T104" fmla="*/ 158 w 197"/>
                <a:gd name="T105" fmla="*/ 168 h 233"/>
                <a:gd name="T106" fmla="*/ 145 w 197"/>
                <a:gd name="T107" fmla="*/ 177 h 233"/>
                <a:gd name="T108" fmla="*/ 119 w 197"/>
                <a:gd name="T109" fmla="*/ 188 h 233"/>
                <a:gd name="T110" fmla="*/ 104 w 197"/>
                <a:gd name="T111" fmla="*/ 18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" h="233">
                  <a:moveTo>
                    <a:pt x="104" y="189"/>
                  </a:moveTo>
                  <a:lnTo>
                    <a:pt x="104" y="189"/>
                  </a:lnTo>
                  <a:lnTo>
                    <a:pt x="94" y="188"/>
                  </a:lnTo>
                  <a:lnTo>
                    <a:pt x="84" y="185"/>
                  </a:lnTo>
                  <a:lnTo>
                    <a:pt x="74" y="181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61" y="168"/>
                  </a:lnTo>
                  <a:lnTo>
                    <a:pt x="57" y="160"/>
                  </a:lnTo>
                  <a:lnTo>
                    <a:pt x="54" y="151"/>
                  </a:lnTo>
                  <a:lnTo>
                    <a:pt x="51" y="142"/>
                  </a:lnTo>
                  <a:lnTo>
                    <a:pt x="51" y="142"/>
                  </a:lnTo>
                  <a:lnTo>
                    <a:pt x="51" y="139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3" y="81"/>
                  </a:lnTo>
                  <a:lnTo>
                    <a:pt x="57" y="68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4" y="57"/>
                  </a:lnTo>
                  <a:lnTo>
                    <a:pt x="68" y="53"/>
                  </a:lnTo>
                  <a:lnTo>
                    <a:pt x="73" y="49"/>
                  </a:lnTo>
                  <a:lnTo>
                    <a:pt x="79" y="47"/>
                  </a:lnTo>
                  <a:lnTo>
                    <a:pt x="84" y="45"/>
                  </a:lnTo>
                  <a:lnTo>
                    <a:pt x="91" y="44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104" y="44"/>
                  </a:lnTo>
                  <a:lnTo>
                    <a:pt x="111" y="45"/>
                  </a:lnTo>
                  <a:lnTo>
                    <a:pt x="118" y="47"/>
                  </a:lnTo>
                  <a:lnTo>
                    <a:pt x="123" y="49"/>
                  </a:lnTo>
                  <a:lnTo>
                    <a:pt x="128" y="53"/>
                  </a:lnTo>
                  <a:lnTo>
                    <a:pt x="132" y="57"/>
                  </a:lnTo>
                  <a:lnTo>
                    <a:pt x="136" y="63"/>
                  </a:lnTo>
                  <a:lnTo>
                    <a:pt x="140" y="68"/>
                  </a:lnTo>
                  <a:lnTo>
                    <a:pt x="140" y="68"/>
                  </a:lnTo>
                  <a:lnTo>
                    <a:pt x="143" y="81"/>
                  </a:lnTo>
                  <a:lnTo>
                    <a:pt x="145" y="94"/>
                  </a:lnTo>
                  <a:lnTo>
                    <a:pt x="145" y="97"/>
                  </a:lnTo>
                  <a:lnTo>
                    <a:pt x="94" y="97"/>
                  </a:lnTo>
                  <a:lnTo>
                    <a:pt x="94" y="132"/>
                  </a:lnTo>
                  <a:lnTo>
                    <a:pt x="197" y="132"/>
                  </a:lnTo>
                  <a:lnTo>
                    <a:pt x="197" y="109"/>
                  </a:lnTo>
                  <a:lnTo>
                    <a:pt x="197" y="109"/>
                  </a:lnTo>
                  <a:lnTo>
                    <a:pt x="197" y="97"/>
                  </a:lnTo>
                  <a:lnTo>
                    <a:pt x="196" y="86"/>
                  </a:lnTo>
                  <a:lnTo>
                    <a:pt x="193" y="75"/>
                  </a:lnTo>
                  <a:lnTo>
                    <a:pt x="190" y="66"/>
                  </a:lnTo>
                  <a:lnTo>
                    <a:pt x="186" y="56"/>
                  </a:lnTo>
                  <a:lnTo>
                    <a:pt x="182" y="47"/>
                  </a:lnTo>
                  <a:lnTo>
                    <a:pt x="177" y="38"/>
                  </a:lnTo>
                  <a:lnTo>
                    <a:pt x="171" y="30"/>
                  </a:lnTo>
                  <a:lnTo>
                    <a:pt x="171" y="30"/>
                  </a:lnTo>
                  <a:lnTo>
                    <a:pt x="164" y="23"/>
                  </a:lnTo>
                  <a:lnTo>
                    <a:pt x="156" y="17"/>
                  </a:lnTo>
                  <a:lnTo>
                    <a:pt x="148" y="13"/>
                  </a:lnTo>
                  <a:lnTo>
                    <a:pt x="140" y="7"/>
                  </a:lnTo>
                  <a:lnTo>
                    <a:pt x="130" y="4"/>
                  </a:lnTo>
                  <a:lnTo>
                    <a:pt x="119" y="2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7" y="0"/>
                  </a:lnTo>
                  <a:lnTo>
                    <a:pt x="77" y="2"/>
                  </a:lnTo>
                  <a:lnTo>
                    <a:pt x="66" y="4"/>
                  </a:lnTo>
                  <a:lnTo>
                    <a:pt x="58" y="7"/>
                  </a:lnTo>
                  <a:lnTo>
                    <a:pt x="49" y="11"/>
                  </a:lnTo>
                  <a:lnTo>
                    <a:pt x="40" y="17"/>
                  </a:lnTo>
                  <a:lnTo>
                    <a:pt x="34" y="23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20" y="38"/>
                  </a:lnTo>
                  <a:lnTo>
                    <a:pt x="15" y="47"/>
                  </a:lnTo>
                  <a:lnTo>
                    <a:pt x="9" y="57"/>
                  </a:lnTo>
                  <a:lnTo>
                    <a:pt x="6" y="67"/>
                  </a:lnTo>
                  <a:lnTo>
                    <a:pt x="2" y="78"/>
                  </a:lnTo>
                  <a:lnTo>
                    <a:pt x="1" y="90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31"/>
                  </a:lnTo>
                  <a:lnTo>
                    <a:pt x="1" y="143"/>
                  </a:lnTo>
                  <a:lnTo>
                    <a:pt x="2" y="155"/>
                  </a:lnTo>
                  <a:lnTo>
                    <a:pt x="5" y="168"/>
                  </a:lnTo>
                  <a:lnTo>
                    <a:pt x="9" y="179"/>
                  </a:lnTo>
                  <a:lnTo>
                    <a:pt x="13" y="188"/>
                  </a:lnTo>
                  <a:lnTo>
                    <a:pt x="19" y="196"/>
                  </a:lnTo>
                  <a:lnTo>
                    <a:pt x="25" y="204"/>
                  </a:lnTo>
                  <a:lnTo>
                    <a:pt x="32" y="211"/>
                  </a:lnTo>
                  <a:lnTo>
                    <a:pt x="40" y="217"/>
                  </a:lnTo>
                  <a:lnTo>
                    <a:pt x="49" y="222"/>
                  </a:lnTo>
                  <a:lnTo>
                    <a:pt x="58" y="226"/>
                  </a:lnTo>
                  <a:lnTo>
                    <a:pt x="68" y="229"/>
                  </a:lnTo>
                  <a:lnTo>
                    <a:pt x="80" y="232"/>
                  </a:lnTo>
                  <a:lnTo>
                    <a:pt x="91" y="233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17" y="232"/>
                  </a:lnTo>
                  <a:lnTo>
                    <a:pt x="128" y="230"/>
                  </a:lnTo>
                  <a:lnTo>
                    <a:pt x="140" y="228"/>
                  </a:lnTo>
                  <a:lnTo>
                    <a:pt x="149" y="225"/>
                  </a:lnTo>
                  <a:lnTo>
                    <a:pt x="160" y="219"/>
                  </a:lnTo>
                  <a:lnTo>
                    <a:pt x="170" y="214"/>
                  </a:lnTo>
                  <a:lnTo>
                    <a:pt x="181" y="207"/>
                  </a:lnTo>
                  <a:lnTo>
                    <a:pt x="189" y="199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45" y="177"/>
                  </a:lnTo>
                  <a:lnTo>
                    <a:pt x="133" y="184"/>
                  </a:lnTo>
                  <a:lnTo>
                    <a:pt x="119" y="188"/>
                  </a:lnTo>
                  <a:lnTo>
                    <a:pt x="104" y="189"/>
                  </a:lnTo>
                  <a:lnTo>
                    <a:pt x="104" y="189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38"/>
            <p:cNvSpPr>
              <a:spLocks/>
            </p:cNvSpPr>
            <p:nvPr userDrawn="1"/>
          </p:nvSpPr>
          <p:spPr bwMode="auto">
            <a:xfrm>
              <a:off x="7379" y="3872"/>
              <a:ext cx="40" cy="97"/>
            </a:xfrm>
            <a:custGeom>
              <a:avLst/>
              <a:gdLst>
                <a:gd name="T0" fmla="*/ 41 w 120"/>
                <a:gd name="T1" fmla="*/ 272 h 292"/>
                <a:gd name="T2" fmla="*/ 41 w 120"/>
                <a:gd name="T3" fmla="*/ 272 h 292"/>
                <a:gd name="T4" fmla="*/ 51 w 120"/>
                <a:gd name="T5" fmla="*/ 280 h 292"/>
                <a:gd name="T6" fmla="*/ 63 w 120"/>
                <a:gd name="T7" fmla="*/ 287 h 292"/>
                <a:gd name="T8" fmla="*/ 75 w 120"/>
                <a:gd name="T9" fmla="*/ 291 h 292"/>
                <a:gd name="T10" fmla="*/ 91 w 120"/>
                <a:gd name="T11" fmla="*/ 292 h 292"/>
                <a:gd name="T12" fmla="*/ 120 w 120"/>
                <a:gd name="T13" fmla="*/ 292 h 292"/>
                <a:gd name="T14" fmla="*/ 120 w 120"/>
                <a:gd name="T15" fmla="*/ 247 h 292"/>
                <a:gd name="T16" fmla="*/ 102 w 120"/>
                <a:gd name="T17" fmla="*/ 247 h 292"/>
                <a:gd name="T18" fmla="*/ 102 w 120"/>
                <a:gd name="T19" fmla="*/ 247 h 292"/>
                <a:gd name="T20" fmla="*/ 97 w 120"/>
                <a:gd name="T21" fmla="*/ 247 h 292"/>
                <a:gd name="T22" fmla="*/ 91 w 120"/>
                <a:gd name="T23" fmla="*/ 246 h 292"/>
                <a:gd name="T24" fmla="*/ 87 w 120"/>
                <a:gd name="T25" fmla="*/ 244 h 292"/>
                <a:gd name="T26" fmla="*/ 85 w 120"/>
                <a:gd name="T27" fmla="*/ 242 h 292"/>
                <a:gd name="T28" fmla="*/ 82 w 120"/>
                <a:gd name="T29" fmla="*/ 238 h 292"/>
                <a:gd name="T30" fmla="*/ 81 w 120"/>
                <a:gd name="T31" fmla="*/ 233 h 292"/>
                <a:gd name="T32" fmla="*/ 79 w 120"/>
                <a:gd name="T33" fmla="*/ 229 h 292"/>
                <a:gd name="T34" fmla="*/ 79 w 120"/>
                <a:gd name="T35" fmla="*/ 224 h 292"/>
                <a:gd name="T36" fmla="*/ 79 w 120"/>
                <a:gd name="T37" fmla="*/ 108 h 292"/>
                <a:gd name="T38" fmla="*/ 120 w 120"/>
                <a:gd name="T39" fmla="*/ 108 h 292"/>
                <a:gd name="T40" fmla="*/ 120 w 120"/>
                <a:gd name="T41" fmla="*/ 69 h 292"/>
                <a:gd name="T42" fmla="*/ 79 w 120"/>
                <a:gd name="T43" fmla="*/ 69 h 292"/>
                <a:gd name="T44" fmla="*/ 79 w 120"/>
                <a:gd name="T45" fmla="*/ 0 h 292"/>
                <a:gd name="T46" fmla="*/ 26 w 120"/>
                <a:gd name="T47" fmla="*/ 0 h 292"/>
                <a:gd name="T48" fmla="*/ 26 w 120"/>
                <a:gd name="T49" fmla="*/ 69 h 292"/>
                <a:gd name="T50" fmla="*/ 0 w 120"/>
                <a:gd name="T51" fmla="*/ 69 h 292"/>
                <a:gd name="T52" fmla="*/ 0 w 120"/>
                <a:gd name="T53" fmla="*/ 108 h 292"/>
                <a:gd name="T54" fmla="*/ 26 w 120"/>
                <a:gd name="T55" fmla="*/ 108 h 292"/>
                <a:gd name="T56" fmla="*/ 26 w 120"/>
                <a:gd name="T57" fmla="*/ 227 h 292"/>
                <a:gd name="T58" fmla="*/ 26 w 120"/>
                <a:gd name="T59" fmla="*/ 227 h 292"/>
                <a:gd name="T60" fmla="*/ 26 w 120"/>
                <a:gd name="T61" fmla="*/ 240 h 292"/>
                <a:gd name="T62" fmla="*/ 29 w 120"/>
                <a:gd name="T63" fmla="*/ 251 h 292"/>
                <a:gd name="T64" fmla="*/ 34 w 120"/>
                <a:gd name="T65" fmla="*/ 262 h 292"/>
                <a:gd name="T66" fmla="*/ 41 w 120"/>
                <a:gd name="T67" fmla="*/ 272 h 292"/>
                <a:gd name="T68" fmla="*/ 41 w 120"/>
                <a:gd name="T69" fmla="*/ 27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292">
                  <a:moveTo>
                    <a:pt x="41" y="272"/>
                  </a:moveTo>
                  <a:lnTo>
                    <a:pt x="41" y="272"/>
                  </a:lnTo>
                  <a:lnTo>
                    <a:pt x="51" y="280"/>
                  </a:lnTo>
                  <a:lnTo>
                    <a:pt x="63" y="287"/>
                  </a:lnTo>
                  <a:lnTo>
                    <a:pt x="75" y="291"/>
                  </a:lnTo>
                  <a:lnTo>
                    <a:pt x="91" y="292"/>
                  </a:lnTo>
                  <a:lnTo>
                    <a:pt x="120" y="292"/>
                  </a:lnTo>
                  <a:lnTo>
                    <a:pt x="120" y="247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97" y="247"/>
                  </a:lnTo>
                  <a:lnTo>
                    <a:pt x="91" y="246"/>
                  </a:lnTo>
                  <a:lnTo>
                    <a:pt x="87" y="244"/>
                  </a:lnTo>
                  <a:lnTo>
                    <a:pt x="85" y="242"/>
                  </a:lnTo>
                  <a:lnTo>
                    <a:pt x="82" y="238"/>
                  </a:lnTo>
                  <a:lnTo>
                    <a:pt x="81" y="233"/>
                  </a:lnTo>
                  <a:lnTo>
                    <a:pt x="79" y="229"/>
                  </a:lnTo>
                  <a:lnTo>
                    <a:pt x="79" y="224"/>
                  </a:lnTo>
                  <a:lnTo>
                    <a:pt x="79" y="108"/>
                  </a:lnTo>
                  <a:lnTo>
                    <a:pt x="120" y="108"/>
                  </a:lnTo>
                  <a:lnTo>
                    <a:pt x="120" y="69"/>
                  </a:lnTo>
                  <a:lnTo>
                    <a:pt x="79" y="69"/>
                  </a:lnTo>
                  <a:lnTo>
                    <a:pt x="79" y="0"/>
                  </a:lnTo>
                  <a:lnTo>
                    <a:pt x="26" y="0"/>
                  </a:lnTo>
                  <a:lnTo>
                    <a:pt x="26" y="69"/>
                  </a:lnTo>
                  <a:lnTo>
                    <a:pt x="0" y="69"/>
                  </a:lnTo>
                  <a:lnTo>
                    <a:pt x="0" y="108"/>
                  </a:lnTo>
                  <a:lnTo>
                    <a:pt x="26" y="108"/>
                  </a:lnTo>
                  <a:lnTo>
                    <a:pt x="26" y="227"/>
                  </a:lnTo>
                  <a:lnTo>
                    <a:pt x="26" y="227"/>
                  </a:lnTo>
                  <a:lnTo>
                    <a:pt x="26" y="240"/>
                  </a:lnTo>
                  <a:lnTo>
                    <a:pt x="29" y="251"/>
                  </a:lnTo>
                  <a:lnTo>
                    <a:pt x="34" y="262"/>
                  </a:lnTo>
                  <a:lnTo>
                    <a:pt x="41" y="272"/>
                  </a:lnTo>
                  <a:lnTo>
                    <a:pt x="41" y="272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6299" y="3864"/>
              <a:ext cx="77" cy="106"/>
            </a:xfrm>
            <a:custGeom>
              <a:avLst/>
              <a:gdLst>
                <a:gd name="T0" fmla="*/ 114 w 230"/>
                <a:gd name="T1" fmla="*/ 58 h 318"/>
                <a:gd name="T2" fmla="*/ 114 w 230"/>
                <a:gd name="T3" fmla="*/ 58 h 318"/>
                <a:gd name="T4" fmla="*/ 125 w 230"/>
                <a:gd name="T5" fmla="*/ 60 h 318"/>
                <a:gd name="T6" fmla="*/ 135 w 230"/>
                <a:gd name="T7" fmla="*/ 64 h 318"/>
                <a:gd name="T8" fmla="*/ 144 w 230"/>
                <a:gd name="T9" fmla="*/ 68 h 318"/>
                <a:gd name="T10" fmla="*/ 152 w 230"/>
                <a:gd name="T11" fmla="*/ 75 h 318"/>
                <a:gd name="T12" fmla="*/ 152 w 230"/>
                <a:gd name="T13" fmla="*/ 75 h 318"/>
                <a:gd name="T14" fmla="*/ 159 w 230"/>
                <a:gd name="T15" fmla="*/ 84 h 318"/>
                <a:gd name="T16" fmla="*/ 163 w 230"/>
                <a:gd name="T17" fmla="*/ 94 h 318"/>
                <a:gd name="T18" fmla="*/ 167 w 230"/>
                <a:gd name="T19" fmla="*/ 104 h 318"/>
                <a:gd name="T20" fmla="*/ 167 w 230"/>
                <a:gd name="T21" fmla="*/ 117 h 318"/>
                <a:gd name="T22" fmla="*/ 167 w 230"/>
                <a:gd name="T23" fmla="*/ 318 h 318"/>
                <a:gd name="T24" fmla="*/ 230 w 230"/>
                <a:gd name="T25" fmla="*/ 318 h 318"/>
                <a:gd name="T26" fmla="*/ 230 w 230"/>
                <a:gd name="T27" fmla="*/ 117 h 318"/>
                <a:gd name="T28" fmla="*/ 230 w 230"/>
                <a:gd name="T29" fmla="*/ 117 h 318"/>
                <a:gd name="T30" fmla="*/ 228 w 230"/>
                <a:gd name="T31" fmla="*/ 104 h 318"/>
                <a:gd name="T32" fmla="*/ 227 w 230"/>
                <a:gd name="T33" fmla="*/ 92 h 318"/>
                <a:gd name="T34" fmla="*/ 224 w 230"/>
                <a:gd name="T35" fmla="*/ 80 h 318"/>
                <a:gd name="T36" fmla="*/ 220 w 230"/>
                <a:gd name="T37" fmla="*/ 69 h 318"/>
                <a:gd name="T38" fmla="*/ 216 w 230"/>
                <a:gd name="T39" fmla="*/ 58 h 318"/>
                <a:gd name="T40" fmla="*/ 211 w 230"/>
                <a:gd name="T41" fmla="*/ 49 h 318"/>
                <a:gd name="T42" fmla="*/ 204 w 230"/>
                <a:gd name="T43" fmla="*/ 41 h 318"/>
                <a:gd name="T44" fmla="*/ 196 w 230"/>
                <a:gd name="T45" fmla="*/ 32 h 318"/>
                <a:gd name="T46" fmla="*/ 196 w 230"/>
                <a:gd name="T47" fmla="*/ 32 h 318"/>
                <a:gd name="T48" fmla="*/ 189 w 230"/>
                <a:gd name="T49" fmla="*/ 26 h 318"/>
                <a:gd name="T50" fmla="*/ 181 w 230"/>
                <a:gd name="T51" fmla="*/ 19 h 318"/>
                <a:gd name="T52" fmla="*/ 171 w 230"/>
                <a:gd name="T53" fmla="*/ 13 h 318"/>
                <a:gd name="T54" fmla="*/ 162 w 230"/>
                <a:gd name="T55" fmla="*/ 9 h 318"/>
                <a:gd name="T56" fmla="*/ 152 w 230"/>
                <a:gd name="T57" fmla="*/ 5 h 318"/>
                <a:gd name="T58" fmla="*/ 141 w 230"/>
                <a:gd name="T59" fmla="*/ 2 h 318"/>
                <a:gd name="T60" fmla="*/ 130 w 230"/>
                <a:gd name="T61" fmla="*/ 1 h 318"/>
                <a:gd name="T62" fmla="*/ 120 w 230"/>
                <a:gd name="T63" fmla="*/ 0 h 318"/>
                <a:gd name="T64" fmla="*/ 0 w 230"/>
                <a:gd name="T65" fmla="*/ 0 h 318"/>
                <a:gd name="T66" fmla="*/ 0 w 230"/>
                <a:gd name="T67" fmla="*/ 318 h 318"/>
                <a:gd name="T68" fmla="*/ 61 w 230"/>
                <a:gd name="T69" fmla="*/ 318 h 318"/>
                <a:gd name="T70" fmla="*/ 61 w 230"/>
                <a:gd name="T71" fmla="*/ 117 h 318"/>
                <a:gd name="T72" fmla="*/ 61 w 230"/>
                <a:gd name="T73" fmla="*/ 117 h 318"/>
                <a:gd name="T74" fmla="*/ 61 w 230"/>
                <a:gd name="T75" fmla="*/ 61 h 318"/>
                <a:gd name="T76" fmla="*/ 61 w 230"/>
                <a:gd name="T77" fmla="*/ 58 h 318"/>
                <a:gd name="T78" fmla="*/ 64 w 230"/>
                <a:gd name="T79" fmla="*/ 60 h 318"/>
                <a:gd name="T80" fmla="*/ 64 w 230"/>
                <a:gd name="T81" fmla="*/ 60 h 318"/>
                <a:gd name="T82" fmla="*/ 114 w 230"/>
                <a:gd name="T83" fmla="*/ 58 h 318"/>
                <a:gd name="T84" fmla="*/ 114 w 230"/>
                <a:gd name="T85" fmla="*/ 5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0" h="318">
                  <a:moveTo>
                    <a:pt x="114" y="58"/>
                  </a:moveTo>
                  <a:lnTo>
                    <a:pt x="114" y="58"/>
                  </a:lnTo>
                  <a:lnTo>
                    <a:pt x="125" y="60"/>
                  </a:lnTo>
                  <a:lnTo>
                    <a:pt x="135" y="64"/>
                  </a:lnTo>
                  <a:lnTo>
                    <a:pt x="144" y="68"/>
                  </a:lnTo>
                  <a:lnTo>
                    <a:pt x="152" y="75"/>
                  </a:lnTo>
                  <a:lnTo>
                    <a:pt x="152" y="75"/>
                  </a:lnTo>
                  <a:lnTo>
                    <a:pt x="159" y="84"/>
                  </a:lnTo>
                  <a:lnTo>
                    <a:pt x="163" y="94"/>
                  </a:lnTo>
                  <a:lnTo>
                    <a:pt x="167" y="104"/>
                  </a:lnTo>
                  <a:lnTo>
                    <a:pt x="167" y="117"/>
                  </a:lnTo>
                  <a:lnTo>
                    <a:pt x="167" y="318"/>
                  </a:lnTo>
                  <a:lnTo>
                    <a:pt x="230" y="318"/>
                  </a:lnTo>
                  <a:lnTo>
                    <a:pt x="230" y="117"/>
                  </a:lnTo>
                  <a:lnTo>
                    <a:pt x="230" y="117"/>
                  </a:lnTo>
                  <a:lnTo>
                    <a:pt x="228" y="104"/>
                  </a:lnTo>
                  <a:lnTo>
                    <a:pt x="227" y="92"/>
                  </a:lnTo>
                  <a:lnTo>
                    <a:pt x="224" y="80"/>
                  </a:lnTo>
                  <a:lnTo>
                    <a:pt x="220" y="69"/>
                  </a:lnTo>
                  <a:lnTo>
                    <a:pt x="216" y="58"/>
                  </a:lnTo>
                  <a:lnTo>
                    <a:pt x="211" y="49"/>
                  </a:lnTo>
                  <a:lnTo>
                    <a:pt x="204" y="41"/>
                  </a:lnTo>
                  <a:lnTo>
                    <a:pt x="196" y="32"/>
                  </a:lnTo>
                  <a:lnTo>
                    <a:pt x="196" y="32"/>
                  </a:lnTo>
                  <a:lnTo>
                    <a:pt x="189" y="26"/>
                  </a:lnTo>
                  <a:lnTo>
                    <a:pt x="181" y="19"/>
                  </a:lnTo>
                  <a:lnTo>
                    <a:pt x="171" y="13"/>
                  </a:lnTo>
                  <a:lnTo>
                    <a:pt x="162" y="9"/>
                  </a:lnTo>
                  <a:lnTo>
                    <a:pt x="152" y="5"/>
                  </a:lnTo>
                  <a:lnTo>
                    <a:pt x="141" y="2"/>
                  </a:lnTo>
                  <a:lnTo>
                    <a:pt x="130" y="1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61" y="318"/>
                  </a:lnTo>
                  <a:lnTo>
                    <a:pt x="61" y="117"/>
                  </a:lnTo>
                  <a:lnTo>
                    <a:pt x="61" y="117"/>
                  </a:lnTo>
                  <a:lnTo>
                    <a:pt x="61" y="61"/>
                  </a:lnTo>
                  <a:lnTo>
                    <a:pt x="61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114" y="58"/>
                  </a:lnTo>
                  <a:lnTo>
                    <a:pt x="114" y="58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0"/>
            <p:cNvSpPr>
              <a:spLocks noEditPoints="1"/>
            </p:cNvSpPr>
            <p:nvPr userDrawn="1"/>
          </p:nvSpPr>
          <p:spPr bwMode="auto">
            <a:xfrm>
              <a:off x="6592" y="3891"/>
              <a:ext cx="64" cy="78"/>
            </a:xfrm>
            <a:custGeom>
              <a:avLst/>
              <a:gdLst>
                <a:gd name="T0" fmla="*/ 192 w 193"/>
                <a:gd name="T1" fmla="*/ 94 h 235"/>
                <a:gd name="T2" fmla="*/ 185 w 193"/>
                <a:gd name="T3" fmla="*/ 57 h 235"/>
                <a:gd name="T4" fmla="*/ 182 w 193"/>
                <a:gd name="T5" fmla="*/ 53 h 235"/>
                <a:gd name="T6" fmla="*/ 167 w 193"/>
                <a:gd name="T7" fmla="*/ 29 h 235"/>
                <a:gd name="T8" fmla="*/ 161 w 193"/>
                <a:gd name="T9" fmla="*/ 22 h 235"/>
                <a:gd name="T10" fmla="*/ 146 w 193"/>
                <a:gd name="T11" fmla="*/ 11 h 235"/>
                <a:gd name="T12" fmla="*/ 127 w 193"/>
                <a:gd name="T13" fmla="*/ 4 h 235"/>
                <a:gd name="T14" fmla="*/ 108 w 193"/>
                <a:gd name="T15" fmla="*/ 1 h 235"/>
                <a:gd name="T16" fmla="*/ 97 w 193"/>
                <a:gd name="T17" fmla="*/ 0 h 235"/>
                <a:gd name="T18" fmla="*/ 69 w 193"/>
                <a:gd name="T19" fmla="*/ 3 h 235"/>
                <a:gd name="T20" fmla="*/ 48 w 193"/>
                <a:gd name="T21" fmla="*/ 11 h 235"/>
                <a:gd name="T22" fmla="*/ 35 w 193"/>
                <a:gd name="T23" fmla="*/ 19 h 235"/>
                <a:gd name="T24" fmla="*/ 26 w 193"/>
                <a:gd name="T25" fmla="*/ 29 h 235"/>
                <a:gd name="T26" fmla="*/ 15 w 193"/>
                <a:gd name="T27" fmla="*/ 44 h 235"/>
                <a:gd name="T28" fmla="*/ 7 w 193"/>
                <a:gd name="T29" fmla="*/ 64 h 235"/>
                <a:gd name="T30" fmla="*/ 1 w 193"/>
                <a:gd name="T31" fmla="*/ 88 h 235"/>
                <a:gd name="T32" fmla="*/ 0 w 193"/>
                <a:gd name="T33" fmla="*/ 117 h 235"/>
                <a:gd name="T34" fmla="*/ 1 w 193"/>
                <a:gd name="T35" fmla="*/ 152 h 235"/>
                <a:gd name="T36" fmla="*/ 8 w 193"/>
                <a:gd name="T37" fmla="*/ 180 h 235"/>
                <a:gd name="T38" fmla="*/ 12 w 193"/>
                <a:gd name="T39" fmla="*/ 188 h 235"/>
                <a:gd name="T40" fmla="*/ 25 w 193"/>
                <a:gd name="T41" fmla="*/ 207 h 235"/>
                <a:gd name="T42" fmla="*/ 31 w 193"/>
                <a:gd name="T43" fmla="*/ 214 h 235"/>
                <a:gd name="T44" fmla="*/ 48 w 193"/>
                <a:gd name="T45" fmla="*/ 224 h 235"/>
                <a:gd name="T46" fmla="*/ 65 w 193"/>
                <a:gd name="T47" fmla="*/ 231 h 235"/>
                <a:gd name="T48" fmla="*/ 86 w 193"/>
                <a:gd name="T49" fmla="*/ 234 h 235"/>
                <a:gd name="T50" fmla="*/ 97 w 193"/>
                <a:gd name="T51" fmla="*/ 235 h 235"/>
                <a:gd name="T52" fmla="*/ 123 w 193"/>
                <a:gd name="T53" fmla="*/ 233 h 235"/>
                <a:gd name="T54" fmla="*/ 146 w 193"/>
                <a:gd name="T55" fmla="*/ 223 h 235"/>
                <a:gd name="T56" fmla="*/ 157 w 193"/>
                <a:gd name="T57" fmla="*/ 216 h 235"/>
                <a:gd name="T58" fmla="*/ 167 w 193"/>
                <a:gd name="T59" fmla="*/ 207 h 235"/>
                <a:gd name="T60" fmla="*/ 178 w 193"/>
                <a:gd name="T61" fmla="*/ 190 h 235"/>
                <a:gd name="T62" fmla="*/ 187 w 193"/>
                <a:gd name="T63" fmla="*/ 171 h 235"/>
                <a:gd name="T64" fmla="*/ 192 w 193"/>
                <a:gd name="T65" fmla="*/ 147 h 235"/>
                <a:gd name="T66" fmla="*/ 193 w 193"/>
                <a:gd name="T67" fmla="*/ 117 h 235"/>
                <a:gd name="T68" fmla="*/ 125 w 193"/>
                <a:gd name="T69" fmla="*/ 175 h 235"/>
                <a:gd name="T70" fmla="*/ 120 w 193"/>
                <a:gd name="T71" fmla="*/ 181 h 235"/>
                <a:gd name="T72" fmla="*/ 105 w 193"/>
                <a:gd name="T73" fmla="*/ 186 h 235"/>
                <a:gd name="T74" fmla="*/ 97 w 193"/>
                <a:gd name="T75" fmla="*/ 188 h 235"/>
                <a:gd name="T76" fmla="*/ 80 w 193"/>
                <a:gd name="T77" fmla="*/ 185 h 235"/>
                <a:gd name="T78" fmla="*/ 67 w 193"/>
                <a:gd name="T79" fmla="*/ 175 h 235"/>
                <a:gd name="T80" fmla="*/ 63 w 193"/>
                <a:gd name="T81" fmla="*/ 170 h 235"/>
                <a:gd name="T82" fmla="*/ 59 w 193"/>
                <a:gd name="T83" fmla="*/ 161 h 235"/>
                <a:gd name="T84" fmla="*/ 54 w 193"/>
                <a:gd name="T85" fmla="*/ 135 h 235"/>
                <a:gd name="T86" fmla="*/ 53 w 193"/>
                <a:gd name="T87" fmla="*/ 117 h 235"/>
                <a:gd name="T88" fmla="*/ 57 w 193"/>
                <a:gd name="T89" fmla="*/ 80 h 235"/>
                <a:gd name="T90" fmla="*/ 64 w 193"/>
                <a:gd name="T91" fmla="*/ 63 h 235"/>
                <a:gd name="T92" fmla="*/ 67 w 193"/>
                <a:gd name="T93" fmla="*/ 58 h 235"/>
                <a:gd name="T94" fmla="*/ 80 w 193"/>
                <a:gd name="T95" fmla="*/ 50 h 235"/>
                <a:gd name="T96" fmla="*/ 97 w 193"/>
                <a:gd name="T97" fmla="*/ 48 h 235"/>
                <a:gd name="T98" fmla="*/ 105 w 193"/>
                <a:gd name="T99" fmla="*/ 49 h 235"/>
                <a:gd name="T100" fmla="*/ 120 w 193"/>
                <a:gd name="T101" fmla="*/ 54 h 235"/>
                <a:gd name="T102" fmla="*/ 125 w 193"/>
                <a:gd name="T103" fmla="*/ 58 h 235"/>
                <a:gd name="T104" fmla="*/ 131 w 193"/>
                <a:gd name="T105" fmla="*/ 65 h 235"/>
                <a:gd name="T106" fmla="*/ 138 w 193"/>
                <a:gd name="T107" fmla="*/ 87 h 235"/>
                <a:gd name="T108" fmla="*/ 139 w 193"/>
                <a:gd name="T109" fmla="*/ 118 h 235"/>
                <a:gd name="T110" fmla="*/ 139 w 193"/>
                <a:gd name="T111" fmla="*/ 139 h 235"/>
                <a:gd name="T112" fmla="*/ 132 w 193"/>
                <a:gd name="T113" fmla="*/ 167 h 235"/>
                <a:gd name="T114" fmla="*/ 125 w 193"/>
                <a:gd name="T115" fmla="*/ 1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3" h="235">
                  <a:moveTo>
                    <a:pt x="193" y="117"/>
                  </a:moveTo>
                  <a:lnTo>
                    <a:pt x="192" y="94"/>
                  </a:lnTo>
                  <a:lnTo>
                    <a:pt x="189" y="72"/>
                  </a:lnTo>
                  <a:lnTo>
                    <a:pt x="185" y="57"/>
                  </a:lnTo>
                  <a:lnTo>
                    <a:pt x="182" y="53"/>
                  </a:lnTo>
                  <a:lnTo>
                    <a:pt x="182" y="53"/>
                  </a:lnTo>
                  <a:lnTo>
                    <a:pt x="176" y="39"/>
                  </a:lnTo>
                  <a:lnTo>
                    <a:pt x="167" y="29"/>
                  </a:lnTo>
                  <a:lnTo>
                    <a:pt x="167" y="29"/>
                  </a:lnTo>
                  <a:lnTo>
                    <a:pt x="161" y="22"/>
                  </a:lnTo>
                  <a:lnTo>
                    <a:pt x="153" y="16"/>
                  </a:lnTo>
                  <a:lnTo>
                    <a:pt x="146" y="11"/>
                  </a:lnTo>
                  <a:lnTo>
                    <a:pt x="136" y="7"/>
                  </a:lnTo>
                  <a:lnTo>
                    <a:pt x="127" y="4"/>
                  </a:lnTo>
                  <a:lnTo>
                    <a:pt x="117" y="1"/>
                  </a:lnTo>
                  <a:lnTo>
                    <a:pt x="108" y="1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83" y="1"/>
                  </a:lnTo>
                  <a:lnTo>
                    <a:pt x="69" y="3"/>
                  </a:lnTo>
                  <a:lnTo>
                    <a:pt x="59" y="7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35" y="1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19" y="35"/>
                  </a:lnTo>
                  <a:lnTo>
                    <a:pt x="15" y="44"/>
                  </a:lnTo>
                  <a:lnTo>
                    <a:pt x="10" y="53"/>
                  </a:lnTo>
                  <a:lnTo>
                    <a:pt x="7" y="64"/>
                  </a:lnTo>
                  <a:lnTo>
                    <a:pt x="3" y="76"/>
                  </a:lnTo>
                  <a:lnTo>
                    <a:pt x="1" y="88"/>
                  </a:lnTo>
                  <a:lnTo>
                    <a:pt x="0" y="102"/>
                  </a:lnTo>
                  <a:lnTo>
                    <a:pt x="0" y="117"/>
                  </a:lnTo>
                  <a:lnTo>
                    <a:pt x="0" y="135"/>
                  </a:lnTo>
                  <a:lnTo>
                    <a:pt x="1" y="152"/>
                  </a:lnTo>
                  <a:lnTo>
                    <a:pt x="4" y="166"/>
                  </a:lnTo>
                  <a:lnTo>
                    <a:pt x="8" y="18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8" y="199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31" y="214"/>
                  </a:lnTo>
                  <a:lnTo>
                    <a:pt x="40" y="219"/>
                  </a:lnTo>
                  <a:lnTo>
                    <a:pt x="48" y="224"/>
                  </a:lnTo>
                  <a:lnTo>
                    <a:pt x="56" y="227"/>
                  </a:lnTo>
                  <a:lnTo>
                    <a:pt x="65" y="231"/>
                  </a:lnTo>
                  <a:lnTo>
                    <a:pt x="75" y="233"/>
                  </a:lnTo>
                  <a:lnTo>
                    <a:pt x="86" y="23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10" y="234"/>
                  </a:lnTo>
                  <a:lnTo>
                    <a:pt x="123" y="233"/>
                  </a:lnTo>
                  <a:lnTo>
                    <a:pt x="135" y="229"/>
                  </a:lnTo>
                  <a:lnTo>
                    <a:pt x="146" y="223"/>
                  </a:lnTo>
                  <a:lnTo>
                    <a:pt x="146" y="223"/>
                  </a:lnTo>
                  <a:lnTo>
                    <a:pt x="157" y="216"/>
                  </a:lnTo>
                  <a:lnTo>
                    <a:pt x="167" y="207"/>
                  </a:lnTo>
                  <a:lnTo>
                    <a:pt x="167" y="207"/>
                  </a:lnTo>
                  <a:lnTo>
                    <a:pt x="173" y="200"/>
                  </a:lnTo>
                  <a:lnTo>
                    <a:pt x="178" y="190"/>
                  </a:lnTo>
                  <a:lnTo>
                    <a:pt x="182" y="181"/>
                  </a:lnTo>
                  <a:lnTo>
                    <a:pt x="187" y="171"/>
                  </a:lnTo>
                  <a:lnTo>
                    <a:pt x="189" y="159"/>
                  </a:lnTo>
                  <a:lnTo>
                    <a:pt x="192" y="147"/>
                  </a:lnTo>
                  <a:lnTo>
                    <a:pt x="192" y="132"/>
                  </a:lnTo>
                  <a:lnTo>
                    <a:pt x="193" y="117"/>
                  </a:lnTo>
                  <a:lnTo>
                    <a:pt x="193" y="117"/>
                  </a:lnTo>
                  <a:close/>
                  <a:moveTo>
                    <a:pt x="125" y="175"/>
                  </a:moveTo>
                  <a:lnTo>
                    <a:pt x="125" y="175"/>
                  </a:lnTo>
                  <a:lnTo>
                    <a:pt x="120" y="181"/>
                  </a:lnTo>
                  <a:lnTo>
                    <a:pt x="113" y="185"/>
                  </a:lnTo>
                  <a:lnTo>
                    <a:pt x="105" y="186"/>
                  </a:lnTo>
                  <a:lnTo>
                    <a:pt x="97" y="188"/>
                  </a:lnTo>
                  <a:lnTo>
                    <a:pt x="97" y="188"/>
                  </a:lnTo>
                  <a:lnTo>
                    <a:pt x="89" y="186"/>
                  </a:lnTo>
                  <a:lnTo>
                    <a:pt x="80" y="185"/>
                  </a:lnTo>
                  <a:lnTo>
                    <a:pt x="74" y="181"/>
                  </a:lnTo>
                  <a:lnTo>
                    <a:pt x="67" y="175"/>
                  </a:lnTo>
                  <a:lnTo>
                    <a:pt x="67" y="175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59" y="161"/>
                  </a:lnTo>
                  <a:lnTo>
                    <a:pt x="56" y="148"/>
                  </a:lnTo>
                  <a:lnTo>
                    <a:pt x="54" y="135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4" y="97"/>
                  </a:lnTo>
                  <a:lnTo>
                    <a:pt x="57" y="80"/>
                  </a:lnTo>
                  <a:lnTo>
                    <a:pt x="61" y="68"/>
                  </a:lnTo>
                  <a:lnTo>
                    <a:pt x="64" y="63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74" y="54"/>
                  </a:lnTo>
                  <a:lnTo>
                    <a:pt x="80" y="50"/>
                  </a:lnTo>
                  <a:lnTo>
                    <a:pt x="87" y="49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105" y="49"/>
                  </a:lnTo>
                  <a:lnTo>
                    <a:pt x="113" y="50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5" y="58"/>
                  </a:lnTo>
                  <a:lnTo>
                    <a:pt x="131" y="65"/>
                  </a:lnTo>
                  <a:lnTo>
                    <a:pt x="131" y="65"/>
                  </a:lnTo>
                  <a:lnTo>
                    <a:pt x="135" y="75"/>
                  </a:lnTo>
                  <a:lnTo>
                    <a:pt x="138" y="87"/>
                  </a:lnTo>
                  <a:lnTo>
                    <a:pt x="139" y="101"/>
                  </a:lnTo>
                  <a:lnTo>
                    <a:pt x="139" y="118"/>
                  </a:lnTo>
                  <a:lnTo>
                    <a:pt x="139" y="118"/>
                  </a:lnTo>
                  <a:lnTo>
                    <a:pt x="139" y="139"/>
                  </a:lnTo>
                  <a:lnTo>
                    <a:pt x="136" y="155"/>
                  </a:lnTo>
                  <a:lnTo>
                    <a:pt x="132" y="167"/>
                  </a:lnTo>
                  <a:lnTo>
                    <a:pt x="129" y="171"/>
                  </a:lnTo>
                  <a:lnTo>
                    <a:pt x="125" y="175"/>
                  </a:lnTo>
                  <a:lnTo>
                    <a:pt x="125" y="175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Rectangle 41"/>
            <p:cNvSpPr>
              <a:spLocks noChangeArrowheads="1"/>
            </p:cNvSpPr>
            <p:nvPr userDrawn="1"/>
          </p:nvSpPr>
          <p:spPr bwMode="auto">
            <a:xfrm>
              <a:off x="6632" y="3864"/>
              <a:ext cx="15" cy="16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Rectangle 42"/>
            <p:cNvSpPr>
              <a:spLocks noChangeArrowheads="1"/>
            </p:cNvSpPr>
            <p:nvPr userDrawn="1"/>
          </p:nvSpPr>
          <p:spPr bwMode="auto">
            <a:xfrm>
              <a:off x="6601" y="3864"/>
              <a:ext cx="15" cy="16"/>
            </a:xfrm>
            <a:prstGeom prst="rect">
              <a:avLst/>
            </a:pr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3"/>
            <p:cNvSpPr>
              <a:spLocks/>
            </p:cNvSpPr>
            <p:nvPr userDrawn="1"/>
          </p:nvSpPr>
          <p:spPr bwMode="auto">
            <a:xfrm>
              <a:off x="6825" y="3892"/>
              <a:ext cx="68" cy="77"/>
            </a:xfrm>
            <a:custGeom>
              <a:avLst/>
              <a:gdLst>
                <a:gd name="T0" fmla="*/ 0 w 205"/>
                <a:gd name="T1" fmla="*/ 126 h 231"/>
                <a:gd name="T2" fmla="*/ 0 w 205"/>
                <a:gd name="T3" fmla="*/ 126 h 231"/>
                <a:gd name="T4" fmla="*/ 2 w 205"/>
                <a:gd name="T5" fmla="*/ 144 h 231"/>
                <a:gd name="T6" fmla="*/ 8 w 205"/>
                <a:gd name="T7" fmla="*/ 160 h 231"/>
                <a:gd name="T8" fmla="*/ 15 w 205"/>
                <a:gd name="T9" fmla="*/ 175 h 231"/>
                <a:gd name="T10" fmla="*/ 24 w 205"/>
                <a:gd name="T11" fmla="*/ 190 h 231"/>
                <a:gd name="T12" fmla="*/ 34 w 205"/>
                <a:gd name="T13" fmla="*/ 202 h 231"/>
                <a:gd name="T14" fmla="*/ 46 w 205"/>
                <a:gd name="T15" fmla="*/ 212 h 231"/>
                <a:gd name="T16" fmla="*/ 58 w 205"/>
                <a:gd name="T17" fmla="*/ 220 h 231"/>
                <a:gd name="T18" fmla="*/ 70 w 205"/>
                <a:gd name="T19" fmla="*/ 224 h 231"/>
                <a:gd name="T20" fmla="*/ 70 w 205"/>
                <a:gd name="T21" fmla="*/ 224 h 231"/>
                <a:gd name="T22" fmla="*/ 98 w 205"/>
                <a:gd name="T23" fmla="*/ 228 h 231"/>
                <a:gd name="T24" fmla="*/ 126 w 205"/>
                <a:gd name="T25" fmla="*/ 231 h 231"/>
                <a:gd name="T26" fmla="*/ 126 w 205"/>
                <a:gd name="T27" fmla="*/ 177 h 231"/>
                <a:gd name="T28" fmla="*/ 126 w 205"/>
                <a:gd name="T29" fmla="*/ 177 h 231"/>
                <a:gd name="T30" fmla="*/ 115 w 205"/>
                <a:gd name="T31" fmla="*/ 175 h 231"/>
                <a:gd name="T32" fmla="*/ 115 w 205"/>
                <a:gd name="T33" fmla="*/ 175 h 231"/>
                <a:gd name="T34" fmla="*/ 102 w 205"/>
                <a:gd name="T35" fmla="*/ 175 h 231"/>
                <a:gd name="T36" fmla="*/ 102 w 205"/>
                <a:gd name="T37" fmla="*/ 175 h 231"/>
                <a:gd name="T38" fmla="*/ 89 w 205"/>
                <a:gd name="T39" fmla="*/ 171 h 231"/>
                <a:gd name="T40" fmla="*/ 79 w 205"/>
                <a:gd name="T41" fmla="*/ 166 h 231"/>
                <a:gd name="T42" fmla="*/ 70 w 205"/>
                <a:gd name="T43" fmla="*/ 159 h 231"/>
                <a:gd name="T44" fmla="*/ 64 w 205"/>
                <a:gd name="T45" fmla="*/ 151 h 231"/>
                <a:gd name="T46" fmla="*/ 58 w 205"/>
                <a:gd name="T47" fmla="*/ 141 h 231"/>
                <a:gd name="T48" fmla="*/ 55 w 205"/>
                <a:gd name="T49" fmla="*/ 132 h 231"/>
                <a:gd name="T50" fmla="*/ 54 w 205"/>
                <a:gd name="T51" fmla="*/ 121 h 231"/>
                <a:gd name="T52" fmla="*/ 54 w 205"/>
                <a:gd name="T53" fmla="*/ 111 h 231"/>
                <a:gd name="T54" fmla="*/ 54 w 205"/>
                <a:gd name="T55" fmla="*/ 111 h 231"/>
                <a:gd name="T56" fmla="*/ 55 w 205"/>
                <a:gd name="T57" fmla="*/ 100 h 231"/>
                <a:gd name="T58" fmla="*/ 58 w 205"/>
                <a:gd name="T59" fmla="*/ 91 h 231"/>
                <a:gd name="T60" fmla="*/ 64 w 205"/>
                <a:gd name="T61" fmla="*/ 81 h 231"/>
                <a:gd name="T62" fmla="*/ 70 w 205"/>
                <a:gd name="T63" fmla="*/ 73 h 231"/>
                <a:gd name="T64" fmla="*/ 79 w 205"/>
                <a:gd name="T65" fmla="*/ 66 h 231"/>
                <a:gd name="T66" fmla="*/ 89 w 205"/>
                <a:gd name="T67" fmla="*/ 61 h 231"/>
                <a:gd name="T68" fmla="*/ 102 w 205"/>
                <a:gd name="T69" fmla="*/ 57 h 231"/>
                <a:gd name="T70" fmla="*/ 115 w 205"/>
                <a:gd name="T71" fmla="*/ 55 h 231"/>
                <a:gd name="T72" fmla="*/ 115 w 205"/>
                <a:gd name="T73" fmla="*/ 55 h 231"/>
                <a:gd name="T74" fmla="*/ 147 w 205"/>
                <a:gd name="T75" fmla="*/ 55 h 231"/>
                <a:gd name="T76" fmla="*/ 149 w 205"/>
                <a:gd name="T77" fmla="*/ 55 h 231"/>
                <a:gd name="T78" fmla="*/ 149 w 205"/>
                <a:gd name="T79" fmla="*/ 231 h 231"/>
                <a:gd name="T80" fmla="*/ 205 w 205"/>
                <a:gd name="T81" fmla="*/ 231 h 231"/>
                <a:gd name="T82" fmla="*/ 205 w 205"/>
                <a:gd name="T83" fmla="*/ 0 h 231"/>
                <a:gd name="T84" fmla="*/ 205 w 205"/>
                <a:gd name="T85" fmla="*/ 0 h 231"/>
                <a:gd name="T86" fmla="*/ 117 w 205"/>
                <a:gd name="T87" fmla="*/ 0 h 231"/>
                <a:gd name="T88" fmla="*/ 117 w 205"/>
                <a:gd name="T89" fmla="*/ 0 h 231"/>
                <a:gd name="T90" fmla="*/ 106 w 205"/>
                <a:gd name="T91" fmla="*/ 0 h 231"/>
                <a:gd name="T92" fmla="*/ 94 w 205"/>
                <a:gd name="T93" fmla="*/ 1 h 231"/>
                <a:gd name="T94" fmla="*/ 83 w 205"/>
                <a:gd name="T95" fmla="*/ 5 h 231"/>
                <a:gd name="T96" fmla="*/ 70 w 205"/>
                <a:gd name="T97" fmla="*/ 9 h 231"/>
                <a:gd name="T98" fmla="*/ 70 w 205"/>
                <a:gd name="T99" fmla="*/ 9 h 231"/>
                <a:gd name="T100" fmla="*/ 53 w 205"/>
                <a:gd name="T101" fmla="*/ 19 h 231"/>
                <a:gd name="T102" fmla="*/ 38 w 205"/>
                <a:gd name="T103" fmla="*/ 30 h 231"/>
                <a:gd name="T104" fmla="*/ 24 w 205"/>
                <a:gd name="T105" fmla="*/ 42 h 231"/>
                <a:gd name="T106" fmla="*/ 15 w 205"/>
                <a:gd name="T107" fmla="*/ 57 h 231"/>
                <a:gd name="T108" fmla="*/ 6 w 205"/>
                <a:gd name="T109" fmla="*/ 72 h 231"/>
                <a:gd name="T110" fmla="*/ 1 w 205"/>
                <a:gd name="T111" fmla="*/ 89 h 231"/>
                <a:gd name="T112" fmla="*/ 0 w 205"/>
                <a:gd name="T113" fmla="*/ 107 h 231"/>
                <a:gd name="T114" fmla="*/ 0 w 205"/>
                <a:gd name="T115" fmla="*/ 126 h 231"/>
                <a:gd name="T116" fmla="*/ 0 w 205"/>
                <a:gd name="T117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5" h="231">
                  <a:moveTo>
                    <a:pt x="0" y="126"/>
                  </a:moveTo>
                  <a:lnTo>
                    <a:pt x="0" y="126"/>
                  </a:lnTo>
                  <a:lnTo>
                    <a:pt x="2" y="144"/>
                  </a:lnTo>
                  <a:lnTo>
                    <a:pt x="8" y="160"/>
                  </a:lnTo>
                  <a:lnTo>
                    <a:pt x="15" y="175"/>
                  </a:lnTo>
                  <a:lnTo>
                    <a:pt x="24" y="190"/>
                  </a:lnTo>
                  <a:lnTo>
                    <a:pt x="34" y="202"/>
                  </a:lnTo>
                  <a:lnTo>
                    <a:pt x="46" y="212"/>
                  </a:lnTo>
                  <a:lnTo>
                    <a:pt x="58" y="220"/>
                  </a:lnTo>
                  <a:lnTo>
                    <a:pt x="70" y="224"/>
                  </a:lnTo>
                  <a:lnTo>
                    <a:pt x="70" y="224"/>
                  </a:lnTo>
                  <a:lnTo>
                    <a:pt x="98" y="228"/>
                  </a:lnTo>
                  <a:lnTo>
                    <a:pt x="126" y="231"/>
                  </a:lnTo>
                  <a:lnTo>
                    <a:pt x="126" y="177"/>
                  </a:lnTo>
                  <a:lnTo>
                    <a:pt x="126" y="177"/>
                  </a:lnTo>
                  <a:lnTo>
                    <a:pt x="115" y="175"/>
                  </a:lnTo>
                  <a:lnTo>
                    <a:pt x="115" y="175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89" y="171"/>
                  </a:lnTo>
                  <a:lnTo>
                    <a:pt x="79" y="166"/>
                  </a:lnTo>
                  <a:lnTo>
                    <a:pt x="70" y="159"/>
                  </a:lnTo>
                  <a:lnTo>
                    <a:pt x="64" y="151"/>
                  </a:lnTo>
                  <a:lnTo>
                    <a:pt x="58" y="141"/>
                  </a:lnTo>
                  <a:lnTo>
                    <a:pt x="55" y="132"/>
                  </a:lnTo>
                  <a:lnTo>
                    <a:pt x="54" y="121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5" y="100"/>
                  </a:lnTo>
                  <a:lnTo>
                    <a:pt x="58" y="91"/>
                  </a:lnTo>
                  <a:lnTo>
                    <a:pt x="64" y="81"/>
                  </a:lnTo>
                  <a:lnTo>
                    <a:pt x="70" y="73"/>
                  </a:lnTo>
                  <a:lnTo>
                    <a:pt x="79" y="66"/>
                  </a:lnTo>
                  <a:lnTo>
                    <a:pt x="89" y="61"/>
                  </a:lnTo>
                  <a:lnTo>
                    <a:pt x="102" y="57"/>
                  </a:lnTo>
                  <a:lnTo>
                    <a:pt x="115" y="55"/>
                  </a:lnTo>
                  <a:lnTo>
                    <a:pt x="115" y="55"/>
                  </a:lnTo>
                  <a:lnTo>
                    <a:pt x="147" y="55"/>
                  </a:lnTo>
                  <a:lnTo>
                    <a:pt x="149" y="55"/>
                  </a:lnTo>
                  <a:lnTo>
                    <a:pt x="149" y="231"/>
                  </a:lnTo>
                  <a:lnTo>
                    <a:pt x="205" y="23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6" y="0"/>
                  </a:lnTo>
                  <a:lnTo>
                    <a:pt x="94" y="1"/>
                  </a:lnTo>
                  <a:lnTo>
                    <a:pt x="83" y="5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53" y="19"/>
                  </a:lnTo>
                  <a:lnTo>
                    <a:pt x="38" y="30"/>
                  </a:lnTo>
                  <a:lnTo>
                    <a:pt x="24" y="42"/>
                  </a:lnTo>
                  <a:lnTo>
                    <a:pt x="15" y="57"/>
                  </a:lnTo>
                  <a:lnTo>
                    <a:pt x="6" y="72"/>
                  </a:lnTo>
                  <a:lnTo>
                    <a:pt x="1" y="89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7040" y="3892"/>
              <a:ext cx="69" cy="77"/>
            </a:xfrm>
            <a:custGeom>
              <a:avLst/>
              <a:gdLst>
                <a:gd name="T0" fmla="*/ 0 w 206"/>
                <a:gd name="T1" fmla="*/ 126 h 231"/>
                <a:gd name="T2" fmla="*/ 0 w 206"/>
                <a:gd name="T3" fmla="*/ 126 h 231"/>
                <a:gd name="T4" fmla="*/ 4 w 206"/>
                <a:gd name="T5" fmla="*/ 144 h 231"/>
                <a:gd name="T6" fmla="*/ 9 w 206"/>
                <a:gd name="T7" fmla="*/ 160 h 231"/>
                <a:gd name="T8" fmla="*/ 17 w 206"/>
                <a:gd name="T9" fmla="*/ 175 h 231"/>
                <a:gd name="T10" fmla="*/ 25 w 206"/>
                <a:gd name="T11" fmla="*/ 190 h 231"/>
                <a:gd name="T12" fmla="*/ 36 w 206"/>
                <a:gd name="T13" fmla="*/ 202 h 231"/>
                <a:gd name="T14" fmla="*/ 47 w 206"/>
                <a:gd name="T15" fmla="*/ 212 h 231"/>
                <a:gd name="T16" fmla="*/ 59 w 206"/>
                <a:gd name="T17" fmla="*/ 220 h 231"/>
                <a:gd name="T18" fmla="*/ 71 w 206"/>
                <a:gd name="T19" fmla="*/ 224 h 231"/>
                <a:gd name="T20" fmla="*/ 71 w 206"/>
                <a:gd name="T21" fmla="*/ 224 h 231"/>
                <a:gd name="T22" fmla="*/ 98 w 206"/>
                <a:gd name="T23" fmla="*/ 228 h 231"/>
                <a:gd name="T24" fmla="*/ 128 w 206"/>
                <a:gd name="T25" fmla="*/ 231 h 231"/>
                <a:gd name="T26" fmla="*/ 128 w 206"/>
                <a:gd name="T27" fmla="*/ 177 h 231"/>
                <a:gd name="T28" fmla="*/ 128 w 206"/>
                <a:gd name="T29" fmla="*/ 177 h 231"/>
                <a:gd name="T30" fmla="*/ 116 w 206"/>
                <a:gd name="T31" fmla="*/ 175 h 231"/>
                <a:gd name="T32" fmla="*/ 116 w 206"/>
                <a:gd name="T33" fmla="*/ 175 h 231"/>
                <a:gd name="T34" fmla="*/ 104 w 206"/>
                <a:gd name="T35" fmla="*/ 175 h 231"/>
                <a:gd name="T36" fmla="*/ 104 w 206"/>
                <a:gd name="T37" fmla="*/ 175 h 231"/>
                <a:gd name="T38" fmla="*/ 90 w 206"/>
                <a:gd name="T39" fmla="*/ 171 h 231"/>
                <a:gd name="T40" fmla="*/ 81 w 206"/>
                <a:gd name="T41" fmla="*/ 166 h 231"/>
                <a:gd name="T42" fmla="*/ 71 w 206"/>
                <a:gd name="T43" fmla="*/ 159 h 231"/>
                <a:gd name="T44" fmla="*/ 64 w 206"/>
                <a:gd name="T45" fmla="*/ 151 h 231"/>
                <a:gd name="T46" fmla="*/ 60 w 206"/>
                <a:gd name="T47" fmla="*/ 141 h 231"/>
                <a:gd name="T48" fmla="*/ 56 w 206"/>
                <a:gd name="T49" fmla="*/ 132 h 231"/>
                <a:gd name="T50" fmla="*/ 55 w 206"/>
                <a:gd name="T51" fmla="*/ 121 h 231"/>
                <a:gd name="T52" fmla="*/ 55 w 206"/>
                <a:gd name="T53" fmla="*/ 111 h 231"/>
                <a:gd name="T54" fmla="*/ 55 w 206"/>
                <a:gd name="T55" fmla="*/ 111 h 231"/>
                <a:gd name="T56" fmla="*/ 56 w 206"/>
                <a:gd name="T57" fmla="*/ 100 h 231"/>
                <a:gd name="T58" fmla="*/ 60 w 206"/>
                <a:gd name="T59" fmla="*/ 91 h 231"/>
                <a:gd name="T60" fmla="*/ 64 w 206"/>
                <a:gd name="T61" fmla="*/ 81 h 231"/>
                <a:gd name="T62" fmla="*/ 71 w 206"/>
                <a:gd name="T63" fmla="*/ 73 h 231"/>
                <a:gd name="T64" fmla="*/ 79 w 206"/>
                <a:gd name="T65" fmla="*/ 66 h 231"/>
                <a:gd name="T66" fmla="*/ 90 w 206"/>
                <a:gd name="T67" fmla="*/ 61 h 231"/>
                <a:gd name="T68" fmla="*/ 102 w 206"/>
                <a:gd name="T69" fmla="*/ 57 h 231"/>
                <a:gd name="T70" fmla="*/ 116 w 206"/>
                <a:gd name="T71" fmla="*/ 55 h 231"/>
                <a:gd name="T72" fmla="*/ 116 w 206"/>
                <a:gd name="T73" fmla="*/ 55 h 231"/>
                <a:gd name="T74" fmla="*/ 147 w 206"/>
                <a:gd name="T75" fmla="*/ 55 h 231"/>
                <a:gd name="T76" fmla="*/ 150 w 206"/>
                <a:gd name="T77" fmla="*/ 55 h 231"/>
                <a:gd name="T78" fmla="*/ 150 w 206"/>
                <a:gd name="T79" fmla="*/ 231 h 231"/>
                <a:gd name="T80" fmla="*/ 206 w 206"/>
                <a:gd name="T81" fmla="*/ 231 h 231"/>
                <a:gd name="T82" fmla="*/ 206 w 206"/>
                <a:gd name="T83" fmla="*/ 0 h 231"/>
                <a:gd name="T84" fmla="*/ 206 w 206"/>
                <a:gd name="T85" fmla="*/ 0 h 231"/>
                <a:gd name="T86" fmla="*/ 117 w 206"/>
                <a:gd name="T87" fmla="*/ 0 h 231"/>
                <a:gd name="T88" fmla="*/ 117 w 206"/>
                <a:gd name="T89" fmla="*/ 0 h 231"/>
                <a:gd name="T90" fmla="*/ 107 w 206"/>
                <a:gd name="T91" fmla="*/ 0 h 231"/>
                <a:gd name="T92" fmla="*/ 96 w 206"/>
                <a:gd name="T93" fmla="*/ 1 h 231"/>
                <a:gd name="T94" fmla="*/ 83 w 206"/>
                <a:gd name="T95" fmla="*/ 5 h 231"/>
                <a:gd name="T96" fmla="*/ 71 w 206"/>
                <a:gd name="T97" fmla="*/ 9 h 231"/>
                <a:gd name="T98" fmla="*/ 71 w 206"/>
                <a:gd name="T99" fmla="*/ 9 h 231"/>
                <a:gd name="T100" fmla="*/ 53 w 206"/>
                <a:gd name="T101" fmla="*/ 19 h 231"/>
                <a:gd name="T102" fmla="*/ 38 w 206"/>
                <a:gd name="T103" fmla="*/ 30 h 231"/>
                <a:gd name="T104" fmla="*/ 26 w 206"/>
                <a:gd name="T105" fmla="*/ 42 h 231"/>
                <a:gd name="T106" fmla="*/ 15 w 206"/>
                <a:gd name="T107" fmla="*/ 57 h 231"/>
                <a:gd name="T108" fmla="*/ 7 w 206"/>
                <a:gd name="T109" fmla="*/ 72 h 231"/>
                <a:gd name="T110" fmla="*/ 3 w 206"/>
                <a:gd name="T111" fmla="*/ 89 h 231"/>
                <a:gd name="T112" fmla="*/ 0 w 206"/>
                <a:gd name="T113" fmla="*/ 107 h 231"/>
                <a:gd name="T114" fmla="*/ 0 w 206"/>
                <a:gd name="T115" fmla="*/ 126 h 231"/>
                <a:gd name="T116" fmla="*/ 0 w 206"/>
                <a:gd name="T117" fmla="*/ 1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6" h="231">
                  <a:moveTo>
                    <a:pt x="0" y="126"/>
                  </a:moveTo>
                  <a:lnTo>
                    <a:pt x="0" y="126"/>
                  </a:lnTo>
                  <a:lnTo>
                    <a:pt x="4" y="144"/>
                  </a:lnTo>
                  <a:lnTo>
                    <a:pt x="9" y="160"/>
                  </a:lnTo>
                  <a:lnTo>
                    <a:pt x="17" y="175"/>
                  </a:lnTo>
                  <a:lnTo>
                    <a:pt x="25" y="190"/>
                  </a:lnTo>
                  <a:lnTo>
                    <a:pt x="36" y="202"/>
                  </a:lnTo>
                  <a:lnTo>
                    <a:pt x="47" y="212"/>
                  </a:lnTo>
                  <a:lnTo>
                    <a:pt x="59" y="220"/>
                  </a:lnTo>
                  <a:lnTo>
                    <a:pt x="71" y="224"/>
                  </a:lnTo>
                  <a:lnTo>
                    <a:pt x="71" y="224"/>
                  </a:lnTo>
                  <a:lnTo>
                    <a:pt x="98" y="228"/>
                  </a:lnTo>
                  <a:lnTo>
                    <a:pt x="128" y="231"/>
                  </a:lnTo>
                  <a:lnTo>
                    <a:pt x="128" y="177"/>
                  </a:lnTo>
                  <a:lnTo>
                    <a:pt x="128" y="177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90" y="171"/>
                  </a:lnTo>
                  <a:lnTo>
                    <a:pt x="81" y="166"/>
                  </a:lnTo>
                  <a:lnTo>
                    <a:pt x="71" y="159"/>
                  </a:lnTo>
                  <a:lnTo>
                    <a:pt x="64" y="151"/>
                  </a:lnTo>
                  <a:lnTo>
                    <a:pt x="60" y="141"/>
                  </a:lnTo>
                  <a:lnTo>
                    <a:pt x="56" y="132"/>
                  </a:lnTo>
                  <a:lnTo>
                    <a:pt x="55" y="121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6" y="100"/>
                  </a:lnTo>
                  <a:lnTo>
                    <a:pt x="60" y="91"/>
                  </a:lnTo>
                  <a:lnTo>
                    <a:pt x="64" y="81"/>
                  </a:lnTo>
                  <a:lnTo>
                    <a:pt x="71" y="73"/>
                  </a:lnTo>
                  <a:lnTo>
                    <a:pt x="79" y="66"/>
                  </a:lnTo>
                  <a:lnTo>
                    <a:pt x="90" y="61"/>
                  </a:lnTo>
                  <a:lnTo>
                    <a:pt x="102" y="57"/>
                  </a:lnTo>
                  <a:lnTo>
                    <a:pt x="116" y="55"/>
                  </a:lnTo>
                  <a:lnTo>
                    <a:pt x="116" y="55"/>
                  </a:lnTo>
                  <a:lnTo>
                    <a:pt x="147" y="55"/>
                  </a:lnTo>
                  <a:lnTo>
                    <a:pt x="150" y="55"/>
                  </a:lnTo>
                  <a:lnTo>
                    <a:pt x="150" y="231"/>
                  </a:lnTo>
                  <a:lnTo>
                    <a:pt x="206" y="231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07" y="0"/>
                  </a:lnTo>
                  <a:lnTo>
                    <a:pt x="96" y="1"/>
                  </a:lnTo>
                  <a:lnTo>
                    <a:pt x="83" y="5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53" y="19"/>
                  </a:lnTo>
                  <a:lnTo>
                    <a:pt x="38" y="30"/>
                  </a:lnTo>
                  <a:lnTo>
                    <a:pt x="26" y="42"/>
                  </a:lnTo>
                  <a:lnTo>
                    <a:pt x="15" y="57"/>
                  </a:lnTo>
                  <a:lnTo>
                    <a:pt x="7" y="72"/>
                  </a:lnTo>
                  <a:lnTo>
                    <a:pt x="3" y="89"/>
                  </a:lnTo>
                  <a:lnTo>
                    <a:pt x="0" y="107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77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7" name="Group 4"/>
          <p:cNvGrpSpPr>
            <a:grpSpLocks noChangeAspect="1"/>
          </p:cNvGrpSpPr>
          <p:nvPr userDrawn="1"/>
        </p:nvGrpSpPr>
        <p:grpSpPr bwMode="auto">
          <a:xfrm>
            <a:off x="0" y="6643596"/>
            <a:ext cx="12192000" cy="214404"/>
            <a:chOff x="0" y="4121"/>
            <a:chExt cx="7680" cy="199"/>
          </a:xfrm>
        </p:grpSpPr>
        <p:sp>
          <p:nvSpPr>
            <p:cNvPr id="5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1"/>
              <a:ext cx="76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Rectangle 5"/>
            <p:cNvSpPr>
              <a:spLocks noChangeArrowheads="1"/>
            </p:cNvSpPr>
            <p:nvPr userDrawn="1"/>
          </p:nvSpPr>
          <p:spPr bwMode="auto">
            <a:xfrm>
              <a:off x="4573" y="4121"/>
              <a:ext cx="3107" cy="199"/>
            </a:xfrm>
            <a:prstGeom prst="rect">
              <a:avLst/>
            </a:prstGeom>
            <a:solidFill>
              <a:srgbClr val="FD8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Rectangle 6"/>
            <p:cNvSpPr>
              <a:spLocks noChangeArrowheads="1"/>
            </p:cNvSpPr>
            <p:nvPr userDrawn="1"/>
          </p:nvSpPr>
          <p:spPr bwMode="auto">
            <a:xfrm>
              <a:off x="0" y="4121"/>
              <a:ext cx="898" cy="199"/>
            </a:xfrm>
            <a:prstGeom prst="rect">
              <a:avLst/>
            </a:prstGeom>
            <a:solidFill>
              <a:srgbClr val="F16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Rectangle 7"/>
            <p:cNvSpPr>
              <a:spLocks noChangeArrowheads="1"/>
            </p:cNvSpPr>
            <p:nvPr userDrawn="1"/>
          </p:nvSpPr>
          <p:spPr bwMode="auto">
            <a:xfrm>
              <a:off x="898" y="4121"/>
              <a:ext cx="457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Rectangle 8"/>
            <p:cNvSpPr>
              <a:spLocks noChangeArrowheads="1"/>
            </p:cNvSpPr>
            <p:nvPr userDrawn="1"/>
          </p:nvSpPr>
          <p:spPr bwMode="auto">
            <a:xfrm>
              <a:off x="1357" y="4121"/>
              <a:ext cx="1068" cy="199"/>
            </a:xfrm>
            <a:prstGeom prst="rect">
              <a:avLst/>
            </a:prstGeom>
            <a:solidFill>
              <a:srgbClr val="82C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Rectangle 9"/>
            <p:cNvSpPr>
              <a:spLocks noChangeArrowheads="1"/>
            </p:cNvSpPr>
            <p:nvPr userDrawn="1"/>
          </p:nvSpPr>
          <p:spPr bwMode="auto">
            <a:xfrm>
              <a:off x="2424" y="4121"/>
              <a:ext cx="473" cy="199"/>
            </a:xfrm>
            <a:prstGeom prst="rect">
              <a:avLst/>
            </a:prstGeom>
            <a:solidFill>
              <a:srgbClr val="FDB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Rectangle 10"/>
            <p:cNvSpPr>
              <a:spLocks noChangeArrowheads="1"/>
            </p:cNvSpPr>
            <p:nvPr userDrawn="1"/>
          </p:nvSpPr>
          <p:spPr bwMode="auto">
            <a:xfrm>
              <a:off x="2896" y="4121"/>
              <a:ext cx="1259" cy="199"/>
            </a:xfrm>
            <a:prstGeom prst="rect">
              <a:avLst/>
            </a:prstGeom>
            <a:solidFill>
              <a:srgbClr val="1DB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Rectangle 11"/>
            <p:cNvSpPr>
              <a:spLocks noChangeArrowheads="1"/>
            </p:cNvSpPr>
            <p:nvPr userDrawn="1"/>
          </p:nvSpPr>
          <p:spPr bwMode="auto">
            <a:xfrm>
              <a:off x="4154" y="4121"/>
              <a:ext cx="428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7109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2" r:id="rId2"/>
    <p:sldLayoutId id="2147483800" r:id="rId3"/>
    <p:sldLayoutId id="2147483856" r:id="rId4"/>
    <p:sldLayoutId id="2147483803" r:id="rId5"/>
    <p:sldLayoutId id="2147483870" r:id="rId6"/>
  </p:sldLayoutIdLst>
  <p:hf sldNum="0" hdr="0" ft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092FD22-071B-D24A-9474-0AAC5315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42F3DD-85DB-6A4F-84DD-5F6F98CC4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88655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ontserrat" pitchFamily="2" charset="-128"/>
          <a:ea typeface="Montserrat" pitchFamily="2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ontserrat" pitchFamily="2" charset="-128"/>
          <a:ea typeface="Montserrat" pitchFamily="2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itchFamily="2" charset="-128"/>
          <a:ea typeface="Montserrat" pitchFamily="2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itchFamily="2" charset="-128"/>
          <a:ea typeface="Montserrat" pitchFamily="2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-128"/>
          <a:ea typeface="Montserrat" pitchFamily="2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itchFamily="2" charset="-128"/>
          <a:ea typeface="Montserrat" pitchFamily="2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9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fi-FI"/>
              <a:t>Muokkaa perustyylejä naps.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0" y="6643599"/>
            <a:ext cx="12192000" cy="214404"/>
            <a:chOff x="0" y="4121"/>
            <a:chExt cx="7680" cy="199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4121"/>
              <a:ext cx="768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73" y="4121"/>
              <a:ext cx="3107" cy="199"/>
            </a:xfrm>
            <a:prstGeom prst="rect">
              <a:avLst/>
            </a:prstGeom>
            <a:solidFill>
              <a:srgbClr val="FD82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0" y="4121"/>
              <a:ext cx="898" cy="199"/>
            </a:xfrm>
            <a:prstGeom prst="rect">
              <a:avLst/>
            </a:prstGeom>
            <a:solidFill>
              <a:srgbClr val="F16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898" y="4121"/>
              <a:ext cx="457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2" name="Rectangle 8"/>
            <p:cNvSpPr>
              <a:spLocks noChangeArrowheads="1"/>
            </p:cNvSpPr>
            <p:nvPr userDrawn="1"/>
          </p:nvSpPr>
          <p:spPr bwMode="auto">
            <a:xfrm>
              <a:off x="1357" y="4121"/>
              <a:ext cx="1068" cy="199"/>
            </a:xfrm>
            <a:prstGeom prst="rect">
              <a:avLst/>
            </a:prstGeom>
            <a:solidFill>
              <a:srgbClr val="82C5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2424" y="4121"/>
              <a:ext cx="473" cy="199"/>
            </a:xfrm>
            <a:prstGeom prst="rect">
              <a:avLst/>
            </a:prstGeom>
            <a:solidFill>
              <a:srgbClr val="FDB6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2896" y="4121"/>
              <a:ext cx="1259" cy="199"/>
            </a:xfrm>
            <a:prstGeom prst="rect">
              <a:avLst/>
            </a:prstGeom>
            <a:solidFill>
              <a:srgbClr val="1DB4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5" name="Rectangle 11"/>
            <p:cNvSpPr>
              <a:spLocks noChangeArrowheads="1"/>
            </p:cNvSpPr>
            <p:nvPr userDrawn="1"/>
          </p:nvSpPr>
          <p:spPr bwMode="auto">
            <a:xfrm>
              <a:off x="4154" y="4121"/>
              <a:ext cx="428" cy="199"/>
            </a:xfrm>
            <a:prstGeom prst="rect">
              <a:avLst/>
            </a:prstGeom>
            <a:solidFill>
              <a:srgbClr val="D0DF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</p:spTree>
    <p:extLst>
      <p:ext uri="{BB962C8B-B14F-4D97-AF65-F5344CB8AC3E}">
        <p14:creationId xmlns:p14="http://schemas.microsoft.com/office/powerpoint/2010/main" val="28295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140" rtl="0" eaLnBrk="1" latinLnBrk="0" hangingPunct="1">
        <a:spcBef>
          <a:spcPct val="0"/>
        </a:spcBef>
        <a:buNone/>
        <a:defRPr kumimoji="0" lang="fi-FI" sz="5867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kumimoji="0" lang="fi-FI" sz="3733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kumimoji="0" lang="fi-FI" sz="32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kumimoji="0" lang="fi-FI" sz="2667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kumimoji="0" lang="fi-FI"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kumimoji="0" lang="fi-FI"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kumimoji="0" lang="fi-FI"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kumimoji="0" lang="fi-FI"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kumimoji="0" lang="fi-FI"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kumimoji="0" lang="fi-FI"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fi-FI"/>
      </a:defPPr>
      <a:lvl1pPr marL="0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kumimoji="0" lang="fi-FI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41575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i-FI" noProof="0" dirty="0"/>
              <a:t>Muokkaa sivun otsikkoa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5485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i-FI" noProof="0"/>
              <a:t>Muokkaa tekstin perustyyliä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6" r:id="rId2"/>
    <p:sldLayoutId id="2147483730" r:id="rId3"/>
    <p:sldLayoutId id="2147483729" r:id="rId4"/>
    <p:sldLayoutId id="2147483746" r:id="rId5"/>
    <p:sldLayoutId id="2147483725" r:id="rId6"/>
    <p:sldLayoutId id="2147483726" r:id="rId7"/>
    <p:sldLayoutId id="2147483733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1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VYyCUwDFh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fif"/><Relationship Id="rId5" Type="http://schemas.openxmlformats.org/officeDocument/2006/relationships/hyperlink" Target="https://www.youtube.com/watch?v=iki_oqY3a44" TargetMode="External"/><Relationship Id="rId4" Type="http://schemas.openxmlformats.org/officeDocument/2006/relationships/hyperlink" Target="https://www.youtube.com/watch?v=KLYwEd15rS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178566" y="5262682"/>
            <a:ext cx="8308360" cy="874556"/>
          </a:xfrm>
        </p:spPr>
        <p:txBody>
          <a:bodyPr/>
          <a:lstStyle/>
          <a:p>
            <a:r>
              <a:rPr lang="fi-FI" sz="4800" dirty="0"/>
              <a:t> -sparraus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fi-FI" dirty="0"/>
              <a:t>18 pt </a:t>
            </a:r>
            <a:r>
              <a:rPr lang="fi-FI" dirty="0" err="1"/>
              <a:t>Sed</a:t>
            </a:r>
            <a:r>
              <a:rPr lang="fi-FI" dirty="0"/>
              <a:t> </a:t>
            </a:r>
            <a:r>
              <a:rPr lang="fi-FI" dirty="0" err="1"/>
              <a:t>finibus</a:t>
            </a:r>
            <a:r>
              <a:rPr lang="fi-FI" dirty="0"/>
              <a:t> </a:t>
            </a:r>
            <a:r>
              <a:rPr lang="fi-FI" dirty="0" err="1"/>
              <a:t>risus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,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rutrum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</a:t>
            </a:r>
            <a:r>
              <a:rPr lang="fi-FI" dirty="0" err="1"/>
              <a:t>porttitor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mauris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ullamcorper</a:t>
            </a:r>
            <a:r>
              <a:rPr lang="fi-FI" dirty="0"/>
              <a:t> </a:t>
            </a:r>
            <a:r>
              <a:rPr lang="fi-FI" dirty="0" err="1"/>
              <a:t>eu</a:t>
            </a:r>
            <a:r>
              <a:rPr lang="fi-FI" dirty="0"/>
              <a:t> </a:t>
            </a:r>
            <a:r>
              <a:rPr lang="fi-FI" dirty="0" err="1"/>
              <a:t>justo</a:t>
            </a:r>
            <a:r>
              <a:rPr lang="fi-FI" dirty="0"/>
              <a:t> sit </a:t>
            </a:r>
            <a:r>
              <a:rPr lang="fi-FI" dirty="0" err="1"/>
              <a:t>amet</a:t>
            </a:r>
            <a:r>
              <a:rPr lang="fi-FI" dirty="0"/>
              <a:t>, </a:t>
            </a:r>
            <a:r>
              <a:rPr lang="fi-FI" dirty="0" err="1"/>
              <a:t>condimentum</a:t>
            </a:r>
            <a:r>
              <a:rPr lang="fi-FI" dirty="0"/>
              <a:t> </a:t>
            </a:r>
            <a:r>
              <a:rPr lang="fi-FI" dirty="0" err="1"/>
              <a:t>facilisis</a:t>
            </a:r>
            <a:r>
              <a:rPr lang="fi-FI" dirty="0"/>
              <a:t> ipsum.</a:t>
            </a:r>
          </a:p>
        </p:txBody>
      </p:sp>
      <p:pic>
        <p:nvPicPr>
          <p:cNvPr id="12" name="Kuva 11" descr="Kuva, joka sisältää kohteen Ihmisen kasvot, hymy, henkilö, vaate&#10;&#10;Kuvaus luotu automaattisesti">
            <a:extLst>
              <a:ext uri="{FF2B5EF4-FFF2-40B4-BE49-F238E27FC236}">
                <a16:creationId xmlns:a16="http://schemas.microsoft.com/office/drawing/2014/main" id="{AFD7050B-C7F0-D23C-F399-1572F176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6" y="323652"/>
            <a:ext cx="11834886" cy="4572396"/>
          </a:xfrm>
          <a:prstGeom prst="rect">
            <a:avLst/>
          </a:prstGeom>
        </p:spPr>
      </p:pic>
      <p:pic>
        <p:nvPicPr>
          <p:cNvPr id="3" name="Kuva 2" descr="Kuva, joka sisältää kohteen kuvakaappaus, graafinen suunnittelu, Fontti, Grafiikka&#10;&#10;Kuvaus luotu automaattisesti">
            <a:extLst>
              <a:ext uri="{FF2B5EF4-FFF2-40B4-BE49-F238E27FC236}">
                <a16:creationId xmlns:a16="http://schemas.microsoft.com/office/drawing/2014/main" id="{AF58CAB2-9AFB-DC31-10DA-E914D4C6B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33" y="5110190"/>
            <a:ext cx="2779597" cy="1099204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D88A7654-119F-4090-A838-B5A358503132}"/>
              </a:ext>
            </a:extLst>
          </p:cNvPr>
          <p:cNvSpPr/>
          <p:nvPr/>
        </p:nvSpPr>
        <p:spPr>
          <a:xfrm>
            <a:off x="7358230" y="720762"/>
            <a:ext cx="2947596" cy="7853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D7D1B9ED-8F96-5B05-E161-74179248306C}"/>
              </a:ext>
            </a:extLst>
          </p:cNvPr>
          <p:cNvSpPr/>
          <p:nvPr/>
        </p:nvSpPr>
        <p:spPr>
          <a:xfrm>
            <a:off x="1711570" y="131303"/>
            <a:ext cx="4126522" cy="16506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743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77820" y="375709"/>
            <a:ext cx="9052833" cy="895350"/>
          </a:xfrm>
        </p:spPr>
        <p:txBody>
          <a:bodyPr/>
          <a:lstStyle/>
          <a:p>
            <a:r>
              <a:rPr lang="fi-FI" sz="4000" b="1" dirty="0"/>
              <a:t>Vinkkejä esittämiseen 1/2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3407956-0B74-B64D-9E88-F55787A338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820" y="1578196"/>
            <a:ext cx="11162539" cy="4202494"/>
          </a:xfrm>
        </p:spPr>
        <p:txBody>
          <a:bodyPr vert="horz" lIns="0" tIns="0" rIns="0" bIns="0" rtlCol="0" anchor="t">
            <a:noAutofit/>
          </a:bodyPr>
          <a:lstStyle/>
          <a:p>
            <a:endParaRPr lang="fi-FI" sz="3600" dirty="0"/>
          </a:p>
          <a:p>
            <a:br>
              <a:rPr lang="fi-FI" sz="3600" dirty="0"/>
            </a:br>
            <a:endParaRPr lang="fi-FI" sz="3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CE4CDAD-6DD6-206A-0F11-5A89C5124C20}"/>
              </a:ext>
            </a:extLst>
          </p:cNvPr>
          <p:cNvSpPr txBox="1"/>
          <p:nvPr/>
        </p:nvSpPr>
        <p:spPr>
          <a:xfrm>
            <a:off x="377820" y="1400175"/>
            <a:ext cx="101473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fi-FI" sz="2200" b="1" dirty="0"/>
              <a:t>Kiteytä.</a:t>
            </a:r>
            <a:r>
              <a:rPr lang="fi-FI" sz="2200" dirty="0"/>
              <a:t> Kerro yleisölle selkeästi kuka olet, mitä yrityksesi tekee ja miksi sekä mitkä ovat tavoitteenne.</a:t>
            </a:r>
          </a:p>
          <a:p>
            <a:pPr marL="457200" indent="-457200">
              <a:buAutoNum type="arabicPeriod"/>
            </a:pPr>
            <a:r>
              <a:rPr lang="fi-FI" sz="2200" b="1" dirty="0"/>
              <a:t>Erotu massasta.</a:t>
            </a:r>
            <a:r>
              <a:rPr lang="fi-FI" sz="2200" dirty="0"/>
              <a:t> Mitä haluat, että sinusta muistetaan? Esiinny varmasti, mutta ole silti helposti lähestyttävä.</a:t>
            </a:r>
          </a:p>
          <a:p>
            <a:pPr marL="457200" indent="-457200">
              <a:buAutoNum type="arabicPeriod"/>
            </a:pPr>
            <a:r>
              <a:rPr lang="fi-FI" sz="2200" b="1" dirty="0"/>
              <a:t>Ole ryhdikäs. </a:t>
            </a:r>
            <a:r>
              <a:rPr lang="fi-FI" sz="2200" dirty="0"/>
              <a:t>Muista pitää hyvä ryhti ja katsekontakti yleisöön esittäessäsi. Hyvä ryhti auttaa myös puhumaan selkeämmällä äänellä.</a:t>
            </a:r>
          </a:p>
          <a:p>
            <a:pPr marL="457200" indent="-457200">
              <a:buAutoNum type="arabicPeriod"/>
            </a:pPr>
            <a:r>
              <a:rPr lang="fi-FI" sz="2200" b="1" dirty="0"/>
              <a:t>Puhu selkeästi</a:t>
            </a:r>
            <a:r>
              <a:rPr lang="fi-FI" sz="2200" dirty="0"/>
              <a:t> ja riittävän </a:t>
            </a:r>
            <a:r>
              <a:rPr lang="fi-FI" sz="2200" b="1" dirty="0"/>
              <a:t>hitaasti</a:t>
            </a:r>
            <a:r>
              <a:rPr lang="fi-FI" sz="2200" dirty="0"/>
              <a:t>, mutta luontevasti. </a:t>
            </a:r>
          </a:p>
          <a:p>
            <a:pPr marL="457200" indent="-457200">
              <a:buAutoNum type="arabicPeriod"/>
            </a:pPr>
            <a:r>
              <a:rPr lang="fi-FI" sz="2200" b="1" dirty="0"/>
              <a:t>”Selitä”, älä ”lue”. </a:t>
            </a:r>
            <a:r>
              <a:rPr lang="fi-FI" sz="2200" dirty="0"/>
              <a:t>Kuunteleminen on vaikeaa, anna yleisölle aikaa ymmärtää sanomasi.</a:t>
            </a:r>
          </a:p>
          <a:p>
            <a:pPr marL="457200" indent="-457200">
              <a:buAutoNum type="arabicPeriod"/>
            </a:pPr>
            <a:r>
              <a:rPr lang="fi-FI" sz="2200" b="1" dirty="0"/>
              <a:t>Kerro tarina. </a:t>
            </a:r>
            <a:r>
              <a:rPr lang="fi-FI" sz="2200" dirty="0"/>
              <a:t>Kuulijat rakastavat tarinoita ihmisistä ilmiöiden takana. Tee sanomastasi mielenkiintoinen ja unohtumaton.</a:t>
            </a:r>
          </a:p>
          <a:p>
            <a:pPr marL="457200" indent="-457200">
              <a:buAutoNum type="arabicPeriod"/>
            </a:pPr>
            <a:endParaRPr lang="fi-FI" sz="2200" dirty="0"/>
          </a:p>
          <a:p>
            <a:pPr marL="457200" indent="-457200">
              <a:buAutoNum type="arabicPeriod"/>
            </a:pPr>
            <a:endParaRPr lang="fi-FI" sz="2200" dirty="0"/>
          </a:p>
          <a:p>
            <a:endParaRPr lang="fi-FI" sz="2600" i="1" dirty="0"/>
          </a:p>
        </p:txBody>
      </p:sp>
    </p:spTree>
    <p:extLst>
      <p:ext uri="{BB962C8B-B14F-4D97-AF65-F5344CB8AC3E}">
        <p14:creationId xmlns:p14="http://schemas.microsoft.com/office/powerpoint/2010/main" val="334474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77820" y="375709"/>
            <a:ext cx="9052833" cy="895350"/>
          </a:xfrm>
        </p:spPr>
        <p:txBody>
          <a:bodyPr/>
          <a:lstStyle/>
          <a:p>
            <a:r>
              <a:rPr lang="fi-FI" sz="4000" b="1" dirty="0"/>
              <a:t>Vinkkejä esittämiseen 2/2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3407956-0B74-B64D-9E88-F55787A338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820" y="1578196"/>
            <a:ext cx="11162539" cy="4202494"/>
          </a:xfrm>
        </p:spPr>
        <p:txBody>
          <a:bodyPr vert="horz" lIns="0" tIns="0" rIns="0" bIns="0" rtlCol="0" anchor="t">
            <a:noAutofit/>
          </a:bodyPr>
          <a:lstStyle/>
          <a:p>
            <a:endParaRPr lang="fi-FI" sz="3600" dirty="0"/>
          </a:p>
          <a:p>
            <a:br>
              <a:rPr lang="fi-FI" sz="3600" dirty="0"/>
            </a:br>
            <a:endParaRPr lang="fi-FI" sz="3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CE4CDAD-6DD6-206A-0F11-5A89C5124C20}"/>
              </a:ext>
            </a:extLst>
          </p:cNvPr>
          <p:cNvSpPr txBox="1"/>
          <p:nvPr/>
        </p:nvSpPr>
        <p:spPr>
          <a:xfrm>
            <a:off x="377820" y="1271059"/>
            <a:ext cx="115189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7"/>
            </a:pPr>
            <a:r>
              <a:rPr lang="fi-FI" sz="2200" b="1" dirty="0"/>
              <a:t>Miksi yrityksesi on niin hyvä? </a:t>
            </a:r>
            <a:r>
              <a:rPr lang="fi-FI" sz="2200" dirty="0"/>
              <a:t>Mikä on se lisäarvo, jonka yritys tuo?</a:t>
            </a:r>
          </a:p>
          <a:p>
            <a:pPr marL="457200" indent="-457200">
              <a:buAutoNum type="arabicPeriod" startAt="7"/>
            </a:pPr>
            <a:r>
              <a:rPr lang="fi-FI" sz="2200" b="1" dirty="0"/>
              <a:t>Ole vakuuttava ja pitäydy faktoissa.  </a:t>
            </a:r>
            <a:r>
              <a:rPr lang="fi-FI" sz="2200" dirty="0"/>
              <a:t>Jos et tiedä, ota selvää.</a:t>
            </a:r>
          </a:p>
          <a:p>
            <a:r>
              <a:rPr lang="fi-FI" sz="2200" b="1" dirty="0"/>
              <a:t>9.   Pyydä / ota vastaan palautetta. </a:t>
            </a:r>
            <a:r>
              <a:rPr lang="fi-FI" sz="2200" dirty="0"/>
              <a:t>Jos palautetta ei tule eikä kukaan juurikaan 	muista esitystäsi, siinä on reilusti parannettavaa. </a:t>
            </a:r>
          </a:p>
          <a:p>
            <a:r>
              <a:rPr lang="fi-FI" sz="2200" b="1" dirty="0"/>
              <a:t>10.  Muokkaa. </a:t>
            </a:r>
            <a:r>
              <a:rPr lang="fi-FI" sz="2200" dirty="0"/>
              <a:t> Pitchin tulee sopia aina kulloiseenkin tilanteeseen, sitä 	kuuntelevalle yleisölle sekä tapahtuman tavoitteisiin. </a:t>
            </a:r>
          </a:p>
          <a:p>
            <a:endParaRPr lang="fi-FI" sz="2200" dirty="0"/>
          </a:p>
          <a:p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*****HARJOITTELU. Harjoittele </a:t>
            </a:r>
            <a:r>
              <a:rPr kumimoji="0" lang="fi-FI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pitchiä</a:t>
            </a: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useita kertoja ja pidä esittäessäsi 	muistikortteja – ei kännykkää!  </a:t>
            </a:r>
            <a:endParaRPr kumimoji="0" lang="fi-FI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32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33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+ Nauti tilanteista! </a:t>
            </a:r>
            <a:r>
              <a:rPr kumimoji="0" lang="fi-FI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itchFamily="2" charset="2"/>
              </a:rPr>
              <a:t> </a:t>
            </a:r>
            <a:endParaRPr kumimoji="0" lang="fi-FI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fi-FI" sz="2600" i="1" dirty="0"/>
          </a:p>
        </p:txBody>
      </p:sp>
    </p:spTree>
    <p:extLst>
      <p:ext uri="{BB962C8B-B14F-4D97-AF65-F5344CB8AC3E}">
        <p14:creationId xmlns:p14="http://schemas.microsoft.com/office/powerpoint/2010/main" val="342664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97E2-E6CF-C007-2016-7239E1F16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603493-6416-7A10-4F98-02FE35C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90575"/>
            <a:ext cx="5260666" cy="787854"/>
          </a:xfrm>
        </p:spPr>
        <p:txBody>
          <a:bodyPr anchor="t">
            <a:normAutofit/>
          </a:bodyPr>
          <a:lstStyle/>
          <a:p>
            <a:r>
              <a:rPr lang="fi-FI" b="1" dirty="0"/>
              <a:t>Havainnollistusta: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3D5A471-3C86-55EA-F30A-0907D503F2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6483" y="1907722"/>
            <a:ext cx="4947558" cy="3371850"/>
          </a:xfrm>
        </p:spPr>
        <p:txBody>
          <a:bodyPr vert="horz" lIns="0" tIns="0" rIns="0" bIns="0" rtlCol="0">
            <a:normAutofit fontScale="92500"/>
          </a:bodyPr>
          <a:lstStyle/>
          <a:p>
            <a:r>
              <a:rPr lang="fi-FI" sz="2400" b="0" dirty="0">
                <a:solidFill>
                  <a:schemeClr val="accent1"/>
                </a:solidFill>
                <a:hlinkClick r:id="rId3"/>
              </a:rPr>
              <a:t>https://www.youtube.com/watch?v=wVYyCUwDFhE</a:t>
            </a:r>
            <a:br>
              <a:rPr lang="fi-FI" sz="2400" b="0" dirty="0">
                <a:solidFill>
                  <a:schemeClr val="accent1"/>
                </a:solidFill>
              </a:rPr>
            </a:br>
            <a:br>
              <a:rPr lang="fi-FI" sz="2400" b="0" dirty="0">
                <a:solidFill>
                  <a:schemeClr val="accent1"/>
                </a:solidFill>
              </a:rPr>
            </a:b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b="1" dirty="0"/>
              <a:t>Esimerkki huonosta </a:t>
            </a:r>
            <a:r>
              <a:rPr lang="fi-FI" sz="2400" b="1" dirty="0" err="1"/>
              <a:t>pitchistä</a:t>
            </a:r>
            <a:r>
              <a:rPr lang="fi-FI" sz="2400" b="1" dirty="0"/>
              <a:t>: </a:t>
            </a:r>
          </a:p>
          <a:p>
            <a:pPr marL="828675" lvl="1" indent="-285750"/>
            <a:r>
              <a:rPr lang="fi-FI" sz="2400" b="0" dirty="0">
                <a:solidFill>
                  <a:schemeClr val="accent1"/>
                </a:solidFill>
                <a:hlinkClick r:id="rId4"/>
              </a:rPr>
              <a:t>https://www.youtube.com/watch?v=KLYwEd15rSg </a:t>
            </a:r>
            <a:r>
              <a:rPr lang="fi-FI" sz="2400" b="0" dirty="0">
                <a:solidFill>
                  <a:schemeClr val="accent1"/>
                </a:solidFill>
              </a:rPr>
              <a:t>   </a:t>
            </a:r>
          </a:p>
          <a:p>
            <a:pPr marL="828675" lvl="1" indent="-285750">
              <a:buFont typeface="Wingdings" panose="05000000000000000000" pitchFamily="2" charset="2"/>
              <a:buChar char="è"/>
            </a:pPr>
            <a:r>
              <a:rPr lang="fi-FI" sz="2400" b="1" dirty="0"/>
              <a:t> Parannettu versio: </a:t>
            </a:r>
          </a:p>
          <a:p>
            <a:pPr lvl="1" indent="0">
              <a:buNone/>
            </a:pPr>
            <a:r>
              <a:rPr lang="fi-FI" sz="2400" b="0" dirty="0">
                <a:solidFill>
                  <a:schemeClr val="accent1"/>
                </a:solidFill>
                <a:hlinkClick r:id="rId5"/>
              </a:rPr>
              <a:t>https://www.youtube.com/watch?v=iki_oqY3a44</a:t>
            </a:r>
            <a:r>
              <a:rPr lang="fi-FI" sz="2400" b="0" dirty="0">
                <a:solidFill>
                  <a:schemeClr val="accent1"/>
                </a:solidFill>
              </a:rPr>
              <a:t> </a:t>
            </a:r>
            <a:endParaRPr lang="fi-FI" sz="2400" dirty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76515A97-9283-1872-A37B-FF5FAE58F9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19B51A1E-902D-48AF-9020-955120F399B6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pic>
        <p:nvPicPr>
          <p:cNvPr id="8" name="Kuvan paikkamerkki 7" descr="Kuva, joka sisältää kohteen kahvikuppi, tietokone, sisä-, muki&#10;&#10;Kuvaus luotu automaattisesti">
            <a:extLst>
              <a:ext uri="{FF2B5EF4-FFF2-40B4-BE49-F238E27FC236}">
                <a16:creationId xmlns:a16="http://schemas.microsoft.com/office/drawing/2014/main" id="{3132A773-4B5B-60C8-DAFD-93ABF4C7A4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14732" r="14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4329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38F5EA4-765D-E848-A88A-70F1AD0A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226"/>
            <a:ext cx="10972800" cy="872455"/>
          </a:xfrm>
        </p:spPr>
        <p:txBody>
          <a:bodyPr/>
          <a:lstStyle/>
          <a:p>
            <a:r>
              <a:rPr lang="fi-FI" sz="3200" dirty="0">
                <a:solidFill>
                  <a:schemeClr val="tx1"/>
                </a:solidFill>
              </a:rPr>
              <a:t>TEHTÄVÄ:</a:t>
            </a:r>
            <a:r>
              <a:rPr lang="fi-FI" sz="3200" dirty="0"/>
              <a:t> Myyntipuhe eli </a:t>
            </a:r>
            <a:r>
              <a:rPr lang="fi-FI" sz="3200" dirty="0" err="1"/>
              <a:t>pitch</a:t>
            </a:r>
            <a:endParaRPr lang="fi-FI" sz="2000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A49B18D-28E8-644F-91B0-A14E9945B69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800" y="1400175"/>
            <a:ext cx="10896600" cy="5172599"/>
          </a:xfrm>
        </p:spPr>
        <p:txBody>
          <a:bodyPr/>
          <a:lstStyle/>
          <a:p>
            <a:pPr marL="0" indent="0">
              <a:buNone/>
            </a:pPr>
            <a:r>
              <a:rPr lang="fi-FI" sz="1800" b="1" dirty="0"/>
              <a:t>TOTEUTUS 2min.:</a:t>
            </a:r>
          </a:p>
          <a:p>
            <a:pPr marL="0" indent="0">
              <a:buNone/>
            </a:pPr>
            <a:r>
              <a:rPr lang="fi-FI" sz="1800" dirty="0"/>
              <a:t>Ette ehdi kertoa kaikkea, joten </a:t>
            </a:r>
            <a:r>
              <a:rPr lang="fi-FI" sz="1800" i="1" dirty="0"/>
              <a:t>priorisoikaa!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Painottakaa </a:t>
            </a:r>
            <a:r>
              <a:rPr lang="fi-FI" sz="1800" i="1" dirty="0"/>
              <a:t>avainasioita</a:t>
            </a:r>
            <a:r>
              <a:rPr lang="fi-FI" sz="1800" dirty="0"/>
              <a:t>, kuten: </a:t>
            </a:r>
          </a:p>
          <a:p>
            <a:pPr marL="0" indent="0">
              <a:buNone/>
            </a:pPr>
            <a:endParaRPr lang="fi-FI" sz="1800" dirty="0"/>
          </a:p>
          <a:p>
            <a:pPr marL="514350" indent="-514350">
              <a:buAutoNum type="arabicPeriod"/>
            </a:pPr>
            <a:r>
              <a:rPr lang="fi-FI" sz="1800" dirty="0"/>
              <a:t>Yrityksen </a:t>
            </a:r>
            <a:r>
              <a:rPr lang="fi-FI" sz="1800" i="1" dirty="0"/>
              <a:t>nimi</a:t>
            </a:r>
            <a:r>
              <a:rPr lang="fi-FI" sz="1800" dirty="0"/>
              <a:t> </a:t>
            </a:r>
          </a:p>
          <a:p>
            <a:pPr marL="514350" indent="-514350">
              <a:buAutoNum type="arabicPeriod"/>
            </a:pPr>
            <a:r>
              <a:rPr lang="fi-FI" sz="1800" dirty="0"/>
              <a:t>Yleinen </a:t>
            </a:r>
            <a:r>
              <a:rPr lang="fi-FI" sz="1800" i="1" dirty="0"/>
              <a:t>ongelma</a:t>
            </a:r>
            <a:r>
              <a:rPr lang="fi-FI" sz="1800" dirty="0"/>
              <a:t> tai hankaluus</a:t>
            </a:r>
          </a:p>
          <a:p>
            <a:pPr marL="514350" indent="-514350">
              <a:buAutoNum type="arabicPeriod"/>
            </a:pPr>
            <a:r>
              <a:rPr lang="fi-FI" sz="1800" dirty="0"/>
              <a:t>Yrityksenne </a:t>
            </a:r>
            <a:r>
              <a:rPr lang="fi-FI" sz="1800" i="1" dirty="0"/>
              <a:t>ratkaisu</a:t>
            </a:r>
            <a:r>
              <a:rPr lang="fi-FI" sz="1800" dirty="0"/>
              <a:t> tähän ongelmaan tai hankaluuteen</a:t>
            </a:r>
          </a:p>
          <a:p>
            <a:pPr marL="514350" indent="-514350">
              <a:buAutoNum type="arabicPeriod"/>
            </a:pPr>
            <a:r>
              <a:rPr lang="fi-FI" sz="1800" dirty="0"/>
              <a:t>Lyhyt tuote- tai palveluesittely: tärkeimmät lisäarvoa tuottavat </a:t>
            </a:r>
            <a:r>
              <a:rPr lang="fi-FI" sz="1800" i="1" dirty="0"/>
              <a:t>ominaisuudet</a:t>
            </a:r>
          </a:p>
          <a:p>
            <a:pPr marL="514350" indent="-514350">
              <a:buAutoNum type="arabicPeriod"/>
            </a:pPr>
            <a:r>
              <a:rPr lang="fi-FI" sz="1800" i="1" dirty="0"/>
              <a:t>Kohderyhmä</a:t>
            </a:r>
            <a:r>
              <a:rPr lang="fi-FI" sz="1800" dirty="0"/>
              <a:t>: asiakaskuntanne </a:t>
            </a:r>
          </a:p>
          <a:p>
            <a:pPr marL="514350" indent="-514350">
              <a:buAutoNum type="arabicPeriod"/>
            </a:pPr>
            <a:r>
              <a:rPr lang="fi-FI" sz="1800" dirty="0"/>
              <a:t>Joitakin oleellisia yksityiskohtia liiketoimintasuunnitelmastanne (esim. </a:t>
            </a:r>
            <a:r>
              <a:rPr lang="fi-FI" sz="1800" dirty="0" err="1"/>
              <a:t>hinnoitttelu</a:t>
            </a:r>
            <a:r>
              <a:rPr lang="fi-FI" sz="1800" dirty="0"/>
              <a:t>, myyntikanavat, markkinointikanavat, tms.)</a:t>
            </a:r>
          </a:p>
          <a:p>
            <a:pPr marL="514350" indent="-514350">
              <a:buAutoNum type="arabicPeriod"/>
            </a:pPr>
            <a:r>
              <a:rPr lang="fi-FI" sz="1800" i="1" dirty="0"/>
              <a:t>”Kiitos!”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05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D448D-F172-18BB-E273-6611FA18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08AB7A3E-594A-C99A-28BC-11B8E6A9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243" y="1457570"/>
            <a:ext cx="10285513" cy="970858"/>
          </a:xfrm>
        </p:spPr>
        <p:txBody>
          <a:bodyPr/>
          <a:lstStyle/>
          <a:p>
            <a:r>
              <a:rPr lang="fi-FI" sz="7200" b="0" dirty="0"/>
              <a:t>Nyt on teidän vuoronne loistaa!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BCEB843-6EC4-29F9-C068-7CA8AB5ADF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3075" y="6454775"/>
            <a:ext cx="288925" cy="19367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30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5090476-1DE3-B64F-9F1E-E8BBBB6B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976" y="0"/>
            <a:ext cx="12311920" cy="8130166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183678F-EC19-D79B-750A-14F63C80E2E5}"/>
              </a:ext>
            </a:extLst>
          </p:cNvPr>
          <p:cNvSpPr txBox="1"/>
          <p:nvPr/>
        </p:nvSpPr>
        <p:spPr>
          <a:xfrm>
            <a:off x="657225" y="4065083"/>
            <a:ext cx="440055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KIITOS!</a:t>
            </a:r>
            <a:r>
              <a:rPr lang="fi-FI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endParaRPr lang="fi-FI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Mari Laakso-Suutari</a:t>
            </a:r>
          </a:p>
          <a:p>
            <a:r>
              <a:rPr lang="fi-FI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mari.laakso-suutari@kotka.fi</a:t>
            </a:r>
            <a:endParaRPr lang="fi-FI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5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D0F83AA0-D36D-4FED-4D17-299DADD7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26" y="1649896"/>
            <a:ext cx="11198710" cy="3148014"/>
          </a:xfrm>
        </p:spPr>
        <p:txBody>
          <a:bodyPr/>
          <a:lstStyle/>
          <a:p>
            <a:r>
              <a:rPr lang="fi-FI" sz="6600" dirty="0"/>
              <a:t>Pitch </a:t>
            </a:r>
            <a:br>
              <a:rPr lang="fi-FI" sz="6600" dirty="0"/>
            </a:br>
            <a:r>
              <a:rPr lang="fi-FI" sz="6600" dirty="0"/>
              <a:t>Myyntipuhe</a:t>
            </a:r>
            <a:br>
              <a:rPr lang="fi-FI" sz="6600" dirty="0"/>
            </a:br>
            <a:r>
              <a:rPr lang="fi-FI" sz="6600" dirty="0"/>
              <a:t> Hissipuhe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04D80F-8AF2-A9EE-08C2-55F03B6B93E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903075" y="6454775"/>
            <a:ext cx="288925" cy="193675"/>
          </a:xfrm>
          <a:prstGeom prst="rect">
            <a:avLst/>
          </a:prstGeom>
        </p:spPr>
        <p:txBody>
          <a:bodyPr/>
          <a:lstStyle/>
          <a:p>
            <a:fld id="{19B51A1E-902D-48AF-9020-955120F399B6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35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77820" y="375709"/>
            <a:ext cx="9052833" cy="895350"/>
          </a:xfrm>
        </p:spPr>
        <p:txBody>
          <a:bodyPr/>
          <a:lstStyle/>
          <a:p>
            <a:r>
              <a:rPr lang="fi-FI" sz="4000" b="1" dirty="0"/>
              <a:t>Mikä </a:t>
            </a:r>
            <a:r>
              <a:rPr lang="fi-FI" sz="4000" b="1" dirty="0" err="1"/>
              <a:t>pitch</a:t>
            </a:r>
            <a:r>
              <a:rPr lang="fi-FI" sz="4000" b="1" dirty="0"/>
              <a:t>?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3407956-0B74-B64D-9E88-F55787A338E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820" y="1578196"/>
            <a:ext cx="11162539" cy="4202494"/>
          </a:xfrm>
        </p:spPr>
        <p:txBody>
          <a:bodyPr vert="horz" lIns="0" tIns="0" rIns="0" bIns="0" rtlCol="0" anchor="t">
            <a:noAutofit/>
          </a:bodyPr>
          <a:lstStyle/>
          <a:p>
            <a:endParaRPr lang="fi-FI" sz="3600" dirty="0"/>
          </a:p>
          <a:p>
            <a:br>
              <a:rPr lang="fi-FI" sz="3600" dirty="0"/>
            </a:br>
            <a:endParaRPr lang="fi-FI" sz="36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8CE4CDAD-6DD6-206A-0F11-5A89C5124C20}"/>
              </a:ext>
            </a:extLst>
          </p:cNvPr>
          <p:cNvSpPr txBox="1"/>
          <p:nvPr/>
        </p:nvSpPr>
        <p:spPr>
          <a:xfrm>
            <a:off x="377821" y="1902372"/>
            <a:ext cx="10153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latin typeface="Montserrat"/>
              </a:rPr>
              <a:t>Myyntipuhe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hissipuhe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yritysesittelypuhe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… </a:t>
            </a:r>
          </a:p>
          <a:p>
            <a:endParaRPr lang="en-US" sz="2600" b="0" i="0" dirty="0">
              <a:solidFill>
                <a:srgbClr val="000000"/>
              </a:solidFill>
              <a:effectLst/>
              <a:latin typeface="Montserrat"/>
            </a:endParaRPr>
          </a:p>
          <a:p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=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Montserrat"/>
              </a:rPr>
              <a:t>Puhe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,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Montserrat"/>
              </a:rPr>
              <a:t>jolla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en-US" sz="2600" b="0" i="0" dirty="0" err="1">
                <a:solidFill>
                  <a:srgbClr val="000000"/>
                </a:solidFill>
                <a:effectLst/>
                <a:latin typeface="Montserrat"/>
              </a:rPr>
              <a:t>pyritään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saamaan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kuuntelija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vakuuttuneeksi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yrityksestä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ja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uskomaan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siihen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sen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tuotteeseen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sekä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yrityksessä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toimiviin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Montserrat"/>
              </a:rPr>
              <a:t>ihmisiin</a:t>
            </a:r>
            <a:r>
              <a:rPr lang="en-US" sz="2600" dirty="0">
                <a:solidFill>
                  <a:srgbClr val="000000"/>
                </a:solidFill>
                <a:latin typeface="Montserrat"/>
              </a:rPr>
              <a:t>.</a:t>
            </a:r>
            <a:endParaRPr lang="en-US" sz="2600" b="0" i="0" dirty="0">
              <a:solidFill>
                <a:srgbClr val="000000"/>
              </a:solidFill>
              <a:effectLst/>
              <a:latin typeface="Montserrat"/>
            </a:endParaRPr>
          </a:p>
          <a:p>
            <a:endParaRPr lang="en-US" sz="2600" b="0" i="0" dirty="0">
              <a:solidFill>
                <a:srgbClr val="000000"/>
              </a:solidFill>
              <a:effectLst/>
              <a:latin typeface="Montserrat"/>
            </a:endParaRPr>
          </a:p>
          <a:p>
            <a:r>
              <a:rPr lang="en-US" sz="2600" b="0" i="0" dirty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fi-FI" sz="2600" i="1" dirty="0"/>
              <a:t>“puhe tai toiminta, jonka avulla yritetään suostutella henkilö uskomaan tai tekemään puhujan haluamalla tavalla”</a:t>
            </a:r>
          </a:p>
        </p:txBody>
      </p:sp>
    </p:spTree>
    <p:extLst>
      <p:ext uri="{BB962C8B-B14F-4D97-AF65-F5344CB8AC3E}">
        <p14:creationId xmlns:p14="http://schemas.microsoft.com/office/powerpoint/2010/main" val="93452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976AF4F0-B952-B04A-986E-C2461CF20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r>
              <a:rPr lang="en" sz="3100" dirty="0"/>
              <a:t>”The best sales pitches </a:t>
            </a:r>
            <a:br>
              <a:rPr lang="en" sz="3100" dirty="0"/>
            </a:br>
            <a:r>
              <a:rPr lang="en" sz="3100" dirty="0"/>
              <a:t>make me feel like </a:t>
            </a:r>
            <a:br>
              <a:rPr lang="en" sz="3100" dirty="0"/>
            </a:br>
            <a:r>
              <a:rPr lang="en" sz="3100" dirty="0"/>
              <a:t>the train is just about to leave the station, </a:t>
            </a:r>
            <a:br>
              <a:rPr lang="en" sz="3100" dirty="0"/>
            </a:br>
            <a:r>
              <a:rPr lang="en" sz="3100" dirty="0"/>
              <a:t>and it is not going to wait for me </a:t>
            </a:r>
            <a:br>
              <a:rPr lang="en" sz="3100" dirty="0"/>
            </a:br>
            <a:r>
              <a:rPr lang="en" sz="3100" dirty="0"/>
              <a:t>unless I jump aboard myself.”</a:t>
            </a:r>
            <a:endParaRPr lang="fi-FI" sz="3100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9D356373-3D47-094F-9379-25BB3F8CF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277684"/>
            <a:ext cx="4957233" cy="775494"/>
          </a:xfrm>
        </p:spPr>
        <p:txBody>
          <a:bodyPr>
            <a:normAutofit/>
          </a:bodyPr>
          <a:lstStyle/>
          <a:p>
            <a:r>
              <a:rPr lang="fi-FI" dirty="0"/>
              <a:t>Jon </a:t>
            </a:r>
            <a:r>
              <a:rPr lang="fi-FI" dirty="0" err="1"/>
              <a:t>Callaghan</a:t>
            </a:r>
            <a:r>
              <a:rPr lang="fi-FI" dirty="0"/>
              <a:t>, </a:t>
            </a:r>
            <a:r>
              <a:rPr lang="fi-FI" dirty="0" err="1"/>
              <a:t>True</a:t>
            </a:r>
            <a:r>
              <a:rPr lang="fi-FI" dirty="0"/>
              <a:t> </a:t>
            </a:r>
            <a:r>
              <a:rPr lang="fi-FI" dirty="0" err="1"/>
              <a:t>Ventures</a:t>
            </a:r>
            <a:endParaRPr lang="fi-FI" dirty="0"/>
          </a:p>
          <a:p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435079-759C-26F9-9C80-7F4EAB351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28" r="1006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619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97E2-E6CF-C007-2016-7239E1F16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603493-6416-7A10-4F98-02FE35C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33375"/>
            <a:ext cx="6000750" cy="1038225"/>
          </a:xfrm>
        </p:spPr>
        <p:txBody>
          <a:bodyPr anchor="t">
            <a:normAutofit/>
          </a:bodyPr>
          <a:lstStyle/>
          <a:p>
            <a:r>
              <a:rPr lang="fi-FI" b="1" dirty="0"/>
              <a:t>Hyvän </a:t>
            </a:r>
            <a:r>
              <a:rPr lang="fi-FI" b="1" dirty="0" err="1"/>
              <a:t>pitchin</a:t>
            </a:r>
            <a:r>
              <a:rPr lang="fi-FI" b="1" dirty="0"/>
              <a:t> perusosat: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3D5A471-3C86-55EA-F30A-0907D503F2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0025" y="1247775"/>
            <a:ext cx="5791200" cy="4952999"/>
          </a:xfrm>
        </p:spPr>
        <p:txBody>
          <a:bodyPr vert="horz" lIns="0" tIns="0" rIns="0" bIns="0" rtlCol="0"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Tervehdi, esittele itsesi ja yrityksesi</a:t>
            </a:r>
          </a:p>
          <a:p>
            <a:pPr lvl="1" indent="0">
              <a:buNone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kenelle teistä on apua?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Kerro miksi olette olemassa </a:t>
            </a:r>
          </a:p>
          <a:p>
            <a:pPr lvl="1" indent="0">
              <a:buNone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mitä teette ja kuka siitä hyötyy?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Kerro miten eroatte kilpailijoistanne</a:t>
            </a:r>
          </a:p>
          <a:p>
            <a:pPr lvl="1" indent="0">
              <a:buNone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- mitä ongelmia olette ratkaisseet, mitä ovat merkittävimmät saavutuksenne?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Osallista kuuntelija</a:t>
            </a:r>
          </a:p>
          <a:p>
            <a:pPr marL="828675" lvl="1" indent="-285750">
              <a:buFontTx/>
              <a:buChar char="-"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retorinen kysymys, yhteystiedot, mielenkiintoinen ehdotus jatkosta…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Kiitä kuuntelijaa</a:t>
            </a:r>
          </a:p>
          <a:p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EXTRA: Harjoittele ja harjoittele!</a:t>
            </a:r>
          </a:p>
          <a:p>
            <a:pPr lvl="1" indent="0">
              <a:buNone/>
            </a:pP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- hio ja parantele </a:t>
            </a:r>
            <a:r>
              <a:rPr lang="fi-FI" sz="2200" dirty="0" err="1">
                <a:latin typeface="Arial" panose="020B0604020202020204" pitchFamily="34" charset="0"/>
                <a:cs typeface="Arial" panose="020B0604020202020204" pitchFamily="34" charset="0"/>
              </a:rPr>
              <a:t>pitchiäsi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, muokkaa sitä eri yleisöille / eri tilanteisiin ja tarkoituksiin </a:t>
            </a:r>
          </a:p>
          <a:p>
            <a:pPr marL="342900" indent="-342900">
              <a:buFont typeface="+mj-lt"/>
              <a:buAutoNum type="arabicPeriod"/>
            </a:pPr>
            <a:endParaRPr lang="fi-FI" dirty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76515A97-9283-1872-A37B-FF5FAE58F9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19B51A1E-902D-48AF-9020-955120F399B6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pic>
        <p:nvPicPr>
          <p:cNvPr id="8" name="Kuvan paikkamerkki 7" descr="Kuva, joka sisältää kohteen kahvikuppi, tietokone, sisä-, muki&#10;&#10;Kuvaus luotu automaattisesti">
            <a:extLst>
              <a:ext uri="{FF2B5EF4-FFF2-40B4-BE49-F238E27FC236}">
                <a16:creationId xmlns:a16="http://schemas.microsoft.com/office/drawing/2014/main" id="{3132A773-4B5B-60C8-DAFD-93ABF4C7A4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4732" r="14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659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D224FA-9E8E-F549-8768-AB9DC3F2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Fill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blanks</a:t>
            </a:r>
            <a:r>
              <a:rPr lang="fi-FI" dirty="0"/>
              <a:t> 1: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DC9B2F2-717C-0B45-BB6A-D27D1154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29522"/>
            <a:ext cx="10972803" cy="4229038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”</a:t>
            </a:r>
            <a:r>
              <a:rPr lang="fi-FI" sz="3200" dirty="0" err="1"/>
              <a:t>Hello</a:t>
            </a:r>
            <a:r>
              <a:rPr lang="fi-FI" sz="3200" dirty="0"/>
              <a:t>, my </a:t>
            </a:r>
            <a:r>
              <a:rPr lang="fi-FI" sz="3200" dirty="0" err="1"/>
              <a:t>company</a:t>
            </a:r>
            <a:r>
              <a:rPr lang="fi-FI" sz="3200" dirty="0"/>
              <a:t> is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b="1" dirty="0" err="1">
                <a:solidFill>
                  <a:schemeClr val="accent3"/>
                </a:solidFill>
              </a:rPr>
              <a:t>the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name</a:t>
            </a:r>
            <a:r>
              <a:rPr lang="fi-FI" sz="3200" b="1" dirty="0">
                <a:solidFill>
                  <a:schemeClr val="accent3"/>
                </a:solidFill>
              </a:rPr>
              <a:t> of </a:t>
            </a:r>
            <a:r>
              <a:rPr lang="fi-FI" sz="3200" b="1" dirty="0" err="1">
                <a:solidFill>
                  <a:schemeClr val="accent3"/>
                </a:solidFill>
              </a:rPr>
              <a:t>the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company</a:t>
            </a:r>
            <a:r>
              <a:rPr lang="fi-FI" sz="3200" dirty="0">
                <a:solidFill>
                  <a:schemeClr val="accent3"/>
                </a:solidFill>
              </a:rPr>
              <a:t>]</a:t>
            </a:r>
            <a:r>
              <a:rPr lang="fi-FI" sz="3200" dirty="0"/>
              <a:t>! </a:t>
            </a:r>
            <a:br>
              <a:rPr lang="fi-FI" sz="3200" dirty="0"/>
            </a:b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problem</a:t>
            </a:r>
            <a:r>
              <a:rPr lang="fi-FI" sz="3200" dirty="0"/>
              <a:t> </a:t>
            </a:r>
            <a:r>
              <a:rPr lang="fi-FI" sz="3200" dirty="0" err="1"/>
              <a:t>that</a:t>
            </a:r>
            <a:r>
              <a:rPr lang="fi-FI" sz="3200" dirty="0"/>
              <a:t> </a:t>
            </a:r>
            <a:r>
              <a:rPr lang="fi-FI" sz="3200" dirty="0" err="1"/>
              <a:t>we</a:t>
            </a:r>
            <a:r>
              <a:rPr lang="fi-FI" sz="3200" dirty="0"/>
              <a:t> </a:t>
            </a:r>
            <a:r>
              <a:rPr lang="fi-FI" sz="3200" dirty="0" err="1"/>
              <a:t>wish</a:t>
            </a:r>
            <a:r>
              <a:rPr lang="fi-FI" sz="3200" dirty="0"/>
              <a:t> to </a:t>
            </a:r>
            <a:r>
              <a:rPr lang="fi-FI" sz="3200" dirty="0" err="1"/>
              <a:t>solve</a:t>
            </a:r>
            <a:r>
              <a:rPr lang="fi-FI" sz="3200" dirty="0"/>
              <a:t> is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b="1" dirty="0" err="1">
                <a:solidFill>
                  <a:schemeClr val="accent3"/>
                </a:solidFill>
              </a:rPr>
              <a:t>the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problem</a:t>
            </a:r>
            <a:r>
              <a:rPr lang="fi-FI" sz="3200" dirty="0">
                <a:solidFill>
                  <a:schemeClr val="accent3"/>
                </a:solidFill>
              </a:rPr>
              <a:t>].</a:t>
            </a:r>
            <a:br>
              <a:rPr lang="fi-FI" sz="3200" dirty="0"/>
            </a:br>
            <a:r>
              <a:rPr lang="fi-FI" sz="3200" dirty="0" err="1"/>
              <a:t>Our</a:t>
            </a:r>
            <a:r>
              <a:rPr lang="fi-FI" sz="3200" dirty="0"/>
              <a:t> </a:t>
            </a:r>
            <a:r>
              <a:rPr lang="fi-FI" sz="3200" dirty="0" err="1"/>
              <a:t>solution</a:t>
            </a:r>
            <a:r>
              <a:rPr lang="fi-FI" sz="3200" dirty="0"/>
              <a:t> is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b="1" dirty="0" err="1">
                <a:solidFill>
                  <a:schemeClr val="accent3"/>
                </a:solidFill>
              </a:rPr>
              <a:t>the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solution</a:t>
            </a:r>
            <a:r>
              <a:rPr lang="fi-FI" sz="3200" dirty="0">
                <a:solidFill>
                  <a:schemeClr val="accent3"/>
                </a:solidFill>
              </a:rPr>
              <a:t>]</a:t>
            </a:r>
            <a:r>
              <a:rPr lang="fi-FI" sz="3200" dirty="0"/>
              <a:t>.</a:t>
            </a:r>
            <a:br>
              <a:rPr lang="fi-FI" sz="3200" dirty="0"/>
            </a:br>
            <a:r>
              <a:rPr lang="fi-FI" sz="3200" dirty="0" err="1"/>
              <a:t>Our</a:t>
            </a:r>
            <a:r>
              <a:rPr lang="fi-FI" sz="3200" dirty="0"/>
              <a:t> </a:t>
            </a:r>
            <a:r>
              <a:rPr lang="fi-FI" sz="3200" dirty="0" err="1"/>
              <a:t>most</a:t>
            </a:r>
            <a:r>
              <a:rPr lang="fi-FI" sz="3200" dirty="0"/>
              <a:t> </a:t>
            </a:r>
            <a:r>
              <a:rPr lang="fi-FI" sz="3200" dirty="0" err="1"/>
              <a:t>valued</a:t>
            </a:r>
            <a:r>
              <a:rPr lang="fi-FI" sz="3200" dirty="0"/>
              <a:t> </a:t>
            </a:r>
            <a:r>
              <a:rPr lang="fi-FI" sz="3200" dirty="0" err="1"/>
              <a:t>customers</a:t>
            </a:r>
            <a:r>
              <a:rPr lang="fi-FI" sz="3200" dirty="0"/>
              <a:t> </a:t>
            </a:r>
            <a:r>
              <a:rPr lang="fi-FI" sz="3200" dirty="0" err="1"/>
              <a:t>are</a:t>
            </a:r>
            <a:r>
              <a:rPr lang="fi-FI" sz="3200" dirty="0"/>
              <a:t>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b="1" dirty="0" err="1">
                <a:solidFill>
                  <a:schemeClr val="accent3"/>
                </a:solidFill>
              </a:rPr>
              <a:t>the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target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group</a:t>
            </a:r>
            <a:r>
              <a:rPr lang="fi-FI" sz="3200" dirty="0">
                <a:solidFill>
                  <a:schemeClr val="accent3"/>
                </a:solidFill>
              </a:rPr>
              <a:t>]</a:t>
            </a:r>
            <a:r>
              <a:rPr lang="fi-FI" sz="3200" dirty="0"/>
              <a:t>.</a:t>
            </a:r>
            <a:br>
              <a:rPr lang="fi-FI" sz="3200" dirty="0"/>
            </a:br>
            <a:r>
              <a:rPr lang="fi-FI" sz="3200" dirty="0" err="1"/>
              <a:t>Our</a:t>
            </a:r>
            <a:r>
              <a:rPr lang="fi-FI" sz="3200" dirty="0"/>
              <a:t> </a:t>
            </a:r>
            <a:r>
              <a:rPr lang="fi-FI" sz="3200" dirty="0" err="1"/>
              <a:t>company</a:t>
            </a:r>
            <a:r>
              <a:rPr lang="fi-FI" sz="3200" dirty="0"/>
              <a:t> is </a:t>
            </a:r>
            <a:r>
              <a:rPr lang="fi-FI" sz="3200" dirty="0" err="1"/>
              <a:t>unique</a:t>
            </a:r>
            <a:r>
              <a:rPr lang="fi-FI" sz="3200" dirty="0"/>
              <a:t> </a:t>
            </a:r>
            <a:r>
              <a:rPr lang="fi-FI" sz="3200" dirty="0" err="1"/>
              <a:t>because</a:t>
            </a:r>
            <a:r>
              <a:rPr lang="fi-FI" sz="3200" dirty="0"/>
              <a:t>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b="1" dirty="0" err="1">
                <a:solidFill>
                  <a:schemeClr val="accent3"/>
                </a:solidFill>
              </a:rPr>
              <a:t>value</a:t>
            </a:r>
            <a:r>
              <a:rPr lang="fi-FI" sz="3200" b="1" dirty="0">
                <a:solidFill>
                  <a:schemeClr val="accent3"/>
                </a:solidFill>
              </a:rPr>
              <a:t> proposition</a:t>
            </a:r>
            <a:r>
              <a:rPr lang="fi-FI" sz="3200" dirty="0">
                <a:solidFill>
                  <a:schemeClr val="accent3"/>
                </a:solidFill>
              </a:rPr>
              <a:t>].</a:t>
            </a:r>
            <a:br>
              <a:rPr lang="fi-FI" sz="3200" dirty="0"/>
            </a:br>
            <a:endParaRPr lang="fi-FI" sz="3200" dirty="0"/>
          </a:p>
          <a:p>
            <a:pPr marL="0" indent="0">
              <a:buNone/>
            </a:pPr>
            <a:r>
              <a:rPr lang="fi-FI" sz="3200" dirty="0" err="1"/>
              <a:t>Let’s</a:t>
            </a:r>
            <a:r>
              <a:rPr lang="fi-FI" sz="3200" dirty="0"/>
              <a:t> </a:t>
            </a:r>
            <a:r>
              <a:rPr lang="fi-FI" sz="3200" dirty="0" err="1"/>
              <a:t>talk</a:t>
            </a:r>
            <a:r>
              <a:rPr lang="fi-FI" sz="3200" dirty="0"/>
              <a:t> </a:t>
            </a:r>
            <a:r>
              <a:rPr lang="fi-FI" sz="3200" dirty="0" err="1"/>
              <a:t>more</a:t>
            </a:r>
            <a:r>
              <a:rPr lang="fi-FI" sz="3200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36980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741103-3670-6243-A3DF-56B855403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3949"/>
            <a:ext cx="10972800" cy="906011"/>
          </a:xfrm>
        </p:spPr>
        <p:txBody>
          <a:bodyPr/>
          <a:lstStyle/>
          <a:p>
            <a:r>
              <a:rPr lang="fi-FI" dirty="0" err="1"/>
              <a:t>Fill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blanks</a:t>
            </a:r>
            <a:r>
              <a:rPr lang="fi-FI" dirty="0"/>
              <a:t> 2: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EE4859-769C-6949-B876-BB7391AE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6462"/>
            <a:ext cx="10972803" cy="4907560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”People </a:t>
            </a:r>
            <a:r>
              <a:rPr lang="fi-FI" sz="3200" dirty="0" err="1"/>
              <a:t>with</a:t>
            </a:r>
            <a:r>
              <a:rPr lang="fi-FI" sz="3200" dirty="0"/>
              <a:t>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b="1" dirty="0" err="1">
                <a:solidFill>
                  <a:schemeClr val="accent3"/>
                </a:solidFill>
              </a:rPr>
              <a:t>description</a:t>
            </a:r>
            <a:r>
              <a:rPr lang="fi-FI" sz="3200" b="1" dirty="0">
                <a:solidFill>
                  <a:schemeClr val="accent3"/>
                </a:solidFill>
              </a:rPr>
              <a:t> of </a:t>
            </a:r>
            <a:r>
              <a:rPr lang="fi-FI" sz="3200" b="1" dirty="0" err="1">
                <a:solidFill>
                  <a:schemeClr val="accent3"/>
                </a:solidFill>
              </a:rPr>
              <a:t>the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customer</a:t>
            </a:r>
            <a:r>
              <a:rPr lang="fi-FI" sz="3200" dirty="0">
                <a:solidFill>
                  <a:schemeClr val="accent3"/>
                </a:solidFill>
              </a:rPr>
              <a:t>]</a:t>
            </a:r>
            <a:r>
              <a:rPr lang="fi-FI" sz="3200" dirty="0"/>
              <a:t> </a:t>
            </a:r>
          </a:p>
          <a:p>
            <a:pPr marL="0" indent="0">
              <a:buNone/>
            </a:pPr>
            <a:r>
              <a:rPr lang="fi-FI" sz="3200" dirty="0" err="1"/>
              <a:t>Who</a:t>
            </a:r>
            <a:r>
              <a:rPr lang="fi-FI" sz="3200" dirty="0"/>
              <a:t> (</a:t>
            </a:r>
            <a:r>
              <a:rPr lang="fi-FI" sz="3200" dirty="0" err="1"/>
              <a:t>have</a:t>
            </a:r>
            <a:r>
              <a:rPr lang="fi-FI" sz="3200" dirty="0"/>
              <a:t> a)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b="1" dirty="0" err="1">
                <a:solidFill>
                  <a:schemeClr val="accent3"/>
                </a:solidFill>
              </a:rPr>
              <a:t>need</a:t>
            </a:r>
            <a:r>
              <a:rPr lang="fi-FI" sz="3200" b="1" dirty="0">
                <a:solidFill>
                  <a:schemeClr val="accent3"/>
                </a:solidFill>
              </a:rPr>
              <a:t> / </a:t>
            </a:r>
            <a:r>
              <a:rPr lang="fi-FI" sz="3200" b="1" dirty="0" err="1">
                <a:solidFill>
                  <a:schemeClr val="accent3"/>
                </a:solidFill>
              </a:rPr>
              <a:t>problem</a:t>
            </a:r>
            <a:r>
              <a:rPr lang="fi-FI" sz="3200" dirty="0">
                <a:solidFill>
                  <a:schemeClr val="accent3"/>
                </a:solidFill>
              </a:rPr>
              <a:t>] </a:t>
            </a:r>
            <a:r>
              <a:rPr lang="fi-FI" sz="3200" dirty="0" err="1"/>
              <a:t>are</a:t>
            </a:r>
            <a:r>
              <a:rPr lang="fi-FI" sz="3200" dirty="0"/>
              <a:t> </a:t>
            </a:r>
            <a:r>
              <a:rPr lang="fi-FI" sz="3200" dirty="0" err="1"/>
              <a:t>our</a:t>
            </a:r>
            <a:r>
              <a:rPr lang="fi-FI" sz="3200" dirty="0"/>
              <a:t> </a:t>
            </a:r>
            <a:r>
              <a:rPr lang="fi-FI" sz="3200" dirty="0" err="1"/>
              <a:t>customers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r>
              <a:rPr lang="fi-FI" sz="3200" dirty="0" err="1"/>
              <a:t>Our</a:t>
            </a:r>
            <a:r>
              <a:rPr lang="fi-FI" sz="3200" dirty="0"/>
              <a:t>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b="1" dirty="0" err="1">
                <a:solidFill>
                  <a:schemeClr val="accent3"/>
                </a:solidFill>
              </a:rPr>
              <a:t>product</a:t>
            </a:r>
            <a:r>
              <a:rPr lang="fi-FI" sz="3200" b="1" dirty="0">
                <a:solidFill>
                  <a:schemeClr val="accent3"/>
                </a:solidFill>
              </a:rPr>
              <a:t> / </a:t>
            </a:r>
            <a:r>
              <a:rPr lang="fi-FI" sz="3200" b="1" dirty="0" err="1">
                <a:solidFill>
                  <a:schemeClr val="accent3"/>
                </a:solidFill>
              </a:rPr>
              <a:t>service</a:t>
            </a:r>
            <a:r>
              <a:rPr lang="fi-FI" sz="3200" dirty="0">
                <a:solidFill>
                  <a:schemeClr val="accent3"/>
                </a:solidFill>
              </a:rPr>
              <a:t>] </a:t>
            </a:r>
            <a:r>
              <a:rPr lang="fi-FI" sz="3200" dirty="0" err="1"/>
              <a:t>offers</a:t>
            </a:r>
            <a:r>
              <a:rPr lang="fi-FI" sz="3200" dirty="0"/>
              <a:t> a </a:t>
            </a:r>
            <a:r>
              <a:rPr lang="fi-FI" sz="3200" dirty="0" err="1"/>
              <a:t>solution</a:t>
            </a:r>
            <a:r>
              <a:rPr lang="fi-FI" sz="3200" dirty="0"/>
              <a:t> to </a:t>
            </a:r>
            <a:r>
              <a:rPr lang="fi-FI" sz="3200" dirty="0" err="1"/>
              <a:t>the</a:t>
            </a:r>
            <a:r>
              <a:rPr lang="fi-FI" sz="3200" dirty="0"/>
              <a:t> </a:t>
            </a:r>
            <a:r>
              <a:rPr lang="fi-FI" sz="3200" dirty="0" err="1"/>
              <a:t>problem</a:t>
            </a:r>
            <a:r>
              <a:rPr lang="fi-FI" sz="3200" dirty="0"/>
              <a:t> </a:t>
            </a:r>
          </a:p>
          <a:p>
            <a:pPr marL="0" indent="0">
              <a:buNone/>
            </a:pPr>
            <a:r>
              <a:rPr lang="fi-FI" sz="3200" dirty="0"/>
              <a:t>and </a:t>
            </a:r>
            <a:r>
              <a:rPr lang="fi-FI" sz="3200" dirty="0" err="1"/>
              <a:t>its</a:t>
            </a:r>
            <a:r>
              <a:rPr lang="fi-FI" sz="3200" dirty="0"/>
              <a:t> </a:t>
            </a:r>
            <a:r>
              <a:rPr lang="fi-FI" sz="3200" dirty="0" err="1"/>
              <a:t>benefits</a:t>
            </a:r>
            <a:r>
              <a:rPr lang="fi-FI" sz="3200" dirty="0"/>
              <a:t> </a:t>
            </a:r>
            <a:r>
              <a:rPr lang="fi-FI" sz="3200" dirty="0" err="1"/>
              <a:t>are</a:t>
            </a:r>
            <a:r>
              <a:rPr lang="fi-FI" sz="3200" dirty="0"/>
              <a:t>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dirty="0" err="1">
                <a:solidFill>
                  <a:schemeClr val="accent3"/>
                </a:solidFill>
              </a:rPr>
              <a:t>mention</a:t>
            </a:r>
            <a:r>
              <a:rPr lang="fi-FI" sz="3200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the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most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important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benefits</a:t>
            </a:r>
            <a:r>
              <a:rPr lang="fi-FI" sz="3200" dirty="0">
                <a:solidFill>
                  <a:schemeClr val="accent3"/>
                </a:solidFill>
              </a:rPr>
              <a:t>]</a:t>
            </a:r>
            <a:r>
              <a:rPr lang="fi-FI" sz="320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3200" dirty="0" err="1"/>
              <a:t>Unlike</a:t>
            </a:r>
            <a:r>
              <a:rPr lang="fi-FI" sz="3200" dirty="0"/>
              <a:t> </a:t>
            </a:r>
            <a:r>
              <a:rPr lang="fi-FI" sz="3200" dirty="0" err="1"/>
              <a:t>our</a:t>
            </a:r>
            <a:r>
              <a:rPr lang="fi-FI" sz="3200" dirty="0"/>
              <a:t> </a:t>
            </a:r>
            <a:r>
              <a:rPr lang="fi-FI" sz="3200" dirty="0" err="1"/>
              <a:t>competitors</a:t>
            </a:r>
            <a:r>
              <a:rPr lang="fi-FI" sz="3200" dirty="0"/>
              <a:t>’, </a:t>
            </a:r>
            <a:r>
              <a:rPr lang="fi-FI" sz="3200" dirty="0" err="1"/>
              <a:t>our</a:t>
            </a:r>
            <a:r>
              <a:rPr lang="fi-FI" sz="3200" dirty="0"/>
              <a:t> </a:t>
            </a:r>
            <a:r>
              <a:rPr lang="fi-FI" sz="3200" dirty="0" err="1"/>
              <a:t>solution</a:t>
            </a:r>
            <a:r>
              <a:rPr lang="fi-FI" sz="3200" dirty="0"/>
              <a:t> is  </a:t>
            </a:r>
            <a:r>
              <a:rPr lang="fi-FI" sz="3200" dirty="0">
                <a:solidFill>
                  <a:schemeClr val="accent3"/>
                </a:solidFill>
              </a:rPr>
              <a:t>[</a:t>
            </a:r>
            <a:r>
              <a:rPr lang="fi-FI" sz="3200" dirty="0" err="1">
                <a:solidFill>
                  <a:schemeClr val="accent3"/>
                </a:solidFill>
              </a:rPr>
              <a:t>mention</a:t>
            </a:r>
            <a:r>
              <a:rPr lang="fi-FI" sz="3200" dirty="0">
                <a:solidFill>
                  <a:schemeClr val="accent3"/>
                </a:solidFill>
              </a:rPr>
              <a:t> </a:t>
            </a:r>
            <a:r>
              <a:rPr lang="fi-FI" sz="3200" b="1" dirty="0">
                <a:solidFill>
                  <a:schemeClr val="accent3"/>
                </a:solidFill>
              </a:rPr>
              <a:t>an </a:t>
            </a:r>
            <a:r>
              <a:rPr lang="fi-FI" sz="3200" b="1" dirty="0" err="1">
                <a:solidFill>
                  <a:schemeClr val="accent3"/>
                </a:solidFill>
              </a:rPr>
              <a:t>unfair</a:t>
            </a:r>
            <a:r>
              <a:rPr lang="fi-FI" sz="3200" b="1" dirty="0">
                <a:solidFill>
                  <a:schemeClr val="accent3"/>
                </a:solidFill>
              </a:rPr>
              <a:t> </a:t>
            </a:r>
            <a:r>
              <a:rPr lang="fi-FI" sz="3200" b="1" dirty="0" err="1">
                <a:solidFill>
                  <a:schemeClr val="accent3"/>
                </a:solidFill>
              </a:rPr>
              <a:t>advantage</a:t>
            </a:r>
            <a:r>
              <a:rPr lang="fi-FI" sz="3200" dirty="0">
                <a:solidFill>
                  <a:schemeClr val="accent3"/>
                </a:solidFill>
              </a:rPr>
              <a:t>]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r>
              <a:rPr lang="fi-FI" sz="3200" dirty="0" err="1"/>
              <a:t>Thank</a:t>
            </a:r>
            <a:r>
              <a:rPr lang="fi-FI" sz="3200" dirty="0"/>
              <a:t> </a:t>
            </a:r>
            <a:r>
              <a:rPr lang="fi-FI" sz="3200" dirty="0" err="1"/>
              <a:t>you</a:t>
            </a:r>
            <a:r>
              <a:rPr lang="fi-FI" sz="3200" dirty="0"/>
              <a:t> for </a:t>
            </a:r>
            <a:r>
              <a:rPr lang="fi-FI" sz="3200" dirty="0" err="1"/>
              <a:t>listening</a:t>
            </a:r>
            <a:r>
              <a:rPr lang="fi-FI" sz="3200" dirty="0"/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239107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E97E2-E6CF-C007-2016-7239E1F16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603493-6416-7A10-4F98-02FE35C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66725"/>
            <a:ext cx="10715626" cy="847725"/>
          </a:xfrm>
        </p:spPr>
        <p:txBody>
          <a:bodyPr anchor="t">
            <a:normAutofit/>
          </a:bodyPr>
          <a:lstStyle/>
          <a:p>
            <a:r>
              <a:rPr lang="fi-FI" b="1" dirty="0" err="1"/>
              <a:t>Pitchauksen</a:t>
            </a:r>
            <a:r>
              <a:rPr lang="fi-FI" b="1" dirty="0"/>
              <a:t> hyvät ja huonot: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3D5A471-3C86-55EA-F30A-0907D503F2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6" y="1800225"/>
            <a:ext cx="5534024" cy="4031222"/>
          </a:xfrm>
        </p:spPr>
        <p:txBody>
          <a:bodyPr vert="horz" lIns="0" tIns="0" rIns="0" bIns="0" rtlCol="0">
            <a:normAutofit fontScale="62500" lnSpcReduction="20000"/>
          </a:bodyPr>
          <a:lstStyle/>
          <a:p>
            <a:r>
              <a:rPr lang="fi-FI" dirty="0"/>
              <a:t> </a:t>
            </a:r>
            <a:endParaRPr lang="fi-FI" sz="4800" dirty="0"/>
          </a:p>
          <a:p>
            <a:pPr marL="457200" indent="-457200">
              <a:buFontTx/>
              <a:buChar char="-"/>
            </a:pPr>
            <a:r>
              <a:rPr lang="fi-FI" sz="3500" dirty="0"/>
              <a:t>Herätä positiivista huomiota; vain yksi mahdollisuus antaa hyvä ensivaikutelma! </a:t>
            </a:r>
            <a:r>
              <a:rPr lang="fi-FI" sz="3500" dirty="0">
                <a:sym typeface="Wingdings" panose="05000000000000000000" pitchFamily="2" charset="2"/>
              </a:rPr>
              <a:t></a:t>
            </a:r>
            <a:endParaRPr lang="fi-FI" sz="3500" dirty="0"/>
          </a:p>
          <a:p>
            <a:pPr marL="457200" indent="-457200">
              <a:buFontTx/>
              <a:buChar char="-"/>
            </a:pPr>
            <a:r>
              <a:rPr lang="fi-FI" sz="3500" dirty="0"/>
              <a:t>Yksi tieto / dia</a:t>
            </a:r>
          </a:p>
          <a:p>
            <a:pPr marL="457200" indent="-457200">
              <a:buFontTx/>
              <a:buChar char="-"/>
            </a:pPr>
            <a:r>
              <a:rPr lang="fi-FI" sz="3500" dirty="0"/>
              <a:t>Yksittäiset sanat / lyhyet sloganit</a:t>
            </a:r>
          </a:p>
          <a:p>
            <a:pPr marL="457200" indent="-457200">
              <a:buFontTx/>
              <a:buChar char="-"/>
            </a:pPr>
            <a:r>
              <a:rPr lang="fi-FI" sz="3500" dirty="0"/>
              <a:t>Tarina! </a:t>
            </a:r>
          </a:p>
          <a:p>
            <a:pPr marL="457200" indent="-457200">
              <a:buFontTx/>
              <a:buChar char="-"/>
            </a:pPr>
            <a:r>
              <a:rPr lang="fi-FI" sz="3500" dirty="0"/>
              <a:t>Kuvat </a:t>
            </a:r>
          </a:p>
          <a:p>
            <a:pPr marL="885825" lvl="1" indent="-342900">
              <a:buFontTx/>
              <a:buChar char="-"/>
            </a:pPr>
            <a:r>
              <a:rPr lang="fi-FI" sz="2400" dirty="0"/>
              <a:t>”Yksi kuva kertoo enemmän kuin tuhat sanaa, prototyyppi kertoo enemmän kuin 10000 sanaa.”</a:t>
            </a:r>
            <a:endParaRPr lang="fi-FI" sz="2600" dirty="0"/>
          </a:p>
          <a:p>
            <a:pPr marL="457200" indent="-457200">
              <a:buFontTx/>
              <a:buChar char="-"/>
            </a:pPr>
            <a:r>
              <a:rPr lang="fi-FI" sz="3500" dirty="0"/>
              <a:t>Harjoittele!</a:t>
            </a:r>
          </a:p>
          <a:p>
            <a:pPr marL="457200" indent="-457200">
              <a:buFontTx/>
              <a:buChar char="-"/>
            </a:pPr>
            <a:endParaRPr lang="fi-FI" sz="2600" dirty="0"/>
          </a:p>
          <a:p>
            <a:r>
              <a:rPr lang="fi-FI" sz="2600" dirty="0"/>
              <a:t> </a:t>
            </a:r>
            <a:endParaRPr lang="fi-FI" sz="4800" dirty="0"/>
          </a:p>
          <a:p>
            <a:pPr marL="342900" indent="-342900">
              <a:buFont typeface="+mj-lt"/>
              <a:buAutoNum type="arabicPeriod"/>
            </a:pPr>
            <a:endParaRPr lang="fi-FI" sz="4800" dirty="0"/>
          </a:p>
          <a:p>
            <a:pPr marL="342900" indent="-342900">
              <a:buFont typeface="+mj-lt"/>
              <a:buAutoNum type="arabicPeriod"/>
            </a:pPr>
            <a:endParaRPr lang="fi-FI" dirty="0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76515A97-9283-1872-A37B-FF5FAE58F9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19B51A1E-902D-48AF-9020-955120F399B6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B799A0A-7481-9ADA-9533-1233746A1347}"/>
              </a:ext>
            </a:extLst>
          </p:cNvPr>
          <p:cNvSpPr txBox="1"/>
          <p:nvPr/>
        </p:nvSpPr>
        <p:spPr>
          <a:xfrm>
            <a:off x="561976" y="1083703"/>
            <a:ext cx="68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+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6876BC0-311F-9CC3-89A5-CAFDD72A1D54}"/>
              </a:ext>
            </a:extLst>
          </p:cNvPr>
          <p:cNvSpPr txBox="1"/>
          <p:nvPr/>
        </p:nvSpPr>
        <p:spPr>
          <a:xfrm>
            <a:off x="6477001" y="1895477"/>
            <a:ext cx="51530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i-FI" sz="2200" dirty="0"/>
              <a:t>Etäinen olemus</a:t>
            </a:r>
          </a:p>
          <a:p>
            <a:pPr marL="457200" indent="-457200">
              <a:buFontTx/>
              <a:buChar char="-"/>
            </a:pPr>
            <a:r>
              <a:rPr lang="fi-FI" sz="2200" dirty="0"/>
              <a:t>Arvailu</a:t>
            </a:r>
          </a:p>
          <a:p>
            <a:pPr marL="457200" indent="-457200">
              <a:buFontTx/>
              <a:buChar char="-"/>
            </a:pPr>
            <a:r>
              <a:rPr lang="fi-FI" sz="2200" dirty="0"/>
              <a:t>Liian pieni fontti ja täydet diat</a:t>
            </a:r>
          </a:p>
          <a:p>
            <a:pPr marL="457200" indent="-457200">
              <a:buFontTx/>
              <a:buChar char="-"/>
            </a:pPr>
            <a:r>
              <a:rPr lang="fi-FI" sz="2200" dirty="0"/>
              <a:t>Liian pitkä kertomus</a:t>
            </a:r>
          </a:p>
          <a:p>
            <a:pPr marL="457200" indent="-457200">
              <a:buFontTx/>
              <a:buChar char="-"/>
            </a:pPr>
            <a:r>
              <a:rPr lang="fi-FI" sz="2200" dirty="0"/>
              <a:t>Liikaa pieniä yksityiskohtia</a:t>
            </a:r>
          </a:p>
          <a:p>
            <a:pPr marL="457200" indent="-457200">
              <a:buFontTx/>
              <a:buChar char="-"/>
            </a:pPr>
            <a:r>
              <a:rPr lang="fi-FI" sz="2200" dirty="0"/>
              <a:t>Kuulijakunnalle vieras kieli / ilmaisut </a:t>
            </a:r>
          </a:p>
          <a:p>
            <a:pPr marL="457200" indent="-457200">
              <a:buFontTx/>
              <a:buChar char="-"/>
            </a:pPr>
            <a:r>
              <a:rPr lang="fi-FI" sz="2200" dirty="0"/>
              <a:t>Aikarajan ylitys</a:t>
            </a:r>
          </a:p>
          <a:p>
            <a:endParaRPr lang="fi-FI" sz="22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55FFB878-E71E-5B17-EFC0-3DD1718EE209}"/>
              </a:ext>
            </a:extLst>
          </p:cNvPr>
          <p:cNvSpPr txBox="1"/>
          <p:nvPr/>
        </p:nvSpPr>
        <p:spPr>
          <a:xfrm>
            <a:off x="6638924" y="1047753"/>
            <a:ext cx="42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2599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vaate, henkilö, Ihmisen kasvot, mies&#10;&#10;Kuvaus luotu automaattisesti">
            <a:extLst>
              <a:ext uri="{FF2B5EF4-FFF2-40B4-BE49-F238E27FC236}">
                <a16:creationId xmlns:a16="http://schemas.microsoft.com/office/drawing/2014/main" id="{F718738D-B743-9FCC-4D26-C3350980CB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8266" r="9202" b="1"/>
          <a:stretch/>
        </p:blipFill>
        <p:spPr>
          <a:xfrm>
            <a:off x="6200776" y="486534"/>
            <a:ext cx="5991224" cy="6371465"/>
          </a:xfrm>
          <a:noFill/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7551E7-3C46-EF4D-B536-65F125821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544443"/>
            <a:ext cx="5155891" cy="5152267"/>
          </a:xfrm>
        </p:spPr>
        <p:txBody>
          <a:bodyPr vert="horz" lIns="0" tIns="0" rIns="0" bIns="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Erinomaisen </a:t>
            </a:r>
            <a:r>
              <a:rPr lang="fi-FI" sz="2200" dirty="0" err="1"/>
              <a:t>pitchin</a:t>
            </a:r>
            <a:r>
              <a:rPr lang="fi-FI" sz="2200" dirty="0"/>
              <a:t>  </a:t>
            </a:r>
            <a:r>
              <a:rPr lang="fi-FI" sz="2200" b="1" dirty="0"/>
              <a:t>3+1:</a:t>
            </a:r>
          </a:p>
          <a:p>
            <a:pPr marL="828675" lvl="1" indent="-285750"/>
            <a:r>
              <a:rPr lang="fi-FI" sz="1800" dirty="0"/>
              <a:t>Tiedä </a:t>
            </a:r>
            <a:r>
              <a:rPr lang="fi-FI" sz="1800" b="1" dirty="0"/>
              <a:t>faktat</a:t>
            </a:r>
            <a:r>
              <a:rPr lang="fi-FI" sz="1800" dirty="0"/>
              <a:t>.</a:t>
            </a:r>
          </a:p>
          <a:p>
            <a:pPr marL="828675" lvl="1" indent="-285750"/>
            <a:r>
              <a:rPr lang="fi-FI" sz="1800" dirty="0"/>
              <a:t>Tunne </a:t>
            </a:r>
            <a:r>
              <a:rPr lang="fi-FI" sz="1800" b="1" dirty="0"/>
              <a:t>yleisösi</a:t>
            </a:r>
            <a:r>
              <a:rPr lang="fi-FI" sz="1800" dirty="0"/>
              <a:t>.</a:t>
            </a:r>
          </a:p>
          <a:p>
            <a:pPr marL="828675" lvl="1" indent="-285750"/>
            <a:r>
              <a:rPr lang="fi-FI" sz="1800" dirty="0"/>
              <a:t>Osaa </a:t>
            </a:r>
            <a:r>
              <a:rPr lang="fi-FI" sz="1800" b="1" dirty="0"/>
              <a:t>tarinasi.</a:t>
            </a:r>
            <a:endParaRPr lang="fi-FI" sz="1800" dirty="0"/>
          </a:p>
          <a:p>
            <a:pPr marL="828675" lvl="1" indent="-285750"/>
            <a:r>
              <a:rPr lang="fi-FI" sz="1800" dirty="0"/>
              <a:t>+ </a:t>
            </a:r>
            <a:r>
              <a:rPr lang="fi-FI" sz="1800" b="1" dirty="0"/>
              <a:t>Usko itseesi! </a:t>
            </a:r>
            <a:r>
              <a:rPr lang="fi-FI" sz="1800" dirty="0"/>
              <a:t>Sinä olet oman ideasi asiantuntija.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Selkeys, informatiivisuus</a:t>
            </a:r>
          </a:p>
          <a:p>
            <a:pPr marL="828675" lvl="1" indent="-285750"/>
            <a:r>
              <a:rPr lang="fi-FI" sz="1800" dirty="0"/>
              <a:t>Keitä olette? Ketä autatte?</a:t>
            </a:r>
          </a:p>
          <a:p>
            <a:pPr marL="828675" lvl="1" indent="-285750"/>
            <a:r>
              <a:rPr lang="fi-FI" sz="1800" dirty="0"/>
              <a:t>Mikä on asiakaslupauksenne?</a:t>
            </a:r>
          </a:p>
          <a:p>
            <a:pPr marL="828675" lvl="1" indent="-285750"/>
            <a:r>
              <a:rPr lang="fi-FI" sz="1800" dirty="0"/>
              <a:t>Mikä tekee teidän yrityksestänne ainutlaatuisen?</a:t>
            </a:r>
          </a:p>
          <a:p>
            <a:pPr marL="828675" lvl="1" indent="-285750"/>
            <a:r>
              <a:rPr lang="fi-FI" sz="1800" dirty="0"/>
              <a:t>Mistä yleisö saa lisää tietoa teistä / yrityksestänne?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200" dirty="0"/>
              <a:t>Lisää aiheesta Vuosi Yrittäjänä ohjelman moduulissa 12. </a:t>
            </a:r>
            <a:r>
              <a:rPr lang="fi-FI" sz="2200" dirty="0">
                <a:sym typeface="Wingdings" panose="05000000000000000000" pitchFamily="2" charset="2"/>
              </a:rPr>
              <a:t> </a:t>
            </a:r>
            <a:endParaRPr lang="fi-FI" sz="2200" i="1" dirty="0"/>
          </a:p>
          <a:p>
            <a:endParaRPr lang="fi-FI" sz="1400" dirty="0"/>
          </a:p>
        </p:txBody>
      </p:sp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250FF198-D357-99F4-76FD-4F38B83E66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15075" y="6455089"/>
            <a:ext cx="289169" cy="1929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9B51A1E-902D-48AF-9020-955120F399B6}" type="slidenum">
              <a:rPr lang="fi-FI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fi-FI" sz="700"/>
          </a:p>
        </p:txBody>
      </p:sp>
    </p:spTree>
    <p:extLst>
      <p:ext uri="{BB962C8B-B14F-4D97-AF65-F5344CB8AC3E}">
        <p14:creationId xmlns:p14="http://schemas.microsoft.com/office/powerpoint/2010/main" val="4176740684"/>
      </p:ext>
    </p:extLst>
  </p:cSld>
  <p:clrMapOvr>
    <a:masterClrMapping/>
  </p:clrMapOvr>
</p:sld>
</file>

<file path=ppt/theme/theme1.xml><?xml version="1.0" encoding="utf-8"?>
<a:theme xmlns:a="http://schemas.openxmlformats.org/drawingml/2006/main" name="1_2b">
  <a:themeElements>
    <a:clrScheme name="Mukautettu 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63D"/>
      </a:accent1>
      <a:accent2>
        <a:srgbClr val="6FB72B"/>
      </a:accent2>
      <a:accent3>
        <a:srgbClr val="EF790C"/>
      </a:accent3>
      <a:accent4>
        <a:srgbClr val="FFC000"/>
      </a:accent4>
      <a:accent5>
        <a:srgbClr val="6FB72B"/>
      </a:accent5>
      <a:accent6>
        <a:srgbClr val="70AD47"/>
      </a:accent6>
      <a:hlink>
        <a:srgbClr val="00763D"/>
      </a:hlink>
      <a:folHlink>
        <a:srgbClr val="00763D"/>
      </a:folHlink>
    </a:clrScheme>
    <a:fontScheme name="Mukautettu 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b">
  <a:themeElements>
    <a:clrScheme name="Mukautettu 9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63D"/>
      </a:accent1>
      <a:accent2>
        <a:srgbClr val="6FB72B"/>
      </a:accent2>
      <a:accent3>
        <a:srgbClr val="EF790C"/>
      </a:accent3>
      <a:accent4>
        <a:srgbClr val="FFC000"/>
      </a:accent4>
      <a:accent5>
        <a:srgbClr val="6FB72B"/>
      </a:accent5>
      <a:accent6>
        <a:srgbClr val="70AD47"/>
      </a:accent6>
      <a:hlink>
        <a:srgbClr val="00763D"/>
      </a:hlink>
      <a:folHlink>
        <a:srgbClr val="00763D"/>
      </a:folHlink>
    </a:clrScheme>
    <a:fontScheme name="Mukautettu 1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inä+sinä=me_koulutusdiat">
  <a:themeElements>
    <a:clrScheme name="Vuosi_yrittajana2019">
      <a:dk1>
        <a:sysClr val="windowText" lastClr="000000"/>
      </a:dk1>
      <a:lt1>
        <a:sysClr val="window" lastClr="FFFFFF"/>
      </a:lt1>
      <a:dk2>
        <a:srgbClr val="00763D"/>
      </a:dk2>
      <a:lt2>
        <a:srgbClr val="FFFFFF"/>
      </a:lt2>
      <a:accent1>
        <a:srgbClr val="00763D"/>
      </a:accent1>
      <a:accent2>
        <a:srgbClr val="00A0AF"/>
      </a:accent2>
      <a:accent3>
        <a:srgbClr val="6FB72B"/>
      </a:accent3>
      <a:accent4>
        <a:srgbClr val="6FB72B"/>
      </a:accent4>
      <a:accent5>
        <a:srgbClr val="FD8204"/>
      </a:accent5>
      <a:accent6>
        <a:srgbClr val="00763D"/>
      </a:accent6>
      <a:hlink>
        <a:srgbClr val="148457"/>
      </a:hlink>
      <a:folHlink>
        <a:srgbClr val="00763D"/>
      </a:folHlink>
    </a:clrScheme>
    <a:fontScheme name="JA100">
      <a:majorFont>
        <a:latin typeface="Montserrat Semi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YT-Office-teema">
  <a:themeElements>
    <a:clrScheme name="NYT_värit_2023">
      <a:dk1>
        <a:sysClr val="windowText" lastClr="000000"/>
      </a:dk1>
      <a:lt1>
        <a:sysClr val="window" lastClr="FFFFFF"/>
      </a:lt1>
      <a:dk2>
        <a:srgbClr val="285F74"/>
      </a:dk2>
      <a:lt2>
        <a:srgbClr val="FFEA7B"/>
      </a:lt2>
      <a:accent1>
        <a:srgbClr val="2C244C"/>
      </a:accent1>
      <a:accent2>
        <a:srgbClr val="00C0CA"/>
      </a:accent2>
      <a:accent3>
        <a:srgbClr val="C3BEE4"/>
      </a:accent3>
      <a:accent4>
        <a:srgbClr val="E3E24F"/>
      </a:accent4>
      <a:accent5>
        <a:srgbClr val="E2CB9D"/>
      </a:accent5>
      <a:accent6>
        <a:srgbClr val="22404D"/>
      </a:accent6>
      <a:hlink>
        <a:srgbClr val="285F74"/>
      </a:hlink>
      <a:folHlink>
        <a:srgbClr val="285F74"/>
      </a:folHlink>
    </a:clrScheme>
    <a:fontScheme name="NYT_Montserra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al NYT-esityspohja_FI_SV_blanko.pptx" id="{9B63AFC4-7022-471A-92F3-A83451CC1C98}" vid="{5569198C-11CA-4AF5-992D-A2B1FE35183D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9964</TotalTime>
  <Words>818</Words>
  <Application>Microsoft Office PowerPoint</Application>
  <PresentationFormat>Laajakuva</PresentationFormat>
  <Paragraphs>121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15</vt:i4>
      </vt:variant>
    </vt:vector>
  </HeadingPairs>
  <TitlesOfParts>
    <vt:vector size="25" baseType="lpstr">
      <vt:lpstr>Arial</vt:lpstr>
      <vt:lpstr>Calibri</vt:lpstr>
      <vt:lpstr>Montserrat</vt:lpstr>
      <vt:lpstr>Times New Roman</vt:lpstr>
      <vt:lpstr>Wingdings</vt:lpstr>
      <vt:lpstr>1_2b</vt:lpstr>
      <vt:lpstr>2b</vt:lpstr>
      <vt:lpstr>4_Office-teema</vt:lpstr>
      <vt:lpstr>1_minä+sinä=me_koulutusdiat</vt:lpstr>
      <vt:lpstr>NYT-Office-teema</vt:lpstr>
      <vt:lpstr> -sparraus</vt:lpstr>
      <vt:lpstr>Pitch  Myyntipuhe  Hissipuhe</vt:lpstr>
      <vt:lpstr>Mikä pitch?</vt:lpstr>
      <vt:lpstr>”The best sales pitches  make me feel like  the train is just about to leave the station,  and it is not going to wait for me  unless I jump aboard myself.”</vt:lpstr>
      <vt:lpstr>Hyvän pitchin perusosat:</vt:lpstr>
      <vt:lpstr>Fill in the blanks 1:</vt:lpstr>
      <vt:lpstr>Fill in the blanks 2:</vt:lpstr>
      <vt:lpstr>Pitchauksen hyvät ja huonot:</vt:lpstr>
      <vt:lpstr>PowerPoint-esitys</vt:lpstr>
      <vt:lpstr>Vinkkejä esittämiseen 1/2</vt:lpstr>
      <vt:lpstr>Vinkkejä esittämiseen 2/2</vt:lpstr>
      <vt:lpstr>Havainnollistusta:</vt:lpstr>
      <vt:lpstr>TEHTÄVÄ: Myyntipuhe eli pitch</vt:lpstr>
      <vt:lpstr>Nyt on teidän vuoronne loistaa!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Mari Laakso-Suutari</dc:creator>
  <cp:lastModifiedBy>Laakso-Suutari Mari</cp:lastModifiedBy>
  <cp:revision>19</cp:revision>
  <cp:lastPrinted>2024-09-12T09:54:38Z</cp:lastPrinted>
  <dcterms:created xsi:type="dcterms:W3CDTF">2021-11-04T06:34:51Z</dcterms:created>
  <dcterms:modified xsi:type="dcterms:W3CDTF">2024-09-12T10:00:03Z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83254151</vt:i4>
  </property>
  <property fmtid="{D5CDD505-2E9C-101B-9397-08002B2CF9AE}" pid="3" name="_NewReviewCycle">
    <vt:lpwstr/>
  </property>
  <property fmtid="{D5CDD505-2E9C-101B-9397-08002B2CF9AE}" pid="4" name="_EmailSubject">
    <vt:lpwstr>Pitch diat</vt:lpwstr>
  </property>
  <property fmtid="{D5CDD505-2E9C-101B-9397-08002B2CF9AE}" pid="5" name="_AuthorEmail">
    <vt:lpwstr>mari.laakso-suutari@kotka.fi</vt:lpwstr>
  </property>
  <property fmtid="{D5CDD505-2E9C-101B-9397-08002B2CF9AE}" pid="6" name="_AuthorEmailDisplayName">
    <vt:lpwstr>Laakso-Suutari Mari</vt:lpwstr>
  </property>
</Properties>
</file>