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  <p:sldMasterId id="2147483672" r:id="rId2"/>
    <p:sldMasterId id="2147483733" r:id="rId3"/>
  </p:sldMasterIdLst>
  <p:notesMasterIdLst>
    <p:notesMasterId r:id="rId11"/>
  </p:notesMasterIdLst>
  <p:handoutMasterIdLst>
    <p:handoutMasterId r:id="rId12"/>
  </p:handoutMasterIdLst>
  <p:sldIdLst>
    <p:sldId id="256" r:id="rId4"/>
    <p:sldId id="343" r:id="rId5"/>
    <p:sldId id="264" r:id="rId6"/>
    <p:sldId id="367" r:id="rId7"/>
    <p:sldId id="369" r:id="rId8"/>
    <p:sldId id="314" r:id="rId9"/>
    <p:sldId id="376" r:id="rId10"/>
  </p:sldIdLst>
  <p:sldSz cx="12192000" cy="6858000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6E25"/>
    <a:srgbClr val="B2BE3E"/>
    <a:srgbClr val="08306D"/>
    <a:srgbClr val="2A4F6E"/>
    <a:srgbClr val="4C39A0"/>
    <a:srgbClr val="3A9B54"/>
    <a:srgbClr val="DC2352"/>
    <a:srgbClr val="F176FE"/>
    <a:srgbClr val="19816F"/>
    <a:srgbClr val="9DB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89" autoAdjust="0"/>
    <p:restoredTop sz="94789"/>
  </p:normalViewPr>
  <p:slideViewPr>
    <p:cSldViewPr snapToGrid="0" snapToObjects="1">
      <p:cViewPr varScale="1">
        <p:scale>
          <a:sx n="115" d="100"/>
          <a:sy n="115" d="100"/>
        </p:scale>
        <p:origin x="232" y="3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4DB44-8318-4D4B-A31D-C4D63F772ACF}" type="datetimeFigureOut">
              <a:rPr lang="fi-FI" smtClean="0"/>
              <a:pPr/>
              <a:t>22.10.2023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1F986-3D21-744C-B29A-EF5715DA12C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78860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4C18A-DE29-3744-A6F5-E9453D76A132}" type="datetimeFigureOut">
              <a:rPr lang="fi-FI" smtClean="0"/>
              <a:pPr/>
              <a:t>22.10.2023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8225D-FEDE-FA47-A1F1-95B654695E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6766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C74A2658-CF3E-7643-9291-0625C5D7EE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FB6C7E69-22EC-1C4C-8A76-F21D9FC36678}" type="slidenum">
              <a:rPr lang="fi-FI" altLang="fi-FI" sz="1200"/>
              <a:pPr algn="r"/>
              <a:t>2</a:t>
            </a:fld>
            <a:endParaRPr lang="fi-FI" altLang="fi-FI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CD208E84-6793-5E4F-83BA-94E3646B61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E5D7417-672C-AD48-9FB8-CF7D637FE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altLang="fi-FI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566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D12C14CE-9A99-8849-BCF3-49D41F5773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5884C7-596D-FB4C-829B-39BA59DC2CBF}" type="slidenum">
              <a:rPr lang="fi-FI" altLang="fi-FI" sz="1200">
                <a:ea typeface="ヒラギノ角ゴ Pro W3" panose="020B0300000000000000" pitchFamily="34" charset="-128"/>
              </a:rPr>
              <a:pPr/>
              <a:t>4</a:t>
            </a:fld>
            <a:endParaRPr lang="fi-FI" altLang="fi-FI" sz="1200">
              <a:ea typeface="ヒラギノ角ゴ Pro W3" panose="020B0300000000000000" pitchFamily="34" charset="-128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A0E70F7-99A1-9544-A420-82E4ED3DF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489BF4F-E3D6-C64C-A3C9-C6E5E2567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i-FI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3032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BBA59118-605A-D94D-89E0-E3CC7AE8B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ADB286A-F586-E14B-B3F0-5FC917622557}" type="slidenum">
              <a:rPr lang="fi-FI" altLang="fi-FI" sz="1200"/>
              <a:pPr/>
              <a:t>5</a:t>
            </a:fld>
            <a:endParaRPr lang="fi-FI" altLang="fi-FI" sz="120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FD6DAC12-A0B2-A64E-BD50-E51B2B978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4431DEA-F74B-3E40-91E8-4D12672671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i-FI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941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C17F927-DC1D-074A-90E8-DD773CDEFB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fld id="{BD164EF3-6BEE-1949-BF5B-4BA37369B0A3}" type="slidenum">
              <a:rPr lang="fi-FI" altLang="fi-FI" sz="1200"/>
              <a:pPr/>
              <a:t>6</a:t>
            </a:fld>
            <a:endParaRPr lang="fi-FI" altLang="fi-FI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69A35B57-8957-8E44-8DA9-2B516B43BE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A4685D9-0746-CA49-B043-433C973F9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i-FI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8899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277833" y="2403289"/>
            <a:ext cx="7636336" cy="1906777"/>
          </a:xfrm>
          <a:effectLst/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277832" y="4539933"/>
            <a:ext cx="7636336" cy="875931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C7C9C8"/>
                </a:solidFill>
                <a:latin typeface="Helvetica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6" name="Kuva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17" y="1045886"/>
            <a:ext cx="2031492" cy="1332265"/>
          </a:xfrm>
          <a:prstGeom prst="rect">
            <a:avLst/>
          </a:prstGeom>
        </p:spPr>
      </p:pic>
      <p:sp>
        <p:nvSpPr>
          <p:cNvPr id="13" name="Suorakulmio 12"/>
          <p:cNvSpPr/>
          <p:nvPr userDrawn="1"/>
        </p:nvSpPr>
        <p:spPr>
          <a:xfrm>
            <a:off x="0" y="6693649"/>
            <a:ext cx="12192000" cy="17048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rgbClr val="FF0000"/>
              </a:solidFill>
              <a:latin typeface="Helvetica" pitchFamily="34" charset="0"/>
            </a:endParaRPr>
          </a:p>
        </p:txBody>
      </p:sp>
      <p:sp>
        <p:nvSpPr>
          <p:cNvPr id="1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125209" y="6424453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>
                <a:solidFill>
                  <a:schemeClr val="accent1"/>
                </a:solidFill>
              </a:rPr>
              <a:t>JYU.</a:t>
            </a:r>
            <a:r>
              <a:rPr lang="fi-FI" b="1"/>
              <a:t> Since 1863.</a:t>
            </a:r>
            <a:endParaRPr lang="fi-FI" b="1" dirty="0"/>
          </a:p>
        </p:txBody>
      </p:sp>
      <p:sp>
        <p:nvSpPr>
          <p:cNvPr id="1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424453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7" name="Suora yhdysviiva 16"/>
          <p:cNvCxnSpPr/>
          <p:nvPr userDrawn="1"/>
        </p:nvCxnSpPr>
        <p:spPr>
          <a:xfrm>
            <a:off x="11338532" y="6424453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/>
          <p:cNvCxnSpPr/>
          <p:nvPr userDrawn="1"/>
        </p:nvCxnSpPr>
        <p:spPr>
          <a:xfrm>
            <a:off x="10070555" y="6424453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424381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2011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3"/>
          </p:nvPr>
        </p:nvSpPr>
        <p:spPr>
          <a:xfrm>
            <a:off x="5260665" y="1"/>
            <a:ext cx="6931336" cy="6540500"/>
          </a:xfrm>
          <a:custGeom>
            <a:avLst/>
            <a:gdLst>
              <a:gd name="connsiteX0" fmla="*/ 0 w 5198502"/>
              <a:gd name="connsiteY0" fmla="*/ 0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0 w 5198502"/>
              <a:gd name="connsiteY4" fmla="*/ 0 h 6540500"/>
              <a:gd name="connsiteX0" fmla="*/ 2422782 w 5198502"/>
              <a:gd name="connsiteY0" fmla="*/ 18496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2422782 w 5198502"/>
              <a:gd name="connsiteY4" fmla="*/ 18496 h 6540500"/>
              <a:gd name="connsiteX0" fmla="*/ 2694035 w 5198502"/>
              <a:gd name="connsiteY0" fmla="*/ 0 h 6583656"/>
              <a:gd name="connsiteX1" fmla="*/ 5198502 w 5198502"/>
              <a:gd name="connsiteY1" fmla="*/ 43156 h 6583656"/>
              <a:gd name="connsiteX2" fmla="*/ 5198502 w 5198502"/>
              <a:gd name="connsiteY2" fmla="*/ 6583656 h 6583656"/>
              <a:gd name="connsiteX3" fmla="*/ 0 w 5198502"/>
              <a:gd name="connsiteY3" fmla="*/ 6583656 h 6583656"/>
              <a:gd name="connsiteX4" fmla="*/ 2694035 w 5198502"/>
              <a:gd name="connsiteY4" fmla="*/ 0 h 6583656"/>
              <a:gd name="connsiteX0" fmla="*/ 2435112 w 5198502"/>
              <a:gd name="connsiteY0" fmla="*/ 36991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2435112 w 5198502"/>
              <a:gd name="connsiteY4" fmla="*/ 36991 h 6540500"/>
              <a:gd name="connsiteX0" fmla="*/ 2428947 w 5198502"/>
              <a:gd name="connsiteY0" fmla="*/ 6165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2428947 w 5198502"/>
              <a:gd name="connsiteY4" fmla="*/ 6165 h 654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8502" h="6540500">
                <a:moveTo>
                  <a:pt x="2428947" y="6165"/>
                </a:moveTo>
                <a:lnTo>
                  <a:pt x="5198502" y="0"/>
                </a:lnTo>
                <a:lnTo>
                  <a:pt x="5198502" y="6540500"/>
                </a:lnTo>
                <a:lnTo>
                  <a:pt x="0" y="6540500"/>
                </a:lnTo>
                <a:lnTo>
                  <a:pt x="2428947" y="6165"/>
                </a:lnTo>
                <a:close/>
              </a:path>
            </a:pathLst>
          </a:cu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  <a:latin typeface="Helvetica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uorakulmio 6"/>
          <p:cNvSpPr/>
          <p:nvPr userDrawn="1"/>
        </p:nvSpPr>
        <p:spPr>
          <a:xfrm>
            <a:off x="0" y="0"/>
            <a:ext cx="8500160" cy="6864136"/>
          </a:xfrm>
          <a:custGeom>
            <a:avLst/>
            <a:gdLst>
              <a:gd name="connsiteX0" fmla="*/ 0 w 6553200"/>
              <a:gd name="connsiteY0" fmla="*/ 0 h 6858000"/>
              <a:gd name="connsiteX1" fmla="*/ 6553200 w 6553200"/>
              <a:gd name="connsiteY1" fmla="*/ 0 h 6858000"/>
              <a:gd name="connsiteX2" fmla="*/ 6553200 w 6553200"/>
              <a:gd name="connsiteY2" fmla="*/ 6858000 h 6858000"/>
              <a:gd name="connsiteX3" fmla="*/ 0 w 6553200"/>
              <a:gd name="connsiteY3" fmla="*/ 6858000 h 6858000"/>
              <a:gd name="connsiteX4" fmla="*/ 0 w 6553200"/>
              <a:gd name="connsiteY4" fmla="*/ 0 h 6858000"/>
              <a:gd name="connsiteX0" fmla="*/ 0 w 6553200"/>
              <a:gd name="connsiteY0" fmla="*/ 0 h 6858000"/>
              <a:gd name="connsiteX1" fmla="*/ 6553200 w 6553200"/>
              <a:gd name="connsiteY1" fmla="*/ 0 h 6858000"/>
              <a:gd name="connsiteX2" fmla="*/ 3737066 w 6553200"/>
              <a:gd name="connsiteY2" fmla="*/ 6858000 h 6858000"/>
              <a:gd name="connsiteX3" fmla="*/ 0 w 6553200"/>
              <a:gd name="connsiteY3" fmla="*/ 6858000 h 6858000"/>
              <a:gd name="connsiteX4" fmla="*/ 0 w 6553200"/>
              <a:gd name="connsiteY4" fmla="*/ 0 h 6858000"/>
              <a:gd name="connsiteX0" fmla="*/ 0 w 6553200"/>
              <a:gd name="connsiteY0" fmla="*/ 0 h 6858000"/>
              <a:gd name="connsiteX1" fmla="*/ 6553200 w 6553200"/>
              <a:gd name="connsiteY1" fmla="*/ 0 h 6858000"/>
              <a:gd name="connsiteX2" fmla="*/ 3914992 w 6553200"/>
              <a:gd name="connsiteY2" fmla="*/ 6839594 h 6858000"/>
              <a:gd name="connsiteX3" fmla="*/ 0 w 6553200"/>
              <a:gd name="connsiteY3" fmla="*/ 6858000 h 6858000"/>
              <a:gd name="connsiteX4" fmla="*/ 0 w 6553200"/>
              <a:gd name="connsiteY4" fmla="*/ 0 h 6858000"/>
              <a:gd name="connsiteX0" fmla="*/ 0 w 6553200"/>
              <a:gd name="connsiteY0" fmla="*/ 0 h 6864136"/>
              <a:gd name="connsiteX1" fmla="*/ 6553200 w 6553200"/>
              <a:gd name="connsiteY1" fmla="*/ 0 h 6864136"/>
              <a:gd name="connsiteX2" fmla="*/ 3921127 w 6553200"/>
              <a:gd name="connsiteY2" fmla="*/ 6864136 h 6864136"/>
              <a:gd name="connsiteX3" fmla="*/ 0 w 6553200"/>
              <a:gd name="connsiteY3" fmla="*/ 6858000 h 6864136"/>
              <a:gd name="connsiteX4" fmla="*/ 0 w 6553200"/>
              <a:gd name="connsiteY4" fmla="*/ 0 h 686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3200" h="6864136">
                <a:moveTo>
                  <a:pt x="0" y="0"/>
                </a:moveTo>
                <a:lnTo>
                  <a:pt x="6553200" y="0"/>
                </a:lnTo>
                <a:lnTo>
                  <a:pt x="3921127" y="686413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1516845"/>
            <a:ext cx="6321680" cy="1589105"/>
          </a:xfrm>
        </p:spPr>
        <p:txBody>
          <a:bodyPr/>
          <a:lstStyle>
            <a:lvl1pPr algn="l">
              <a:defRPr b="1" i="0">
                <a:solidFill>
                  <a:schemeClr val="tx2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600" y="3382048"/>
            <a:ext cx="4827515" cy="29234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Helvetica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Suorakulmio 7"/>
          <p:cNvSpPr/>
          <p:nvPr userDrawn="1"/>
        </p:nvSpPr>
        <p:spPr>
          <a:xfrm>
            <a:off x="-1" y="6540486"/>
            <a:ext cx="12192000" cy="32365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1E27FF40-B8EF-44D5-A1E0-87F23FB88C8B}" type="datetime1">
              <a:rPr lang="fi-FI" smtClean="0"/>
              <a:pPr/>
              <a:t>22.10.2023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8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chemeClr val="accent1"/>
                </a:solidFill>
              </a:rPr>
              <a:t>JYU.</a:t>
            </a:r>
            <a:r>
              <a:rPr lang="fi-FI" b="1" dirty="0"/>
              <a:t>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4" name="Suora yhdysviiva 13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23">
            <a:extLst>
              <a:ext uri="{FF2B5EF4-FFF2-40B4-BE49-F238E27FC236}">
                <a16:creationId xmlns:a16="http://schemas.microsoft.com/office/drawing/2014/main" id="{F3551C5D-0057-DC41-9E7C-A1A8AA2FDA90}"/>
              </a:ext>
            </a:extLst>
          </p:cNvPr>
          <p:cNvGrpSpPr/>
          <p:nvPr userDrawn="1"/>
        </p:nvGrpSpPr>
        <p:grpSpPr>
          <a:xfrm>
            <a:off x="609600" y="0"/>
            <a:ext cx="763388" cy="1028096"/>
            <a:chOff x="457200" y="0"/>
            <a:chExt cx="763388" cy="1028096"/>
          </a:xfrm>
        </p:grpSpPr>
        <p:sp>
          <p:nvSpPr>
            <p:cNvPr id="17" name="Suorakulmio 15">
              <a:extLst>
                <a:ext uri="{FF2B5EF4-FFF2-40B4-BE49-F238E27FC236}">
                  <a16:creationId xmlns:a16="http://schemas.microsoft.com/office/drawing/2014/main" id="{0F6FD1BE-0957-9041-8E36-238EE0149967}"/>
                </a:ext>
              </a:extLst>
            </p:cNvPr>
            <p:cNvSpPr/>
            <p:nvPr userDrawn="1"/>
          </p:nvSpPr>
          <p:spPr>
            <a:xfrm>
              <a:off x="457200" y="0"/>
              <a:ext cx="763388" cy="102809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Helvetica" pitchFamily="34" charset="0"/>
              </a:endParaRPr>
            </a:p>
          </p:txBody>
        </p:sp>
        <p:pic>
          <p:nvPicPr>
            <p:cNvPr id="18" name="Kuva 21">
              <a:extLst>
                <a:ext uri="{FF2B5EF4-FFF2-40B4-BE49-F238E27FC236}">
                  <a16:creationId xmlns:a16="http://schemas.microsoft.com/office/drawing/2014/main" id="{34F69E3A-6EC7-0A49-BD32-1DCD45F1C7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17" y="165903"/>
              <a:ext cx="323551" cy="736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0906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3473451"/>
          </a:xfrm>
          <a:custGeom>
            <a:avLst/>
            <a:gdLst>
              <a:gd name="connsiteX0" fmla="*/ 0 w 9144000"/>
              <a:gd name="connsiteY0" fmla="*/ 0 h 3473450"/>
              <a:gd name="connsiteX1" fmla="*/ 9144000 w 9144000"/>
              <a:gd name="connsiteY1" fmla="*/ 0 h 3473450"/>
              <a:gd name="connsiteX2" fmla="*/ 9144000 w 9144000"/>
              <a:gd name="connsiteY2" fmla="*/ 3473450 h 3473450"/>
              <a:gd name="connsiteX3" fmla="*/ 0 w 9144000"/>
              <a:gd name="connsiteY3" fmla="*/ 3473450 h 3473450"/>
              <a:gd name="connsiteX4" fmla="*/ 0 w 9144000"/>
              <a:gd name="connsiteY4" fmla="*/ 0 h 3473450"/>
              <a:gd name="connsiteX0" fmla="*/ 0 w 9144000"/>
              <a:gd name="connsiteY0" fmla="*/ 0 h 3473450"/>
              <a:gd name="connsiteX1" fmla="*/ 419209 w 9144000"/>
              <a:gd name="connsiteY1" fmla="*/ 6165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394184 w 9144000"/>
              <a:gd name="connsiteY1" fmla="*/ 12421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9144000 w 9144000"/>
              <a:gd name="connsiteY3" fmla="*/ 0 h 3473450"/>
              <a:gd name="connsiteX4" fmla="*/ 9144000 w 9144000"/>
              <a:gd name="connsiteY4" fmla="*/ 3473450 h 3473450"/>
              <a:gd name="connsiteX5" fmla="*/ 0 w 9144000"/>
              <a:gd name="connsiteY5" fmla="*/ 3473450 h 3473450"/>
              <a:gd name="connsiteX6" fmla="*/ 0 w 9144000"/>
              <a:gd name="connsiteY6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88843 w 9144000"/>
              <a:gd name="connsiteY3" fmla="*/ 6256 h 3473450"/>
              <a:gd name="connsiteX4" fmla="*/ 9144000 w 9144000"/>
              <a:gd name="connsiteY4" fmla="*/ 0 h 3473450"/>
              <a:gd name="connsiteX5" fmla="*/ 9144000 w 9144000"/>
              <a:gd name="connsiteY5" fmla="*/ 3473450 h 3473450"/>
              <a:gd name="connsiteX6" fmla="*/ 0 w 9144000"/>
              <a:gd name="connsiteY6" fmla="*/ 3473450 h 3473450"/>
              <a:gd name="connsiteX7" fmla="*/ 0 w 9144000"/>
              <a:gd name="connsiteY7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37507 w 9144000"/>
              <a:gd name="connsiteY1" fmla="*/ 104986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0459 w 9144000"/>
              <a:gd name="connsiteY3" fmla="*/ 1263011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28218 w 9144000"/>
              <a:gd name="connsiteY7" fmla="*/ 3473378 h 3473450"/>
              <a:gd name="connsiteX8" fmla="*/ 0 w 9144000"/>
              <a:gd name="connsiteY8" fmla="*/ 3473450 h 3473450"/>
              <a:gd name="connsiteX9" fmla="*/ 0 w 9144000"/>
              <a:gd name="connsiteY9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625856 w 9144000"/>
              <a:gd name="connsiteY7" fmla="*/ 3473378 h 3473450"/>
              <a:gd name="connsiteX8" fmla="*/ 428218 w 9144000"/>
              <a:gd name="connsiteY8" fmla="*/ 3473378 h 3473450"/>
              <a:gd name="connsiteX9" fmla="*/ 0 w 9144000"/>
              <a:gd name="connsiteY9" fmla="*/ 3473450 h 3473450"/>
              <a:gd name="connsiteX10" fmla="*/ 0 w 9144000"/>
              <a:gd name="connsiteY10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625856 w 9144000"/>
              <a:gd name="connsiteY8" fmla="*/ 3473378 h 3473450"/>
              <a:gd name="connsiteX9" fmla="*/ 428218 w 9144000"/>
              <a:gd name="connsiteY9" fmla="*/ 3473378 h 3473450"/>
              <a:gd name="connsiteX10" fmla="*/ 0 w 9144000"/>
              <a:gd name="connsiteY10" fmla="*/ 3473450 h 3473450"/>
              <a:gd name="connsiteX11" fmla="*/ 0 w 9144000"/>
              <a:gd name="connsiteY11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589614 w 9144000"/>
              <a:gd name="connsiteY8" fmla="*/ 3469718 h 3473450"/>
              <a:gd name="connsiteX9" fmla="*/ 625856 w 9144000"/>
              <a:gd name="connsiteY9" fmla="*/ 3473378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625856 w 9144000"/>
              <a:gd name="connsiteY9" fmla="*/ 3473378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248884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512187 w 9144000"/>
              <a:gd name="connsiteY3" fmla="*/ 114222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7689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4112 h 3477562"/>
              <a:gd name="connsiteX1" fmla="*/ 460678 w 9144000"/>
              <a:gd name="connsiteY1" fmla="*/ 11801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90354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9296 h 3482746"/>
              <a:gd name="connsiteX1" fmla="*/ 460678 w 9144000"/>
              <a:gd name="connsiteY1" fmla="*/ 16985 h 3482746"/>
              <a:gd name="connsiteX2" fmla="*/ 463690 w 9144000"/>
              <a:gd name="connsiteY2" fmla="*/ 1093441 h 3482746"/>
              <a:gd name="connsiteX3" fmla="*/ 1284105 w 9144000"/>
              <a:gd name="connsiteY3" fmla="*/ 1094505 h 3482746"/>
              <a:gd name="connsiteX4" fmla="*/ 1414763 w 9144000"/>
              <a:gd name="connsiteY4" fmla="*/ 0 h 3482746"/>
              <a:gd name="connsiteX5" fmla="*/ 9144000 w 9144000"/>
              <a:gd name="connsiteY5" fmla="*/ 9296 h 3482746"/>
              <a:gd name="connsiteX6" fmla="*/ 9144000 w 9144000"/>
              <a:gd name="connsiteY6" fmla="*/ 3482746 h 3482746"/>
              <a:gd name="connsiteX7" fmla="*/ 4776273 w 9144000"/>
              <a:gd name="connsiteY7" fmla="*/ 3482674 h 3482746"/>
              <a:gd name="connsiteX8" fmla="*/ 4776273 w 9144000"/>
              <a:gd name="connsiteY8" fmla="*/ 2732366 h 3482746"/>
              <a:gd name="connsiteX9" fmla="*/ 424558 w 9144000"/>
              <a:gd name="connsiteY9" fmla="*/ 2728706 h 3482746"/>
              <a:gd name="connsiteX10" fmla="*/ 428218 w 9144000"/>
              <a:gd name="connsiteY10" fmla="*/ 3482674 h 3482746"/>
              <a:gd name="connsiteX11" fmla="*/ 0 w 9144000"/>
              <a:gd name="connsiteY11" fmla="*/ 3482746 h 3482746"/>
              <a:gd name="connsiteX12" fmla="*/ 0 w 9144000"/>
              <a:gd name="connsiteY12" fmla="*/ 9296 h 3482746"/>
              <a:gd name="connsiteX0" fmla="*/ 0 w 9144000"/>
              <a:gd name="connsiteY0" fmla="*/ 4112 h 3477562"/>
              <a:gd name="connsiteX1" fmla="*/ 460678 w 9144000"/>
              <a:gd name="connsiteY1" fmla="*/ 11801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5862 w 9144000"/>
              <a:gd name="connsiteY1" fmla="*/ 1434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90 w 9144000"/>
              <a:gd name="connsiteY2" fmla="*/ 1088257 h 3477562"/>
              <a:gd name="connsiteX3" fmla="*/ 1272123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72123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25266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021449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753918 w 9144000"/>
              <a:gd name="connsiteY2" fmla="*/ 1432687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75727 w 9144000"/>
              <a:gd name="connsiteY2" fmla="*/ 1499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75727 w 9144000"/>
              <a:gd name="connsiteY2" fmla="*/ 1499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626918 w 9144000"/>
              <a:gd name="connsiteY2" fmla="*/ 1517354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57584 w 9144000"/>
              <a:gd name="connsiteY2" fmla="*/ 1523402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79 w 9144000"/>
              <a:gd name="connsiteY2" fmla="*/ 1033544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584583 w 9144000"/>
              <a:gd name="connsiteY2" fmla="*/ 1172639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31 w 9144000"/>
              <a:gd name="connsiteY2" fmla="*/ 1027496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31 w 9144000"/>
              <a:gd name="connsiteY2" fmla="*/ 1027496 h 3477562"/>
              <a:gd name="connsiteX3" fmla="*/ 1217523 w 9144000"/>
              <a:gd name="connsiteY3" fmla="*/ 102856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22255 h 3495705"/>
              <a:gd name="connsiteX1" fmla="*/ 460678 w 9144000"/>
              <a:gd name="connsiteY1" fmla="*/ 24760 h 3495705"/>
              <a:gd name="connsiteX2" fmla="*/ 463631 w 9144000"/>
              <a:gd name="connsiteY2" fmla="*/ 1045639 h 3495705"/>
              <a:gd name="connsiteX3" fmla="*/ 1217523 w 9144000"/>
              <a:gd name="connsiteY3" fmla="*/ 1046704 h 3495705"/>
              <a:gd name="connsiteX4" fmla="*/ 1207416 w 9144000"/>
              <a:gd name="connsiteY4" fmla="*/ 0 h 3495705"/>
              <a:gd name="connsiteX5" fmla="*/ 9144000 w 9144000"/>
              <a:gd name="connsiteY5" fmla="*/ 22255 h 3495705"/>
              <a:gd name="connsiteX6" fmla="*/ 9144000 w 9144000"/>
              <a:gd name="connsiteY6" fmla="*/ 3495705 h 3495705"/>
              <a:gd name="connsiteX7" fmla="*/ 4776273 w 9144000"/>
              <a:gd name="connsiteY7" fmla="*/ 3495633 h 3495705"/>
              <a:gd name="connsiteX8" fmla="*/ 4776273 w 9144000"/>
              <a:gd name="connsiteY8" fmla="*/ 2745325 h 3495705"/>
              <a:gd name="connsiteX9" fmla="*/ 424558 w 9144000"/>
              <a:gd name="connsiteY9" fmla="*/ 2741665 h 3495705"/>
              <a:gd name="connsiteX10" fmla="*/ 428218 w 9144000"/>
              <a:gd name="connsiteY10" fmla="*/ 3495633 h 3495705"/>
              <a:gd name="connsiteX11" fmla="*/ 0 w 9144000"/>
              <a:gd name="connsiteY11" fmla="*/ 3495705 h 3495705"/>
              <a:gd name="connsiteX12" fmla="*/ 0 w 9144000"/>
              <a:gd name="connsiteY12" fmla="*/ 22255 h 3495705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189273 w 9144000"/>
              <a:gd name="connsiteY4" fmla="*/ 7450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07416 w 9144000"/>
              <a:gd name="connsiteY4" fmla="*/ 7983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189273 w 9144000"/>
              <a:gd name="connsiteY4" fmla="*/ 80554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4000" h="3473450">
                <a:moveTo>
                  <a:pt x="0" y="0"/>
                </a:moveTo>
                <a:lnTo>
                  <a:pt x="460678" y="2505"/>
                </a:lnTo>
                <a:cubicBezTo>
                  <a:pt x="467258" y="181367"/>
                  <a:pt x="460712" y="888442"/>
                  <a:pt x="463631" y="1023384"/>
                </a:cubicBezTo>
                <a:lnTo>
                  <a:pt x="1217523" y="1024449"/>
                </a:lnTo>
                <a:cubicBezTo>
                  <a:pt x="1217622" y="1021952"/>
                  <a:pt x="1212357" y="439565"/>
                  <a:pt x="1213464" y="1935"/>
                </a:cubicBezTo>
                <a:lnTo>
                  <a:pt x="9144000" y="0"/>
                </a:lnTo>
                <a:lnTo>
                  <a:pt x="9144000" y="3473450"/>
                </a:lnTo>
                <a:lnTo>
                  <a:pt x="4776273" y="3473378"/>
                </a:lnTo>
                <a:lnTo>
                  <a:pt x="4776273" y="2723070"/>
                </a:lnTo>
                <a:lnTo>
                  <a:pt x="424558" y="2719410"/>
                </a:lnTo>
                <a:lnTo>
                  <a:pt x="428218" y="3473378"/>
                </a:lnTo>
                <a:lnTo>
                  <a:pt x="0" y="3473450"/>
                </a:lnTo>
                <a:lnTo>
                  <a:pt x="0" y="0"/>
                </a:lnTo>
                <a:close/>
              </a:path>
            </a:pathLst>
          </a:custGeom>
          <a:solidFill>
            <a:srgbClr val="EEEFEE"/>
          </a:solidFill>
        </p:spPr>
        <p:txBody>
          <a:bodyPr anchor="ctr"/>
          <a:lstStyle>
            <a:lvl1pPr marL="0" indent="0" algn="ctr">
              <a:buNone/>
              <a:defRPr>
                <a:latin typeface="Helvetica" pitchFamily="34" charset="0"/>
              </a:defRPr>
            </a:lvl1pPr>
          </a:lstStyle>
          <a:p>
            <a:endParaRPr lang="fi-FI"/>
          </a:p>
        </p:txBody>
      </p:sp>
      <p:sp>
        <p:nvSpPr>
          <p:cNvPr id="13" name="Suorakulmio 12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1" name="Suorakulmio 10"/>
          <p:cNvSpPr/>
          <p:nvPr userDrawn="1"/>
        </p:nvSpPr>
        <p:spPr>
          <a:xfrm>
            <a:off x="567765" y="2719296"/>
            <a:ext cx="5797176" cy="209923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atin typeface="Helvetica" pitchFamily="34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5689" y="3227297"/>
            <a:ext cx="4721412" cy="1763059"/>
          </a:xfrm>
        </p:spPr>
        <p:txBody>
          <a:bodyPr anchor="t">
            <a:normAutofit/>
          </a:bodyPr>
          <a:lstStyle>
            <a:lvl1pPr algn="l">
              <a:defRPr sz="3600" b="1" cap="none"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095689" y="5162834"/>
            <a:ext cx="4721412" cy="1142345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  <a:latin typeface="Helvetica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dirty="0">
                <a:solidFill>
                  <a:schemeClr val="accent1"/>
                </a:solidFill>
              </a:rPr>
              <a:t>JYU. </a:t>
            </a:r>
            <a:r>
              <a:rPr lang="fi-FI" dirty="0" err="1"/>
              <a:t>Since</a:t>
            </a:r>
            <a:r>
              <a:rPr lang="fi-FI" dirty="0"/>
              <a:t> 1863.</a:t>
            </a:r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Sisällön paikkamerkki 2"/>
          <p:cNvSpPr>
            <a:spLocks noGrp="1"/>
          </p:cNvSpPr>
          <p:nvPr>
            <p:ph sz="half" idx="11"/>
          </p:nvPr>
        </p:nvSpPr>
        <p:spPr>
          <a:xfrm>
            <a:off x="6544235" y="3937000"/>
            <a:ext cx="5205507" cy="236817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Helvetica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4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cxnSp>
        <p:nvCxnSpPr>
          <p:cNvPr id="16" name="Suora yhdysviiva 15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  <p:grpSp>
        <p:nvGrpSpPr>
          <p:cNvPr id="18" name="Group 23">
            <a:extLst>
              <a:ext uri="{FF2B5EF4-FFF2-40B4-BE49-F238E27FC236}">
                <a16:creationId xmlns:a16="http://schemas.microsoft.com/office/drawing/2014/main" id="{7CC12014-B2EC-EA41-96E7-19C3BE2863A6}"/>
              </a:ext>
            </a:extLst>
          </p:cNvPr>
          <p:cNvGrpSpPr/>
          <p:nvPr userDrawn="1"/>
        </p:nvGrpSpPr>
        <p:grpSpPr>
          <a:xfrm>
            <a:off x="609600" y="0"/>
            <a:ext cx="763388" cy="1028096"/>
            <a:chOff x="457200" y="0"/>
            <a:chExt cx="763388" cy="1028096"/>
          </a:xfrm>
        </p:grpSpPr>
        <p:sp>
          <p:nvSpPr>
            <p:cNvPr id="19" name="Suorakulmio 15">
              <a:extLst>
                <a:ext uri="{FF2B5EF4-FFF2-40B4-BE49-F238E27FC236}">
                  <a16:creationId xmlns:a16="http://schemas.microsoft.com/office/drawing/2014/main" id="{238B4D5D-EBC4-324A-8AD8-11CAE1F82D75}"/>
                </a:ext>
              </a:extLst>
            </p:cNvPr>
            <p:cNvSpPr/>
            <p:nvPr userDrawn="1"/>
          </p:nvSpPr>
          <p:spPr>
            <a:xfrm>
              <a:off x="457200" y="0"/>
              <a:ext cx="763388" cy="102809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Helvetica" pitchFamily="34" charset="0"/>
              </a:endParaRPr>
            </a:p>
          </p:txBody>
        </p:sp>
        <p:pic>
          <p:nvPicPr>
            <p:cNvPr id="20" name="Kuva 21">
              <a:extLst>
                <a:ext uri="{FF2B5EF4-FFF2-40B4-BE49-F238E27FC236}">
                  <a16:creationId xmlns:a16="http://schemas.microsoft.com/office/drawing/2014/main" id="{0E6BDD09-8E91-5442-BC1F-19805D9B4A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17" y="165903"/>
              <a:ext cx="323551" cy="736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2793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orakulmio 6"/>
          <p:cNvSpPr/>
          <p:nvPr userDrawn="1"/>
        </p:nvSpPr>
        <p:spPr>
          <a:xfrm>
            <a:off x="0" y="3877235"/>
            <a:ext cx="12192000" cy="2980767"/>
          </a:xfrm>
          <a:prstGeom prst="rect">
            <a:avLst/>
          </a:prstGeom>
          <a:solidFill>
            <a:srgbClr val="F1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atin typeface="Helvetica" pitchFamily="34" charset="0"/>
            </a:endParaRPr>
          </a:p>
        </p:txBody>
      </p:sp>
      <p:sp>
        <p:nvSpPr>
          <p:cNvPr id="6" name="Kuvan paikkamerkki 5"/>
          <p:cNvSpPr>
            <a:spLocks noGrp="1"/>
          </p:cNvSpPr>
          <p:nvPr>
            <p:ph type="pic" sz="quarter" idx="12"/>
          </p:nvPr>
        </p:nvSpPr>
        <p:spPr>
          <a:xfrm>
            <a:off x="-2" y="2"/>
            <a:ext cx="12192001" cy="3769783"/>
          </a:xfrm>
          <a:custGeom>
            <a:avLst/>
            <a:gdLst>
              <a:gd name="connsiteX0" fmla="*/ 0 w 9144000"/>
              <a:gd name="connsiteY0" fmla="*/ 0 h 3473450"/>
              <a:gd name="connsiteX1" fmla="*/ 9144000 w 9144000"/>
              <a:gd name="connsiteY1" fmla="*/ 0 h 3473450"/>
              <a:gd name="connsiteX2" fmla="*/ 9144000 w 9144000"/>
              <a:gd name="connsiteY2" fmla="*/ 3473450 h 3473450"/>
              <a:gd name="connsiteX3" fmla="*/ 0 w 9144000"/>
              <a:gd name="connsiteY3" fmla="*/ 3473450 h 3473450"/>
              <a:gd name="connsiteX4" fmla="*/ 0 w 9144000"/>
              <a:gd name="connsiteY4" fmla="*/ 0 h 3473450"/>
              <a:gd name="connsiteX0" fmla="*/ 0 w 9144000"/>
              <a:gd name="connsiteY0" fmla="*/ 0 h 3473450"/>
              <a:gd name="connsiteX1" fmla="*/ 419209 w 9144000"/>
              <a:gd name="connsiteY1" fmla="*/ 6165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394184 w 9144000"/>
              <a:gd name="connsiteY1" fmla="*/ 12421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9144000 w 9144000"/>
              <a:gd name="connsiteY3" fmla="*/ 0 h 3473450"/>
              <a:gd name="connsiteX4" fmla="*/ 9144000 w 9144000"/>
              <a:gd name="connsiteY4" fmla="*/ 3473450 h 3473450"/>
              <a:gd name="connsiteX5" fmla="*/ 0 w 9144000"/>
              <a:gd name="connsiteY5" fmla="*/ 3473450 h 3473450"/>
              <a:gd name="connsiteX6" fmla="*/ 0 w 9144000"/>
              <a:gd name="connsiteY6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88843 w 9144000"/>
              <a:gd name="connsiteY3" fmla="*/ 6256 h 3473450"/>
              <a:gd name="connsiteX4" fmla="*/ 9144000 w 9144000"/>
              <a:gd name="connsiteY4" fmla="*/ 0 h 3473450"/>
              <a:gd name="connsiteX5" fmla="*/ 9144000 w 9144000"/>
              <a:gd name="connsiteY5" fmla="*/ 3473450 h 3473450"/>
              <a:gd name="connsiteX6" fmla="*/ 0 w 9144000"/>
              <a:gd name="connsiteY6" fmla="*/ 3473450 h 3473450"/>
              <a:gd name="connsiteX7" fmla="*/ 0 w 9144000"/>
              <a:gd name="connsiteY7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37507 w 9144000"/>
              <a:gd name="connsiteY1" fmla="*/ 104986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0459 w 9144000"/>
              <a:gd name="connsiteY3" fmla="*/ 1263011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28218 w 9144000"/>
              <a:gd name="connsiteY7" fmla="*/ 3473378 h 3473450"/>
              <a:gd name="connsiteX8" fmla="*/ 0 w 9144000"/>
              <a:gd name="connsiteY8" fmla="*/ 3473450 h 3473450"/>
              <a:gd name="connsiteX9" fmla="*/ 0 w 9144000"/>
              <a:gd name="connsiteY9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625856 w 9144000"/>
              <a:gd name="connsiteY7" fmla="*/ 3473378 h 3473450"/>
              <a:gd name="connsiteX8" fmla="*/ 428218 w 9144000"/>
              <a:gd name="connsiteY8" fmla="*/ 3473378 h 3473450"/>
              <a:gd name="connsiteX9" fmla="*/ 0 w 9144000"/>
              <a:gd name="connsiteY9" fmla="*/ 3473450 h 3473450"/>
              <a:gd name="connsiteX10" fmla="*/ 0 w 9144000"/>
              <a:gd name="connsiteY10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625856 w 9144000"/>
              <a:gd name="connsiteY8" fmla="*/ 3473378 h 3473450"/>
              <a:gd name="connsiteX9" fmla="*/ 428218 w 9144000"/>
              <a:gd name="connsiteY9" fmla="*/ 3473378 h 3473450"/>
              <a:gd name="connsiteX10" fmla="*/ 0 w 9144000"/>
              <a:gd name="connsiteY10" fmla="*/ 3473450 h 3473450"/>
              <a:gd name="connsiteX11" fmla="*/ 0 w 9144000"/>
              <a:gd name="connsiteY11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589614 w 9144000"/>
              <a:gd name="connsiteY8" fmla="*/ 3469718 h 3473450"/>
              <a:gd name="connsiteX9" fmla="*/ 625856 w 9144000"/>
              <a:gd name="connsiteY9" fmla="*/ 3473378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625856 w 9144000"/>
              <a:gd name="connsiteY9" fmla="*/ 3473378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248884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512187 w 9144000"/>
              <a:gd name="connsiteY3" fmla="*/ 114222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7689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4112 h 3477562"/>
              <a:gd name="connsiteX1" fmla="*/ 460678 w 9144000"/>
              <a:gd name="connsiteY1" fmla="*/ 11801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90354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9296 h 3482746"/>
              <a:gd name="connsiteX1" fmla="*/ 460678 w 9144000"/>
              <a:gd name="connsiteY1" fmla="*/ 16985 h 3482746"/>
              <a:gd name="connsiteX2" fmla="*/ 463690 w 9144000"/>
              <a:gd name="connsiteY2" fmla="*/ 1093441 h 3482746"/>
              <a:gd name="connsiteX3" fmla="*/ 1284105 w 9144000"/>
              <a:gd name="connsiteY3" fmla="*/ 1094505 h 3482746"/>
              <a:gd name="connsiteX4" fmla="*/ 1414763 w 9144000"/>
              <a:gd name="connsiteY4" fmla="*/ 0 h 3482746"/>
              <a:gd name="connsiteX5" fmla="*/ 9144000 w 9144000"/>
              <a:gd name="connsiteY5" fmla="*/ 9296 h 3482746"/>
              <a:gd name="connsiteX6" fmla="*/ 9144000 w 9144000"/>
              <a:gd name="connsiteY6" fmla="*/ 3482746 h 3482746"/>
              <a:gd name="connsiteX7" fmla="*/ 4776273 w 9144000"/>
              <a:gd name="connsiteY7" fmla="*/ 3482674 h 3482746"/>
              <a:gd name="connsiteX8" fmla="*/ 4776273 w 9144000"/>
              <a:gd name="connsiteY8" fmla="*/ 2732366 h 3482746"/>
              <a:gd name="connsiteX9" fmla="*/ 424558 w 9144000"/>
              <a:gd name="connsiteY9" fmla="*/ 2728706 h 3482746"/>
              <a:gd name="connsiteX10" fmla="*/ 428218 w 9144000"/>
              <a:gd name="connsiteY10" fmla="*/ 3482674 h 3482746"/>
              <a:gd name="connsiteX11" fmla="*/ 0 w 9144000"/>
              <a:gd name="connsiteY11" fmla="*/ 3482746 h 3482746"/>
              <a:gd name="connsiteX12" fmla="*/ 0 w 9144000"/>
              <a:gd name="connsiteY12" fmla="*/ 9296 h 3482746"/>
              <a:gd name="connsiteX0" fmla="*/ 0 w 9144000"/>
              <a:gd name="connsiteY0" fmla="*/ 4112 h 3477562"/>
              <a:gd name="connsiteX1" fmla="*/ 460678 w 9144000"/>
              <a:gd name="connsiteY1" fmla="*/ 11801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5862 w 9144000"/>
              <a:gd name="connsiteY1" fmla="*/ 1434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90 w 9144000"/>
              <a:gd name="connsiteY2" fmla="*/ 1088257 h 3477562"/>
              <a:gd name="connsiteX3" fmla="*/ 1272123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72123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25266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021449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753918 w 9144000"/>
              <a:gd name="connsiteY2" fmla="*/ 1432687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75727 w 9144000"/>
              <a:gd name="connsiteY2" fmla="*/ 1499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75727 w 9144000"/>
              <a:gd name="connsiteY2" fmla="*/ 1499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626918 w 9144000"/>
              <a:gd name="connsiteY2" fmla="*/ 1517354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57584 w 9144000"/>
              <a:gd name="connsiteY2" fmla="*/ 1523402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79 w 9144000"/>
              <a:gd name="connsiteY2" fmla="*/ 1033544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584583 w 9144000"/>
              <a:gd name="connsiteY2" fmla="*/ 1172639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31 w 9144000"/>
              <a:gd name="connsiteY2" fmla="*/ 1027496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31 w 9144000"/>
              <a:gd name="connsiteY2" fmla="*/ 1027496 h 3477562"/>
              <a:gd name="connsiteX3" fmla="*/ 1217523 w 9144000"/>
              <a:gd name="connsiteY3" fmla="*/ 102856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22255 h 3495705"/>
              <a:gd name="connsiteX1" fmla="*/ 460678 w 9144000"/>
              <a:gd name="connsiteY1" fmla="*/ 24760 h 3495705"/>
              <a:gd name="connsiteX2" fmla="*/ 463631 w 9144000"/>
              <a:gd name="connsiteY2" fmla="*/ 1045639 h 3495705"/>
              <a:gd name="connsiteX3" fmla="*/ 1217523 w 9144000"/>
              <a:gd name="connsiteY3" fmla="*/ 1046704 h 3495705"/>
              <a:gd name="connsiteX4" fmla="*/ 1207416 w 9144000"/>
              <a:gd name="connsiteY4" fmla="*/ 0 h 3495705"/>
              <a:gd name="connsiteX5" fmla="*/ 9144000 w 9144000"/>
              <a:gd name="connsiteY5" fmla="*/ 22255 h 3495705"/>
              <a:gd name="connsiteX6" fmla="*/ 9144000 w 9144000"/>
              <a:gd name="connsiteY6" fmla="*/ 3495705 h 3495705"/>
              <a:gd name="connsiteX7" fmla="*/ 4776273 w 9144000"/>
              <a:gd name="connsiteY7" fmla="*/ 3495633 h 3495705"/>
              <a:gd name="connsiteX8" fmla="*/ 4776273 w 9144000"/>
              <a:gd name="connsiteY8" fmla="*/ 2745325 h 3495705"/>
              <a:gd name="connsiteX9" fmla="*/ 424558 w 9144000"/>
              <a:gd name="connsiteY9" fmla="*/ 2741665 h 3495705"/>
              <a:gd name="connsiteX10" fmla="*/ 428218 w 9144000"/>
              <a:gd name="connsiteY10" fmla="*/ 3495633 h 3495705"/>
              <a:gd name="connsiteX11" fmla="*/ 0 w 9144000"/>
              <a:gd name="connsiteY11" fmla="*/ 3495705 h 3495705"/>
              <a:gd name="connsiteX12" fmla="*/ 0 w 9144000"/>
              <a:gd name="connsiteY12" fmla="*/ 22255 h 3495705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189273 w 9144000"/>
              <a:gd name="connsiteY4" fmla="*/ 7450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07416 w 9144000"/>
              <a:gd name="connsiteY4" fmla="*/ 7983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189273 w 9144000"/>
              <a:gd name="connsiteY4" fmla="*/ 80554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36343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991824 w 9144000"/>
              <a:gd name="connsiteY9" fmla="*/ 3142743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1008757 w 9144000"/>
              <a:gd name="connsiteY9" fmla="*/ 31512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8218 w 9144000"/>
              <a:gd name="connsiteY9" fmla="*/ 3473378 h 3473450"/>
              <a:gd name="connsiteX10" fmla="*/ 0 w 9144000"/>
              <a:gd name="connsiteY10" fmla="*/ 3473450 h 3473450"/>
              <a:gd name="connsiteX11" fmla="*/ 0 w 9144000"/>
              <a:gd name="connsiteY11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28218 w 9144000"/>
              <a:gd name="connsiteY8" fmla="*/ 3473378 h 3473450"/>
              <a:gd name="connsiteX9" fmla="*/ 0 w 9144000"/>
              <a:gd name="connsiteY9" fmla="*/ 3473450 h 3473450"/>
              <a:gd name="connsiteX10" fmla="*/ 0 w 9144000"/>
              <a:gd name="connsiteY10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28218 w 9144000"/>
              <a:gd name="connsiteY7" fmla="*/ 3473378 h 3473450"/>
              <a:gd name="connsiteX8" fmla="*/ 0 w 9144000"/>
              <a:gd name="connsiteY8" fmla="*/ 3473450 h 3473450"/>
              <a:gd name="connsiteX9" fmla="*/ 0 w 9144000"/>
              <a:gd name="connsiteY9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778250"/>
              <a:gd name="connsiteX1" fmla="*/ 460678 w 9144000"/>
              <a:gd name="connsiteY1" fmla="*/ 2505 h 3778250"/>
              <a:gd name="connsiteX2" fmla="*/ 463631 w 9144000"/>
              <a:gd name="connsiteY2" fmla="*/ 1023384 h 3778250"/>
              <a:gd name="connsiteX3" fmla="*/ 1217523 w 9144000"/>
              <a:gd name="connsiteY3" fmla="*/ 1024449 h 3778250"/>
              <a:gd name="connsiteX4" fmla="*/ 1213464 w 9144000"/>
              <a:gd name="connsiteY4" fmla="*/ 1935 h 3778250"/>
              <a:gd name="connsiteX5" fmla="*/ 9144000 w 9144000"/>
              <a:gd name="connsiteY5" fmla="*/ 0 h 3778250"/>
              <a:gd name="connsiteX6" fmla="*/ 9144000 w 9144000"/>
              <a:gd name="connsiteY6" fmla="*/ 3473450 h 3778250"/>
              <a:gd name="connsiteX7" fmla="*/ 0 w 9144000"/>
              <a:gd name="connsiteY7" fmla="*/ 3778250 h 3778250"/>
              <a:gd name="connsiteX8" fmla="*/ 0 w 9144000"/>
              <a:gd name="connsiteY8" fmla="*/ 0 h 3778250"/>
              <a:gd name="connsiteX0" fmla="*/ 0 w 9144000"/>
              <a:gd name="connsiteY0" fmla="*/ 0 h 3778250"/>
              <a:gd name="connsiteX1" fmla="*/ 460678 w 9144000"/>
              <a:gd name="connsiteY1" fmla="*/ 2505 h 3778250"/>
              <a:gd name="connsiteX2" fmla="*/ 463631 w 9144000"/>
              <a:gd name="connsiteY2" fmla="*/ 1023384 h 3778250"/>
              <a:gd name="connsiteX3" fmla="*/ 1217523 w 9144000"/>
              <a:gd name="connsiteY3" fmla="*/ 1024449 h 3778250"/>
              <a:gd name="connsiteX4" fmla="*/ 1213464 w 9144000"/>
              <a:gd name="connsiteY4" fmla="*/ 1935 h 3778250"/>
              <a:gd name="connsiteX5" fmla="*/ 9144000 w 9144000"/>
              <a:gd name="connsiteY5" fmla="*/ 0 h 3778250"/>
              <a:gd name="connsiteX6" fmla="*/ 9144000 w 9144000"/>
              <a:gd name="connsiteY6" fmla="*/ 3769783 h 3778250"/>
              <a:gd name="connsiteX7" fmla="*/ 0 w 9144000"/>
              <a:gd name="connsiteY7" fmla="*/ 3778250 h 3778250"/>
              <a:gd name="connsiteX8" fmla="*/ 0 w 9144000"/>
              <a:gd name="connsiteY8" fmla="*/ 0 h 3778250"/>
              <a:gd name="connsiteX0" fmla="*/ 0 w 9144000"/>
              <a:gd name="connsiteY0" fmla="*/ 0 h 3769783"/>
              <a:gd name="connsiteX1" fmla="*/ 460678 w 9144000"/>
              <a:gd name="connsiteY1" fmla="*/ 2505 h 3769783"/>
              <a:gd name="connsiteX2" fmla="*/ 463631 w 9144000"/>
              <a:gd name="connsiteY2" fmla="*/ 1023384 h 3769783"/>
              <a:gd name="connsiteX3" fmla="*/ 1217523 w 9144000"/>
              <a:gd name="connsiteY3" fmla="*/ 1024449 h 3769783"/>
              <a:gd name="connsiteX4" fmla="*/ 1213464 w 9144000"/>
              <a:gd name="connsiteY4" fmla="*/ 1935 h 3769783"/>
              <a:gd name="connsiteX5" fmla="*/ 9144000 w 9144000"/>
              <a:gd name="connsiteY5" fmla="*/ 0 h 3769783"/>
              <a:gd name="connsiteX6" fmla="*/ 9144000 w 9144000"/>
              <a:gd name="connsiteY6" fmla="*/ 3769783 h 3769783"/>
              <a:gd name="connsiteX7" fmla="*/ 4812 w 9144000"/>
              <a:gd name="connsiteY7" fmla="*/ 3638684 h 3769783"/>
              <a:gd name="connsiteX8" fmla="*/ 0 w 9144000"/>
              <a:gd name="connsiteY8" fmla="*/ 0 h 3769783"/>
              <a:gd name="connsiteX0" fmla="*/ 0 w 9144000"/>
              <a:gd name="connsiteY0" fmla="*/ 0 h 3769783"/>
              <a:gd name="connsiteX1" fmla="*/ 460678 w 9144000"/>
              <a:gd name="connsiteY1" fmla="*/ 2505 h 3769783"/>
              <a:gd name="connsiteX2" fmla="*/ 463631 w 9144000"/>
              <a:gd name="connsiteY2" fmla="*/ 1023384 h 3769783"/>
              <a:gd name="connsiteX3" fmla="*/ 1217523 w 9144000"/>
              <a:gd name="connsiteY3" fmla="*/ 1024449 h 3769783"/>
              <a:gd name="connsiteX4" fmla="*/ 1213464 w 9144000"/>
              <a:gd name="connsiteY4" fmla="*/ 1935 h 3769783"/>
              <a:gd name="connsiteX5" fmla="*/ 9144000 w 9144000"/>
              <a:gd name="connsiteY5" fmla="*/ 0 h 3769783"/>
              <a:gd name="connsiteX6" fmla="*/ 9144000 w 9144000"/>
              <a:gd name="connsiteY6" fmla="*/ 3769783 h 3769783"/>
              <a:gd name="connsiteX7" fmla="*/ 4812 w 9144000"/>
              <a:gd name="connsiteY7" fmla="*/ 3763813 h 3769783"/>
              <a:gd name="connsiteX8" fmla="*/ 0 w 9144000"/>
              <a:gd name="connsiteY8" fmla="*/ 0 h 3769783"/>
              <a:gd name="connsiteX0" fmla="*/ 1 w 9144001"/>
              <a:gd name="connsiteY0" fmla="*/ 0 h 3769783"/>
              <a:gd name="connsiteX1" fmla="*/ 460679 w 9144001"/>
              <a:gd name="connsiteY1" fmla="*/ 2505 h 3769783"/>
              <a:gd name="connsiteX2" fmla="*/ 463632 w 9144001"/>
              <a:gd name="connsiteY2" fmla="*/ 1023384 h 3769783"/>
              <a:gd name="connsiteX3" fmla="*/ 1217524 w 9144001"/>
              <a:gd name="connsiteY3" fmla="*/ 1024449 h 3769783"/>
              <a:gd name="connsiteX4" fmla="*/ 1213465 w 9144001"/>
              <a:gd name="connsiteY4" fmla="*/ 1935 h 3769783"/>
              <a:gd name="connsiteX5" fmla="*/ 9144001 w 9144001"/>
              <a:gd name="connsiteY5" fmla="*/ 0 h 3769783"/>
              <a:gd name="connsiteX6" fmla="*/ 9144001 w 9144001"/>
              <a:gd name="connsiteY6" fmla="*/ 3769783 h 3769783"/>
              <a:gd name="connsiteX7" fmla="*/ 0 w 9144001"/>
              <a:gd name="connsiteY7" fmla="*/ 3768626 h 3769783"/>
              <a:gd name="connsiteX8" fmla="*/ 1 w 9144001"/>
              <a:gd name="connsiteY8" fmla="*/ 0 h 376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1" h="3769783">
                <a:moveTo>
                  <a:pt x="1" y="0"/>
                </a:moveTo>
                <a:lnTo>
                  <a:pt x="460679" y="2505"/>
                </a:lnTo>
                <a:cubicBezTo>
                  <a:pt x="467259" y="181367"/>
                  <a:pt x="460713" y="888442"/>
                  <a:pt x="463632" y="1023384"/>
                </a:cubicBezTo>
                <a:lnTo>
                  <a:pt x="1217524" y="1024449"/>
                </a:lnTo>
                <a:cubicBezTo>
                  <a:pt x="1217623" y="1021952"/>
                  <a:pt x="1212358" y="439565"/>
                  <a:pt x="1213465" y="1935"/>
                </a:cubicBezTo>
                <a:lnTo>
                  <a:pt x="9144001" y="0"/>
                </a:lnTo>
                <a:lnTo>
                  <a:pt x="9144001" y="3769783"/>
                </a:lnTo>
                <a:lnTo>
                  <a:pt x="0" y="3768626"/>
                </a:lnTo>
                <a:cubicBezTo>
                  <a:pt x="0" y="2512417"/>
                  <a:pt x="1" y="1256209"/>
                  <a:pt x="1" y="0"/>
                </a:cubicBezTo>
                <a:close/>
              </a:path>
            </a:pathLst>
          </a:custGeom>
          <a:solidFill>
            <a:srgbClr val="EEEFEE"/>
          </a:solidFill>
        </p:spPr>
        <p:txBody>
          <a:bodyPr anchor="ctr"/>
          <a:lstStyle>
            <a:lvl1pPr marL="0" indent="0" algn="ctr">
              <a:buNone/>
              <a:defRPr>
                <a:latin typeface="Helvetica" pitchFamily="34" charset="0"/>
              </a:defRPr>
            </a:lvl1pPr>
          </a:lstStyle>
          <a:p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>
                <a:solidFill>
                  <a:srgbClr val="002957"/>
                </a:solidFill>
              </a:rPr>
              <a:t>JYU. </a:t>
            </a:r>
            <a:r>
              <a:rPr lang="fi-FI" b="1"/>
              <a:t>Since 1863.</a:t>
            </a:r>
            <a:endParaRPr lang="fi-FI" b="1" dirty="0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6" name="Suora yhdysviiva 15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  <p:sp>
        <p:nvSpPr>
          <p:cNvPr id="19" name="Suorakulmio 18"/>
          <p:cNvSpPr/>
          <p:nvPr userDrawn="1"/>
        </p:nvSpPr>
        <p:spPr>
          <a:xfrm>
            <a:off x="609601" y="0"/>
            <a:ext cx="763387" cy="10280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Helvetica" pitchFamily="34" charset="0"/>
            </a:endParaRPr>
          </a:p>
        </p:txBody>
      </p:sp>
      <p:sp>
        <p:nvSpPr>
          <p:cNvPr id="26" name="Otsikko 1"/>
          <p:cNvSpPr>
            <a:spLocks noGrp="1"/>
          </p:cNvSpPr>
          <p:nvPr>
            <p:ph type="title"/>
          </p:nvPr>
        </p:nvSpPr>
        <p:spPr>
          <a:xfrm>
            <a:off x="963084" y="4085665"/>
            <a:ext cx="10363200" cy="1043773"/>
          </a:xfrm>
        </p:spPr>
        <p:txBody>
          <a:bodyPr anchor="t">
            <a:normAutofit/>
          </a:bodyPr>
          <a:lstStyle>
            <a:lvl1pPr algn="l">
              <a:defRPr sz="3600" b="1" cap="none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27" name="Suorakulmio 7"/>
          <p:cNvSpPr/>
          <p:nvPr userDrawn="1"/>
        </p:nvSpPr>
        <p:spPr>
          <a:xfrm>
            <a:off x="0" y="3764582"/>
            <a:ext cx="12192000" cy="112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atin typeface="Helvetica" pitchFamily="34" charset="0"/>
            </a:endParaRPr>
          </a:p>
        </p:txBody>
      </p:sp>
      <p:sp>
        <p:nvSpPr>
          <p:cNvPr id="28" name="Tekstin paikkamerkki 2"/>
          <p:cNvSpPr>
            <a:spLocks noGrp="1"/>
          </p:cNvSpPr>
          <p:nvPr>
            <p:ph idx="13" hasCustomPrompt="1"/>
          </p:nvPr>
        </p:nvSpPr>
        <p:spPr>
          <a:xfrm>
            <a:off x="963086" y="5314394"/>
            <a:ext cx="10456884" cy="1177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bg1"/>
              </a:buClr>
              <a:defRPr sz="2000" b="1">
                <a:solidFill>
                  <a:schemeClr val="bg1"/>
                </a:solidFill>
                <a:latin typeface="Helvetica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600" b="1">
                <a:solidFill>
                  <a:schemeClr val="bg1"/>
                </a:solidFill>
              </a:defRPr>
            </a:lvl3pPr>
            <a:lvl4pPr>
              <a:defRPr sz="1400" b="1">
                <a:solidFill>
                  <a:schemeClr val="bg1"/>
                </a:solidFill>
              </a:defRPr>
            </a:lvl4pPr>
            <a:lvl5pPr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24" name="Kuva 21">
            <a:extLst>
              <a:ext uri="{FF2B5EF4-FFF2-40B4-BE49-F238E27FC236}">
                <a16:creationId xmlns:a16="http://schemas.microsoft.com/office/drawing/2014/main" id="{0C0380FA-38CB-A64D-99C6-C526E1173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17" y="165903"/>
            <a:ext cx="323551" cy="7364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orakulmio 6"/>
          <p:cNvSpPr/>
          <p:nvPr userDrawn="1"/>
        </p:nvSpPr>
        <p:spPr>
          <a:xfrm>
            <a:off x="0" y="3877235"/>
            <a:ext cx="12192000" cy="298076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atin typeface="Helvetica" pitchFamily="34" charset="0"/>
            </a:endParaRPr>
          </a:p>
        </p:txBody>
      </p:sp>
      <p:sp>
        <p:nvSpPr>
          <p:cNvPr id="6" name="Kuvan paikkamerkki 5"/>
          <p:cNvSpPr>
            <a:spLocks noGrp="1"/>
          </p:cNvSpPr>
          <p:nvPr>
            <p:ph type="pic" sz="quarter" idx="12"/>
          </p:nvPr>
        </p:nvSpPr>
        <p:spPr>
          <a:xfrm>
            <a:off x="-2" y="2"/>
            <a:ext cx="12192001" cy="3769783"/>
          </a:xfrm>
          <a:custGeom>
            <a:avLst/>
            <a:gdLst>
              <a:gd name="connsiteX0" fmla="*/ 0 w 9144000"/>
              <a:gd name="connsiteY0" fmla="*/ 0 h 3473450"/>
              <a:gd name="connsiteX1" fmla="*/ 9144000 w 9144000"/>
              <a:gd name="connsiteY1" fmla="*/ 0 h 3473450"/>
              <a:gd name="connsiteX2" fmla="*/ 9144000 w 9144000"/>
              <a:gd name="connsiteY2" fmla="*/ 3473450 h 3473450"/>
              <a:gd name="connsiteX3" fmla="*/ 0 w 9144000"/>
              <a:gd name="connsiteY3" fmla="*/ 3473450 h 3473450"/>
              <a:gd name="connsiteX4" fmla="*/ 0 w 9144000"/>
              <a:gd name="connsiteY4" fmla="*/ 0 h 3473450"/>
              <a:gd name="connsiteX0" fmla="*/ 0 w 9144000"/>
              <a:gd name="connsiteY0" fmla="*/ 0 h 3473450"/>
              <a:gd name="connsiteX1" fmla="*/ 419209 w 9144000"/>
              <a:gd name="connsiteY1" fmla="*/ 6165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394184 w 9144000"/>
              <a:gd name="connsiteY1" fmla="*/ 12421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9144000 w 9144000"/>
              <a:gd name="connsiteY2" fmla="*/ 0 h 3473450"/>
              <a:gd name="connsiteX3" fmla="*/ 9144000 w 9144000"/>
              <a:gd name="connsiteY3" fmla="*/ 3473450 h 3473450"/>
              <a:gd name="connsiteX4" fmla="*/ 0 w 9144000"/>
              <a:gd name="connsiteY4" fmla="*/ 3473450 h 3473450"/>
              <a:gd name="connsiteX5" fmla="*/ 0 w 9144000"/>
              <a:gd name="connsiteY5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9144000 w 9144000"/>
              <a:gd name="connsiteY3" fmla="*/ 0 h 3473450"/>
              <a:gd name="connsiteX4" fmla="*/ 9144000 w 9144000"/>
              <a:gd name="connsiteY4" fmla="*/ 3473450 h 3473450"/>
              <a:gd name="connsiteX5" fmla="*/ 0 w 9144000"/>
              <a:gd name="connsiteY5" fmla="*/ 3473450 h 3473450"/>
              <a:gd name="connsiteX6" fmla="*/ 0 w 9144000"/>
              <a:gd name="connsiteY6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88843 w 9144000"/>
              <a:gd name="connsiteY3" fmla="*/ 6256 h 3473450"/>
              <a:gd name="connsiteX4" fmla="*/ 9144000 w 9144000"/>
              <a:gd name="connsiteY4" fmla="*/ 0 h 3473450"/>
              <a:gd name="connsiteX5" fmla="*/ 9144000 w 9144000"/>
              <a:gd name="connsiteY5" fmla="*/ 3473450 h 3473450"/>
              <a:gd name="connsiteX6" fmla="*/ 0 w 9144000"/>
              <a:gd name="connsiteY6" fmla="*/ 3473450 h 3473450"/>
              <a:gd name="connsiteX7" fmla="*/ 0 w 9144000"/>
              <a:gd name="connsiteY7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70075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44180 w 9144000"/>
              <a:gd name="connsiteY2" fmla="*/ 114482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616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37507 w 9144000"/>
              <a:gd name="connsiteY1" fmla="*/ 104986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95099 w 9144000"/>
              <a:gd name="connsiteY3" fmla="*/ 113856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0459 w 9144000"/>
              <a:gd name="connsiteY3" fmla="*/ 1263011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28218 w 9144000"/>
              <a:gd name="connsiteY7" fmla="*/ 3473378 h 3473450"/>
              <a:gd name="connsiteX8" fmla="*/ 0 w 9144000"/>
              <a:gd name="connsiteY8" fmla="*/ 3473450 h 3473450"/>
              <a:gd name="connsiteX9" fmla="*/ 0 w 9144000"/>
              <a:gd name="connsiteY9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625856 w 9144000"/>
              <a:gd name="connsiteY7" fmla="*/ 3473378 h 3473450"/>
              <a:gd name="connsiteX8" fmla="*/ 428218 w 9144000"/>
              <a:gd name="connsiteY8" fmla="*/ 3473378 h 3473450"/>
              <a:gd name="connsiteX9" fmla="*/ 0 w 9144000"/>
              <a:gd name="connsiteY9" fmla="*/ 3473450 h 3473450"/>
              <a:gd name="connsiteX10" fmla="*/ 0 w 9144000"/>
              <a:gd name="connsiteY10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625856 w 9144000"/>
              <a:gd name="connsiteY8" fmla="*/ 3473378 h 3473450"/>
              <a:gd name="connsiteX9" fmla="*/ 428218 w 9144000"/>
              <a:gd name="connsiteY9" fmla="*/ 3473378 h 3473450"/>
              <a:gd name="connsiteX10" fmla="*/ 0 w 9144000"/>
              <a:gd name="connsiteY10" fmla="*/ 3473450 h 3473450"/>
              <a:gd name="connsiteX11" fmla="*/ 0 w 9144000"/>
              <a:gd name="connsiteY11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589614 w 9144000"/>
              <a:gd name="connsiteY8" fmla="*/ 3469718 h 3473450"/>
              <a:gd name="connsiteX9" fmla="*/ 625856 w 9144000"/>
              <a:gd name="connsiteY9" fmla="*/ 3473378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625856 w 9144000"/>
              <a:gd name="connsiteY9" fmla="*/ 3473378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387779 w 9144000"/>
              <a:gd name="connsiteY3" fmla="*/ 114222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388843 w 9144000"/>
              <a:gd name="connsiteY4" fmla="*/ 625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248884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9289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512187 w 9144000"/>
              <a:gd name="connsiteY3" fmla="*/ 114222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22221 w 9144000"/>
              <a:gd name="connsiteY2" fmla="*/ 114116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19208 w 9144000"/>
              <a:gd name="connsiteY1" fmla="*/ 2505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7689 h 3473450"/>
              <a:gd name="connsiteX2" fmla="*/ 463690 w 9144000"/>
              <a:gd name="connsiteY2" fmla="*/ 1084145 h 3473450"/>
              <a:gd name="connsiteX3" fmla="*/ 1284105 w 9144000"/>
              <a:gd name="connsiteY3" fmla="*/ 1085209 h 3473450"/>
              <a:gd name="connsiteX4" fmla="*/ 1285170 w 9144000"/>
              <a:gd name="connsiteY4" fmla="*/ 11439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4112 h 3477562"/>
              <a:gd name="connsiteX1" fmla="*/ 460678 w 9144000"/>
              <a:gd name="connsiteY1" fmla="*/ 11801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90354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9296 h 3482746"/>
              <a:gd name="connsiteX1" fmla="*/ 460678 w 9144000"/>
              <a:gd name="connsiteY1" fmla="*/ 16985 h 3482746"/>
              <a:gd name="connsiteX2" fmla="*/ 463690 w 9144000"/>
              <a:gd name="connsiteY2" fmla="*/ 1093441 h 3482746"/>
              <a:gd name="connsiteX3" fmla="*/ 1284105 w 9144000"/>
              <a:gd name="connsiteY3" fmla="*/ 1094505 h 3482746"/>
              <a:gd name="connsiteX4" fmla="*/ 1414763 w 9144000"/>
              <a:gd name="connsiteY4" fmla="*/ 0 h 3482746"/>
              <a:gd name="connsiteX5" fmla="*/ 9144000 w 9144000"/>
              <a:gd name="connsiteY5" fmla="*/ 9296 h 3482746"/>
              <a:gd name="connsiteX6" fmla="*/ 9144000 w 9144000"/>
              <a:gd name="connsiteY6" fmla="*/ 3482746 h 3482746"/>
              <a:gd name="connsiteX7" fmla="*/ 4776273 w 9144000"/>
              <a:gd name="connsiteY7" fmla="*/ 3482674 h 3482746"/>
              <a:gd name="connsiteX8" fmla="*/ 4776273 w 9144000"/>
              <a:gd name="connsiteY8" fmla="*/ 2732366 h 3482746"/>
              <a:gd name="connsiteX9" fmla="*/ 424558 w 9144000"/>
              <a:gd name="connsiteY9" fmla="*/ 2728706 h 3482746"/>
              <a:gd name="connsiteX10" fmla="*/ 428218 w 9144000"/>
              <a:gd name="connsiteY10" fmla="*/ 3482674 h 3482746"/>
              <a:gd name="connsiteX11" fmla="*/ 0 w 9144000"/>
              <a:gd name="connsiteY11" fmla="*/ 3482746 h 3482746"/>
              <a:gd name="connsiteX12" fmla="*/ 0 w 9144000"/>
              <a:gd name="connsiteY12" fmla="*/ 9296 h 3482746"/>
              <a:gd name="connsiteX0" fmla="*/ 0 w 9144000"/>
              <a:gd name="connsiteY0" fmla="*/ 4112 h 3477562"/>
              <a:gd name="connsiteX1" fmla="*/ 460678 w 9144000"/>
              <a:gd name="connsiteY1" fmla="*/ 11801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5862 w 9144000"/>
              <a:gd name="connsiteY1" fmla="*/ 1434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90 w 9144000"/>
              <a:gd name="connsiteY2" fmla="*/ 1088257 h 3477562"/>
              <a:gd name="connsiteX3" fmla="*/ 1284105 w 9144000"/>
              <a:gd name="connsiteY3" fmla="*/ 108932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90 w 9144000"/>
              <a:gd name="connsiteY2" fmla="*/ 1088257 h 3477562"/>
              <a:gd name="connsiteX3" fmla="*/ 1272123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72123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13284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25266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118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80 w 9144000"/>
              <a:gd name="connsiteY2" fmla="*/ 1021449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753918 w 9144000"/>
              <a:gd name="connsiteY2" fmla="*/ 1432687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75727 w 9144000"/>
              <a:gd name="connsiteY2" fmla="*/ 1499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75727 w 9144000"/>
              <a:gd name="connsiteY2" fmla="*/ 1499211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626918 w 9144000"/>
              <a:gd name="connsiteY2" fmla="*/ 1517354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57584 w 9144000"/>
              <a:gd name="connsiteY2" fmla="*/ 1523402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9679 w 9144000"/>
              <a:gd name="connsiteY2" fmla="*/ 1033544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584583 w 9144000"/>
              <a:gd name="connsiteY2" fmla="*/ 1172639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31 w 9144000"/>
              <a:gd name="connsiteY2" fmla="*/ 1027496 h 3477562"/>
              <a:gd name="connsiteX3" fmla="*/ 1290095 w 9144000"/>
              <a:gd name="connsiteY3" fmla="*/ 1119275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4112 h 3477562"/>
              <a:gd name="connsiteX1" fmla="*/ 460678 w 9144000"/>
              <a:gd name="connsiteY1" fmla="*/ 6617 h 3477562"/>
              <a:gd name="connsiteX2" fmla="*/ 463631 w 9144000"/>
              <a:gd name="connsiteY2" fmla="*/ 1027496 h 3477562"/>
              <a:gd name="connsiteX3" fmla="*/ 1217523 w 9144000"/>
              <a:gd name="connsiteY3" fmla="*/ 1028561 h 3477562"/>
              <a:gd name="connsiteX4" fmla="*/ 1279988 w 9144000"/>
              <a:gd name="connsiteY4" fmla="*/ 0 h 3477562"/>
              <a:gd name="connsiteX5" fmla="*/ 9144000 w 9144000"/>
              <a:gd name="connsiteY5" fmla="*/ 4112 h 3477562"/>
              <a:gd name="connsiteX6" fmla="*/ 9144000 w 9144000"/>
              <a:gd name="connsiteY6" fmla="*/ 3477562 h 3477562"/>
              <a:gd name="connsiteX7" fmla="*/ 4776273 w 9144000"/>
              <a:gd name="connsiteY7" fmla="*/ 3477490 h 3477562"/>
              <a:gd name="connsiteX8" fmla="*/ 4776273 w 9144000"/>
              <a:gd name="connsiteY8" fmla="*/ 2727182 h 3477562"/>
              <a:gd name="connsiteX9" fmla="*/ 424558 w 9144000"/>
              <a:gd name="connsiteY9" fmla="*/ 2723522 h 3477562"/>
              <a:gd name="connsiteX10" fmla="*/ 428218 w 9144000"/>
              <a:gd name="connsiteY10" fmla="*/ 3477490 h 3477562"/>
              <a:gd name="connsiteX11" fmla="*/ 0 w 9144000"/>
              <a:gd name="connsiteY11" fmla="*/ 3477562 h 3477562"/>
              <a:gd name="connsiteX12" fmla="*/ 0 w 9144000"/>
              <a:gd name="connsiteY12" fmla="*/ 4112 h 3477562"/>
              <a:gd name="connsiteX0" fmla="*/ 0 w 9144000"/>
              <a:gd name="connsiteY0" fmla="*/ 22255 h 3495705"/>
              <a:gd name="connsiteX1" fmla="*/ 460678 w 9144000"/>
              <a:gd name="connsiteY1" fmla="*/ 24760 h 3495705"/>
              <a:gd name="connsiteX2" fmla="*/ 463631 w 9144000"/>
              <a:gd name="connsiteY2" fmla="*/ 1045639 h 3495705"/>
              <a:gd name="connsiteX3" fmla="*/ 1217523 w 9144000"/>
              <a:gd name="connsiteY3" fmla="*/ 1046704 h 3495705"/>
              <a:gd name="connsiteX4" fmla="*/ 1207416 w 9144000"/>
              <a:gd name="connsiteY4" fmla="*/ 0 h 3495705"/>
              <a:gd name="connsiteX5" fmla="*/ 9144000 w 9144000"/>
              <a:gd name="connsiteY5" fmla="*/ 22255 h 3495705"/>
              <a:gd name="connsiteX6" fmla="*/ 9144000 w 9144000"/>
              <a:gd name="connsiteY6" fmla="*/ 3495705 h 3495705"/>
              <a:gd name="connsiteX7" fmla="*/ 4776273 w 9144000"/>
              <a:gd name="connsiteY7" fmla="*/ 3495633 h 3495705"/>
              <a:gd name="connsiteX8" fmla="*/ 4776273 w 9144000"/>
              <a:gd name="connsiteY8" fmla="*/ 2745325 h 3495705"/>
              <a:gd name="connsiteX9" fmla="*/ 424558 w 9144000"/>
              <a:gd name="connsiteY9" fmla="*/ 2741665 h 3495705"/>
              <a:gd name="connsiteX10" fmla="*/ 428218 w 9144000"/>
              <a:gd name="connsiteY10" fmla="*/ 3495633 h 3495705"/>
              <a:gd name="connsiteX11" fmla="*/ 0 w 9144000"/>
              <a:gd name="connsiteY11" fmla="*/ 3495705 h 3495705"/>
              <a:gd name="connsiteX12" fmla="*/ 0 w 9144000"/>
              <a:gd name="connsiteY12" fmla="*/ 22255 h 3495705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189273 w 9144000"/>
              <a:gd name="connsiteY4" fmla="*/ 74506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07416 w 9144000"/>
              <a:gd name="connsiteY4" fmla="*/ 7983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189273 w 9144000"/>
              <a:gd name="connsiteY4" fmla="*/ 80554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194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4558 w 9144000"/>
              <a:gd name="connsiteY9" fmla="*/ 2736343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991824 w 9144000"/>
              <a:gd name="connsiteY9" fmla="*/ 3142743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1008757 w 9144000"/>
              <a:gd name="connsiteY9" fmla="*/ 3151210 h 3473450"/>
              <a:gd name="connsiteX10" fmla="*/ 428218 w 9144000"/>
              <a:gd name="connsiteY10" fmla="*/ 3473378 h 3473450"/>
              <a:gd name="connsiteX11" fmla="*/ 0 w 9144000"/>
              <a:gd name="connsiteY11" fmla="*/ 3473450 h 3473450"/>
              <a:gd name="connsiteX12" fmla="*/ 0 w 9144000"/>
              <a:gd name="connsiteY12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776273 w 9144000"/>
              <a:gd name="connsiteY8" fmla="*/ 2723070 h 3473450"/>
              <a:gd name="connsiteX9" fmla="*/ 428218 w 9144000"/>
              <a:gd name="connsiteY9" fmla="*/ 3473378 h 3473450"/>
              <a:gd name="connsiteX10" fmla="*/ 0 w 9144000"/>
              <a:gd name="connsiteY10" fmla="*/ 3473450 h 3473450"/>
              <a:gd name="connsiteX11" fmla="*/ 0 w 9144000"/>
              <a:gd name="connsiteY11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776273 w 9144000"/>
              <a:gd name="connsiteY7" fmla="*/ 3473378 h 3473450"/>
              <a:gd name="connsiteX8" fmla="*/ 428218 w 9144000"/>
              <a:gd name="connsiteY8" fmla="*/ 3473378 h 3473450"/>
              <a:gd name="connsiteX9" fmla="*/ 0 w 9144000"/>
              <a:gd name="connsiteY9" fmla="*/ 3473450 h 3473450"/>
              <a:gd name="connsiteX10" fmla="*/ 0 w 9144000"/>
              <a:gd name="connsiteY10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428218 w 9144000"/>
              <a:gd name="connsiteY7" fmla="*/ 3473378 h 3473450"/>
              <a:gd name="connsiteX8" fmla="*/ 0 w 9144000"/>
              <a:gd name="connsiteY8" fmla="*/ 3473450 h 3473450"/>
              <a:gd name="connsiteX9" fmla="*/ 0 w 9144000"/>
              <a:gd name="connsiteY9" fmla="*/ 0 h 3473450"/>
              <a:gd name="connsiteX0" fmla="*/ 0 w 9144000"/>
              <a:gd name="connsiteY0" fmla="*/ 0 h 3473450"/>
              <a:gd name="connsiteX1" fmla="*/ 460678 w 9144000"/>
              <a:gd name="connsiteY1" fmla="*/ 2505 h 3473450"/>
              <a:gd name="connsiteX2" fmla="*/ 463631 w 9144000"/>
              <a:gd name="connsiteY2" fmla="*/ 1023384 h 3473450"/>
              <a:gd name="connsiteX3" fmla="*/ 1217523 w 9144000"/>
              <a:gd name="connsiteY3" fmla="*/ 1024449 h 3473450"/>
              <a:gd name="connsiteX4" fmla="*/ 1213464 w 9144000"/>
              <a:gd name="connsiteY4" fmla="*/ 1935 h 3473450"/>
              <a:gd name="connsiteX5" fmla="*/ 9144000 w 9144000"/>
              <a:gd name="connsiteY5" fmla="*/ 0 h 3473450"/>
              <a:gd name="connsiteX6" fmla="*/ 9144000 w 9144000"/>
              <a:gd name="connsiteY6" fmla="*/ 3473450 h 3473450"/>
              <a:gd name="connsiteX7" fmla="*/ 0 w 9144000"/>
              <a:gd name="connsiteY7" fmla="*/ 3473450 h 3473450"/>
              <a:gd name="connsiteX8" fmla="*/ 0 w 9144000"/>
              <a:gd name="connsiteY8" fmla="*/ 0 h 3473450"/>
              <a:gd name="connsiteX0" fmla="*/ 0 w 9144000"/>
              <a:gd name="connsiteY0" fmla="*/ 0 h 3778250"/>
              <a:gd name="connsiteX1" fmla="*/ 460678 w 9144000"/>
              <a:gd name="connsiteY1" fmla="*/ 2505 h 3778250"/>
              <a:gd name="connsiteX2" fmla="*/ 463631 w 9144000"/>
              <a:gd name="connsiteY2" fmla="*/ 1023384 h 3778250"/>
              <a:gd name="connsiteX3" fmla="*/ 1217523 w 9144000"/>
              <a:gd name="connsiteY3" fmla="*/ 1024449 h 3778250"/>
              <a:gd name="connsiteX4" fmla="*/ 1213464 w 9144000"/>
              <a:gd name="connsiteY4" fmla="*/ 1935 h 3778250"/>
              <a:gd name="connsiteX5" fmla="*/ 9144000 w 9144000"/>
              <a:gd name="connsiteY5" fmla="*/ 0 h 3778250"/>
              <a:gd name="connsiteX6" fmla="*/ 9144000 w 9144000"/>
              <a:gd name="connsiteY6" fmla="*/ 3473450 h 3778250"/>
              <a:gd name="connsiteX7" fmla="*/ 0 w 9144000"/>
              <a:gd name="connsiteY7" fmla="*/ 3778250 h 3778250"/>
              <a:gd name="connsiteX8" fmla="*/ 0 w 9144000"/>
              <a:gd name="connsiteY8" fmla="*/ 0 h 3778250"/>
              <a:gd name="connsiteX0" fmla="*/ 0 w 9144000"/>
              <a:gd name="connsiteY0" fmla="*/ 0 h 3778250"/>
              <a:gd name="connsiteX1" fmla="*/ 460678 w 9144000"/>
              <a:gd name="connsiteY1" fmla="*/ 2505 h 3778250"/>
              <a:gd name="connsiteX2" fmla="*/ 463631 w 9144000"/>
              <a:gd name="connsiteY2" fmla="*/ 1023384 h 3778250"/>
              <a:gd name="connsiteX3" fmla="*/ 1217523 w 9144000"/>
              <a:gd name="connsiteY3" fmla="*/ 1024449 h 3778250"/>
              <a:gd name="connsiteX4" fmla="*/ 1213464 w 9144000"/>
              <a:gd name="connsiteY4" fmla="*/ 1935 h 3778250"/>
              <a:gd name="connsiteX5" fmla="*/ 9144000 w 9144000"/>
              <a:gd name="connsiteY5" fmla="*/ 0 h 3778250"/>
              <a:gd name="connsiteX6" fmla="*/ 9144000 w 9144000"/>
              <a:gd name="connsiteY6" fmla="*/ 3769783 h 3778250"/>
              <a:gd name="connsiteX7" fmla="*/ 0 w 9144000"/>
              <a:gd name="connsiteY7" fmla="*/ 3778250 h 3778250"/>
              <a:gd name="connsiteX8" fmla="*/ 0 w 9144000"/>
              <a:gd name="connsiteY8" fmla="*/ 0 h 3778250"/>
              <a:gd name="connsiteX0" fmla="*/ 0 w 9144000"/>
              <a:gd name="connsiteY0" fmla="*/ 0 h 3769783"/>
              <a:gd name="connsiteX1" fmla="*/ 460678 w 9144000"/>
              <a:gd name="connsiteY1" fmla="*/ 2505 h 3769783"/>
              <a:gd name="connsiteX2" fmla="*/ 463631 w 9144000"/>
              <a:gd name="connsiteY2" fmla="*/ 1023384 h 3769783"/>
              <a:gd name="connsiteX3" fmla="*/ 1217523 w 9144000"/>
              <a:gd name="connsiteY3" fmla="*/ 1024449 h 3769783"/>
              <a:gd name="connsiteX4" fmla="*/ 1213464 w 9144000"/>
              <a:gd name="connsiteY4" fmla="*/ 1935 h 3769783"/>
              <a:gd name="connsiteX5" fmla="*/ 9144000 w 9144000"/>
              <a:gd name="connsiteY5" fmla="*/ 0 h 3769783"/>
              <a:gd name="connsiteX6" fmla="*/ 9144000 w 9144000"/>
              <a:gd name="connsiteY6" fmla="*/ 3769783 h 3769783"/>
              <a:gd name="connsiteX7" fmla="*/ 4812 w 9144000"/>
              <a:gd name="connsiteY7" fmla="*/ 3638684 h 3769783"/>
              <a:gd name="connsiteX8" fmla="*/ 0 w 9144000"/>
              <a:gd name="connsiteY8" fmla="*/ 0 h 3769783"/>
              <a:gd name="connsiteX0" fmla="*/ 0 w 9144000"/>
              <a:gd name="connsiteY0" fmla="*/ 0 h 3769783"/>
              <a:gd name="connsiteX1" fmla="*/ 460678 w 9144000"/>
              <a:gd name="connsiteY1" fmla="*/ 2505 h 3769783"/>
              <a:gd name="connsiteX2" fmla="*/ 463631 w 9144000"/>
              <a:gd name="connsiteY2" fmla="*/ 1023384 h 3769783"/>
              <a:gd name="connsiteX3" fmla="*/ 1217523 w 9144000"/>
              <a:gd name="connsiteY3" fmla="*/ 1024449 h 3769783"/>
              <a:gd name="connsiteX4" fmla="*/ 1213464 w 9144000"/>
              <a:gd name="connsiteY4" fmla="*/ 1935 h 3769783"/>
              <a:gd name="connsiteX5" fmla="*/ 9144000 w 9144000"/>
              <a:gd name="connsiteY5" fmla="*/ 0 h 3769783"/>
              <a:gd name="connsiteX6" fmla="*/ 9144000 w 9144000"/>
              <a:gd name="connsiteY6" fmla="*/ 3769783 h 3769783"/>
              <a:gd name="connsiteX7" fmla="*/ 4812 w 9144000"/>
              <a:gd name="connsiteY7" fmla="*/ 3763813 h 3769783"/>
              <a:gd name="connsiteX8" fmla="*/ 0 w 9144000"/>
              <a:gd name="connsiteY8" fmla="*/ 0 h 3769783"/>
              <a:gd name="connsiteX0" fmla="*/ 1 w 9144001"/>
              <a:gd name="connsiteY0" fmla="*/ 0 h 3769783"/>
              <a:gd name="connsiteX1" fmla="*/ 460679 w 9144001"/>
              <a:gd name="connsiteY1" fmla="*/ 2505 h 3769783"/>
              <a:gd name="connsiteX2" fmla="*/ 463632 w 9144001"/>
              <a:gd name="connsiteY2" fmla="*/ 1023384 h 3769783"/>
              <a:gd name="connsiteX3" fmla="*/ 1217524 w 9144001"/>
              <a:gd name="connsiteY3" fmla="*/ 1024449 h 3769783"/>
              <a:gd name="connsiteX4" fmla="*/ 1213465 w 9144001"/>
              <a:gd name="connsiteY4" fmla="*/ 1935 h 3769783"/>
              <a:gd name="connsiteX5" fmla="*/ 9144001 w 9144001"/>
              <a:gd name="connsiteY5" fmla="*/ 0 h 3769783"/>
              <a:gd name="connsiteX6" fmla="*/ 9144001 w 9144001"/>
              <a:gd name="connsiteY6" fmla="*/ 3769783 h 3769783"/>
              <a:gd name="connsiteX7" fmla="*/ 0 w 9144001"/>
              <a:gd name="connsiteY7" fmla="*/ 3768626 h 3769783"/>
              <a:gd name="connsiteX8" fmla="*/ 1 w 9144001"/>
              <a:gd name="connsiteY8" fmla="*/ 0 h 376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1" h="3769783">
                <a:moveTo>
                  <a:pt x="1" y="0"/>
                </a:moveTo>
                <a:lnTo>
                  <a:pt x="460679" y="2505"/>
                </a:lnTo>
                <a:cubicBezTo>
                  <a:pt x="467259" y="181367"/>
                  <a:pt x="460713" y="888442"/>
                  <a:pt x="463632" y="1023384"/>
                </a:cubicBezTo>
                <a:lnTo>
                  <a:pt x="1217524" y="1024449"/>
                </a:lnTo>
                <a:cubicBezTo>
                  <a:pt x="1217623" y="1021952"/>
                  <a:pt x="1212358" y="439565"/>
                  <a:pt x="1213465" y="1935"/>
                </a:cubicBezTo>
                <a:lnTo>
                  <a:pt x="9144001" y="0"/>
                </a:lnTo>
                <a:lnTo>
                  <a:pt x="9144001" y="3769783"/>
                </a:lnTo>
                <a:lnTo>
                  <a:pt x="0" y="3768626"/>
                </a:lnTo>
                <a:cubicBezTo>
                  <a:pt x="0" y="2512417"/>
                  <a:pt x="1" y="1256209"/>
                  <a:pt x="1" y="0"/>
                </a:cubicBezTo>
                <a:close/>
              </a:path>
            </a:pathLst>
          </a:custGeom>
          <a:solidFill>
            <a:srgbClr val="EEEFEE"/>
          </a:solidFill>
        </p:spPr>
        <p:txBody>
          <a:bodyPr anchor="ctr"/>
          <a:lstStyle>
            <a:lvl1pPr marL="0" indent="0" algn="ctr">
              <a:buNone/>
              <a:defRPr>
                <a:latin typeface="Helvetica" pitchFamily="34" charset="0"/>
              </a:defRPr>
            </a:lvl1pPr>
          </a:lstStyle>
          <a:p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6" name="Suora yhdysviiva 15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  <p:sp>
        <p:nvSpPr>
          <p:cNvPr id="26" name="Otsikko 1"/>
          <p:cNvSpPr>
            <a:spLocks noGrp="1"/>
          </p:cNvSpPr>
          <p:nvPr>
            <p:ph type="title"/>
          </p:nvPr>
        </p:nvSpPr>
        <p:spPr>
          <a:xfrm>
            <a:off x="963084" y="4085665"/>
            <a:ext cx="10363200" cy="1043773"/>
          </a:xfrm>
        </p:spPr>
        <p:txBody>
          <a:bodyPr anchor="t">
            <a:normAutofit/>
          </a:bodyPr>
          <a:lstStyle>
            <a:lvl1pPr algn="l">
              <a:defRPr sz="3600" b="1" cap="none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27" name="Suorakulmio 7"/>
          <p:cNvSpPr/>
          <p:nvPr userDrawn="1"/>
        </p:nvSpPr>
        <p:spPr>
          <a:xfrm>
            <a:off x="0" y="3764582"/>
            <a:ext cx="12192000" cy="1126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latin typeface="Helvetica" pitchFamily="34" charset="0"/>
            </a:endParaRPr>
          </a:p>
        </p:txBody>
      </p:sp>
      <p:sp>
        <p:nvSpPr>
          <p:cNvPr id="28" name="Tekstin paikkamerkki 2"/>
          <p:cNvSpPr>
            <a:spLocks noGrp="1"/>
          </p:cNvSpPr>
          <p:nvPr>
            <p:ph idx="13" hasCustomPrompt="1"/>
          </p:nvPr>
        </p:nvSpPr>
        <p:spPr>
          <a:xfrm>
            <a:off x="963086" y="5314394"/>
            <a:ext cx="10456884" cy="1177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bg1"/>
              </a:buClr>
              <a:defRPr sz="2000" b="1">
                <a:solidFill>
                  <a:schemeClr val="bg1"/>
                </a:solidFill>
                <a:latin typeface="Helvetica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600" b="1">
                <a:solidFill>
                  <a:schemeClr val="bg1"/>
                </a:solidFill>
              </a:defRPr>
            </a:lvl3pPr>
            <a:lvl4pPr>
              <a:defRPr sz="1400" b="1">
                <a:solidFill>
                  <a:schemeClr val="bg1"/>
                </a:solidFill>
              </a:defRPr>
            </a:lvl4pPr>
            <a:lvl5pPr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9713AF5-3137-1E45-8102-47FB99AD88FA}"/>
              </a:ext>
            </a:extLst>
          </p:cNvPr>
          <p:cNvGrpSpPr/>
          <p:nvPr userDrawn="1"/>
        </p:nvGrpSpPr>
        <p:grpSpPr>
          <a:xfrm>
            <a:off x="609600" y="0"/>
            <a:ext cx="763388" cy="1028096"/>
            <a:chOff x="457200" y="0"/>
            <a:chExt cx="763388" cy="1028096"/>
          </a:xfrm>
        </p:grpSpPr>
        <p:sp>
          <p:nvSpPr>
            <p:cNvPr id="19" name="Suorakulmio 15">
              <a:extLst>
                <a:ext uri="{FF2B5EF4-FFF2-40B4-BE49-F238E27FC236}">
                  <a16:creationId xmlns:a16="http://schemas.microsoft.com/office/drawing/2014/main" id="{43240E60-0C26-104E-9872-98AFA209BB3C}"/>
                </a:ext>
              </a:extLst>
            </p:cNvPr>
            <p:cNvSpPr/>
            <p:nvPr userDrawn="1"/>
          </p:nvSpPr>
          <p:spPr>
            <a:xfrm>
              <a:off x="457200" y="0"/>
              <a:ext cx="763388" cy="102809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Helvetica" pitchFamily="34" charset="0"/>
              </a:endParaRPr>
            </a:p>
          </p:txBody>
        </p:sp>
        <p:pic>
          <p:nvPicPr>
            <p:cNvPr id="20" name="Kuva 21">
              <a:extLst>
                <a:ext uri="{FF2B5EF4-FFF2-40B4-BE49-F238E27FC236}">
                  <a16:creationId xmlns:a16="http://schemas.microsoft.com/office/drawing/2014/main" id="{CE874B42-071B-7847-817D-6FC9A83E2A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17" y="165903"/>
              <a:ext cx="323551" cy="73641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4" name="Suora yhdysviiva 13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/>
          <p:cNvSpPr>
            <a:spLocks noGrp="1"/>
          </p:cNvSpPr>
          <p:nvPr>
            <p:ph type="title"/>
          </p:nvPr>
        </p:nvSpPr>
        <p:spPr>
          <a:xfrm>
            <a:off x="609603" y="637579"/>
            <a:ext cx="9824559" cy="101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13" name="Tekstin paikkamerkki 2"/>
          <p:cNvSpPr>
            <a:spLocks noGrp="1"/>
          </p:cNvSpPr>
          <p:nvPr>
            <p:ph idx="1"/>
          </p:nvPr>
        </p:nvSpPr>
        <p:spPr>
          <a:xfrm>
            <a:off x="609600" y="1844699"/>
            <a:ext cx="10972800" cy="4557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Helvetica" pitchFamily="34" charset="0"/>
              </a:defRPr>
            </a:lvl1pPr>
            <a:lvl2pPr>
              <a:defRPr>
                <a:latin typeface="Helvetica" pitchFamily="34" charset="0"/>
              </a:defRPr>
            </a:lvl2pPr>
            <a:lvl3pPr>
              <a:defRPr>
                <a:latin typeface="Helvetica" pitchFamily="34" charset="0"/>
              </a:defRPr>
            </a:lvl3pPr>
            <a:lvl4pPr>
              <a:defRPr>
                <a:latin typeface="Helvetica" pitchFamily="34" charset="0"/>
              </a:defRPr>
            </a:lvl4pPr>
            <a:lvl5pPr>
              <a:defRPr>
                <a:latin typeface="Helvetica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1867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844700"/>
            <a:ext cx="5384800" cy="4557157"/>
          </a:xfrm>
        </p:spPr>
        <p:txBody>
          <a:bodyPr/>
          <a:lstStyle>
            <a:lvl1pPr>
              <a:defRPr sz="2800">
                <a:latin typeface="Helvetica" pitchFamily="34" charset="0"/>
              </a:defRPr>
            </a:lvl1pPr>
            <a:lvl2pPr>
              <a:defRPr sz="2400">
                <a:latin typeface="Helvetica" pitchFamily="34" charset="0"/>
              </a:defRPr>
            </a:lvl2pPr>
            <a:lvl3pPr>
              <a:defRPr sz="2000">
                <a:latin typeface="Helvetica" pitchFamily="34" charset="0"/>
              </a:defRPr>
            </a:lvl3pPr>
            <a:lvl4pPr>
              <a:defRPr sz="1800">
                <a:latin typeface="Helvetica" pitchFamily="34" charset="0"/>
              </a:defRPr>
            </a:lvl4pPr>
            <a:lvl5pPr>
              <a:defRPr sz="1800">
                <a:latin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844700"/>
            <a:ext cx="5384800" cy="4557157"/>
          </a:xfrm>
        </p:spPr>
        <p:txBody>
          <a:bodyPr/>
          <a:lstStyle>
            <a:lvl1pPr>
              <a:defRPr sz="2800">
                <a:latin typeface="Helvetica" pitchFamily="34" charset="0"/>
              </a:defRPr>
            </a:lvl1pPr>
            <a:lvl2pPr>
              <a:defRPr sz="2400">
                <a:latin typeface="Helvetica" pitchFamily="34" charset="0"/>
              </a:defRPr>
            </a:lvl2pPr>
            <a:lvl3pPr>
              <a:defRPr sz="2000">
                <a:latin typeface="Helvetica" pitchFamily="34" charset="0"/>
              </a:defRPr>
            </a:lvl3pPr>
            <a:lvl4pPr>
              <a:defRPr sz="1800">
                <a:latin typeface="Helvetica" pitchFamily="34" charset="0"/>
              </a:defRPr>
            </a:lvl4pPr>
            <a:lvl5pPr>
              <a:defRPr sz="1800">
                <a:latin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2" name="Suora yhdysviiva 11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  <p:sp>
        <p:nvSpPr>
          <p:cNvPr id="1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</p:spTree>
    <p:extLst>
      <p:ext uri="{BB962C8B-B14F-4D97-AF65-F5344CB8AC3E}">
        <p14:creationId xmlns:p14="http://schemas.microsoft.com/office/powerpoint/2010/main" val="3126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844700"/>
            <a:ext cx="5386917" cy="852391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Helvetica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697091"/>
            <a:ext cx="5386917" cy="3704765"/>
          </a:xfrm>
        </p:spPr>
        <p:txBody>
          <a:bodyPr>
            <a:normAutofit/>
          </a:bodyPr>
          <a:lstStyle>
            <a:lvl1pPr>
              <a:defRPr sz="2000">
                <a:latin typeface="Helvetica" pitchFamily="34" charset="0"/>
              </a:defRPr>
            </a:lvl1pPr>
            <a:lvl2pPr>
              <a:defRPr sz="1800">
                <a:latin typeface="Helvetica" pitchFamily="34" charset="0"/>
              </a:defRPr>
            </a:lvl2pPr>
            <a:lvl3pPr>
              <a:defRPr sz="1600">
                <a:latin typeface="Helvetica" pitchFamily="34" charset="0"/>
              </a:defRPr>
            </a:lvl3pPr>
            <a:lvl4pPr>
              <a:defRPr sz="1400">
                <a:latin typeface="Helvetica" pitchFamily="34" charset="0"/>
              </a:defRPr>
            </a:lvl4pPr>
            <a:lvl5pPr>
              <a:defRPr sz="1400">
                <a:latin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70" y="1844700"/>
            <a:ext cx="5389033" cy="852391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Helvetica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70" y="2697091"/>
            <a:ext cx="5389033" cy="3704765"/>
          </a:xfrm>
        </p:spPr>
        <p:txBody>
          <a:bodyPr>
            <a:normAutofit/>
          </a:bodyPr>
          <a:lstStyle>
            <a:lvl1pPr>
              <a:defRPr sz="2000">
                <a:latin typeface="Helvetica" pitchFamily="34" charset="0"/>
              </a:defRPr>
            </a:lvl1pPr>
            <a:lvl2pPr>
              <a:defRPr sz="1800">
                <a:latin typeface="Helvetica" pitchFamily="34" charset="0"/>
              </a:defRPr>
            </a:lvl2pPr>
            <a:lvl3pPr>
              <a:defRPr sz="1600">
                <a:latin typeface="Helvetica" pitchFamily="34" charset="0"/>
              </a:defRPr>
            </a:lvl3pPr>
            <a:lvl4pPr>
              <a:defRPr sz="1400">
                <a:latin typeface="Helvetica" pitchFamily="34" charset="0"/>
              </a:defRPr>
            </a:lvl4pPr>
            <a:lvl5pPr>
              <a:defRPr sz="1400">
                <a:latin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4" name="Suora yhdysviiva 13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757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8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6148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uora yhdysviiva 8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3273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3" y="1341344"/>
            <a:ext cx="4011084" cy="1162051"/>
          </a:xfrm>
        </p:spPr>
        <p:txBody>
          <a:bodyPr anchor="b">
            <a:normAutofit/>
          </a:bodyPr>
          <a:lstStyle>
            <a:lvl1pPr algn="l">
              <a:defRPr sz="2400" b="1"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1341346"/>
            <a:ext cx="6815667" cy="5001185"/>
          </a:xfrm>
        </p:spPr>
        <p:txBody>
          <a:bodyPr>
            <a:normAutofit/>
          </a:bodyPr>
          <a:lstStyle>
            <a:lvl1pPr>
              <a:defRPr sz="2800">
                <a:latin typeface="Helvetica" pitchFamily="34" charset="0"/>
              </a:defRPr>
            </a:lvl1pPr>
            <a:lvl2pPr>
              <a:defRPr sz="2400">
                <a:latin typeface="Helvetica" pitchFamily="34" charset="0"/>
              </a:defRPr>
            </a:lvl2pPr>
            <a:lvl3pPr>
              <a:defRPr sz="2000">
                <a:latin typeface="Helvetica" pitchFamily="34" charset="0"/>
              </a:defRPr>
            </a:lvl3pPr>
            <a:lvl4pPr>
              <a:defRPr sz="1800">
                <a:latin typeface="Helvetica" pitchFamily="34" charset="0"/>
              </a:defRPr>
            </a:lvl4pPr>
            <a:lvl5pPr>
              <a:defRPr sz="1800">
                <a:latin typeface="Helvetica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3" y="2503396"/>
            <a:ext cx="4011084" cy="3839135"/>
          </a:xfrm>
        </p:spPr>
        <p:txBody>
          <a:bodyPr/>
          <a:lstStyle>
            <a:lvl1pPr marL="0" indent="0">
              <a:buNone/>
              <a:defRPr sz="1400">
                <a:latin typeface="Helvetica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2" name="Suora yhdysviiva 11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07054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>
            <a:normAutofit/>
          </a:bodyPr>
          <a:lstStyle>
            <a:lvl1pPr algn="l">
              <a:defRPr sz="2400" b="1"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latin typeface="Helvetica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>
                <a:latin typeface="Helvetica" pitchFamily="34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9" name="Suora yhdysviiva 8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7522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Helvetica" pitchFamily="34" charset="0"/>
              </a:defRPr>
            </a:lvl1pPr>
            <a:lvl2pPr>
              <a:defRPr>
                <a:latin typeface="Helvetica" pitchFamily="34" charset="0"/>
              </a:defRPr>
            </a:lvl2pPr>
            <a:lvl3pPr>
              <a:defRPr>
                <a:latin typeface="Helvetica" pitchFamily="34" charset="0"/>
              </a:defRPr>
            </a:lvl3pPr>
            <a:lvl4pPr>
              <a:defRPr>
                <a:latin typeface="Helvetica" pitchFamily="34" charset="0"/>
              </a:defRPr>
            </a:lvl4pPr>
            <a:lvl5pPr>
              <a:defRPr>
                <a:latin typeface="Helvetica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3" name="Suora yhdysviiva 12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6268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7407-5B90-C44C-A15E-FD8C8FC13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F053E-B1D2-5345-BF99-47D42525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A074E-091B-9E40-AD57-2F037B6D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6EA57-B921-E844-B42D-BDCD901D344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60413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orakulmio 9"/>
          <p:cNvSpPr/>
          <p:nvPr userDrawn="1"/>
        </p:nvSpPr>
        <p:spPr>
          <a:xfrm>
            <a:off x="0" y="6540486"/>
            <a:ext cx="12192000" cy="3236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chemeClr val="accent1"/>
              </a:solidFill>
              <a:latin typeface="Helvetica" pitchFamily="34" charset="0"/>
            </a:endParaRPr>
          </a:p>
        </p:txBody>
      </p:sp>
      <p:sp>
        <p:nvSpPr>
          <p:cNvPr id="18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fi-FI" b="1" dirty="0">
                <a:solidFill>
                  <a:srgbClr val="FF0000"/>
                </a:solidFill>
              </a:rPr>
              <a:t>JYU.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7670800" y="274640"/>
            <a:ext cx="2743200" cy="5851525"/>
          </a:xfrm>
        </p:spPr>
        <p:txBody>
          <a:bodyPr vert="eaVert"/>
          <a:lstStyle>
            <a:lvl1pPr>
              <a:defRPr>
                <a:latin typeface="Helvetica" pitchFamily="34" charset="0"/>
              </a:defRPr>
            </a:lvl1pPr>
          </a:lstStyle>
          <a:p>
            <a:r>
              <a:rPr lang="fi-FI" dirty="0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6858000" cy="5851525"/>
          </a:xfrm>
        </p:spPr>
        <p:txBody>
          <a:bodyPr vert="eaVert"/>
          <a:lstStyle>
            <a:lvl1pPr>
              <a:defRPr>
                <a:latin typeface="Helvetica" pitchFamily="34" charset="0"/>
              </a:defRPr>
            </a:lvl1pPr>
            <a:lvl2pPr>
              <a:defRPr>
                <a:latin typeface="Helvetica" pitchFamily="34" charset="0"/>
              </a:defRPr>
            </a:lvl2pPr>
            <a:lvl3pPr>
              <a:defRPr>
                <a:latin typeface="Helvetica" pitchFamily="34" charset="0"/>
              </a:defRPr>
            </a:lvl3pPr>
            <a:lvl4pPr>
              <a:defRPr>
                <a:latin typeface="Helvetica" pitchFamily="34" charset="0"/>
              </a:defRPr>
            </a:lvl4pPr>
            <a:lvl5pPr>
              <a:defRPr>
                <a:latin typeface="Helvetica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3" name="Suora yhdysviiva 12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äivämäärän paikkamerkki 3"/>
          <p:cNvSpPr>
            <a:spLocks noGrp="1"/>
          </p:cNvSpPr>
          <p:nvPr userDrawn="1">
            <p:ph type="dt" sz="half" idx="10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07BCE2DF-9817-2E48-BD3A-C6C55D1D9D6D}"/>
              </a:ext>
            </a:extLst>
          </p:cNvPr>
          <p:cNvGrpSpPr/>
          <p:nvPr userDrawn="1"/>
        </p:nvGrpSpPr>
        <p:grpSpPr>
          <a:xfrm rot="5400000">
            <a:off x="11296258" y="142284"/>
            <a:ext cx="763388" cy="1028096"/>
            <a:chOff x="457200" y="0"/>
            <a:chExt cx="763388" cy="1028096"/>
          </a:xfrm>
        </p:grpSpPr>
        <p:sp>
          <p:nvSpPr>
            <p:cNvPr id="19" name="Suorakulmio 15">
              <a:extLst>
                <a:ext uri="{FF2B5EF4-FFF2-40B4-BE49-F238E27FC236}">
                  <a16:creationId xmlns:a16="http://schemas.microsoft.com/office/drawing/2014/main" id="{23513F1F-7187-C441-B04D-BF11CC149C87}"/>
                </a:ext>
              </a:extLst>
            </p:cNvPr>
            <p:cNvSpPr/>
            <p:nvPr userDrawn="1"/>
          </p:nvSpPr>
          <p:spPr>
            <a:xfrm>
              <a:off x="457200" y="0"/>
              <a:ext cx="763388" cy="102809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Helvetica" pitchFamily="34" charset="0"/>
              </a:endParaRPr>
            </a:p>
          </p:txBody>
        </p:sp>
        <p:pic>
          <p:nvPicPr>
            <p:cNvPr id="20" name="Kuva 21">
              <a:extLst>
                <a:ext uri="{FF2B5EF4-FFF2-40B4-BE49-F238E27FC236}">
                  <a16:creationId xmlns:a16="http://schemas.microsoft.com/office/drawing/2014/main" id="{DC5829CD-CD4F-5C42-9A61-EED0636338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17" y="165903"/>
              <a:ext cx="323551" cy="736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5545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Helvetica"/>
                <a:cs typeface="Helvetica"/>
              </a:defRPr>
            </a:lvl1pPr>
          </a:lstStyle>
          <a:p>
            <a:fld id="{9362FDF5-0D5A-45F3-A2FF-CDA2E3444C38}" type="datetime1">
              <a:rPr lang="fi-FI" smtClean="0"/>
              <a:pPr/>
              <a:t>22.10.2023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fi-FI" b="1" dirty="0">
                <a:solidFill>
                  <a:schemeClr val="accent1"/>
                </a:solidFill>
              </a:rPr>
              <a:t>JYU.</a:t>
            </a:r>
            <a:r>
              <a:rPr lang="fi-FI" b="1" dirty="0"/>
              <a:t> </a:t>
            </a:r>
            <a:r>
              <a:rPr lang="fi-FI" b="1" dirty="0" err="1"/>
              <a:t>Since</a:t>
            </a:r>
            <a:r>
              <a:rPr lang="fi-FI" b="1" dirty="0"/>
              <a:t> 1863.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Helvetica"/>
                <a:cs typeface="Helvetica"/>
              </a:defRPr>
            </a:lvl1pPr>
          </a:lstStyle>
          <a:p>
            <a:fld id="{BC065B45-614E-E14D-B4BE-ACD22F608246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2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hf hdr="0"/>
  <p:txStyles>
    <p:titleStyle>
      <a:lvl1pPr algn="ctr" defTabSz="457189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bg1"/>
          </a:solidFill>
          <a:latin typeface="Helvetica"/>
          <a:ea typeface="+mj-ea"/>
          <a:cs typeface="Helvetica"/>
        </a:defRPr>
      </a:lvl1pPr>
    </p:titleStyle>
    <p:bodyStyle>
      <a:lvl1pPr marL="342891" indent="-342891" algn="l" defTabSz="457189" rtl="0" eaLnBrk="1" latinLnBrk="0" hangingPunct="1">
        <a:lnSpc>
          <a:spcPct val="100000"/>
        </a:lnSpc>
        <a:spcBef>
          <a:spcPts val="768"/>
        </a:spcBef>
        <a:buFont typeface="Arial"/>
        <a:buChar char="•"/>
        <a:defRPr sz="3200" kern="1200">
          <a:solidFill>
            <a:srgbClr val="FFFFFF"/>
          </a:solidFill>
          <a:latin typeface="Helvetica"/>
          <a:ea typeface="+mn-ea"/>
          <a:cs typeface="Helvetica"/>
        </a:defRPr>
      </a:lvl1pPr>
      <a:lvl2pPr marL="742932" indent="-285744" algn="l" defTabSz="457189" rtl="0" eaLnBrk="1" latinLnBrk="0" hangingPunct="1">
        <a:lnSpc>
          <a:spcPct val="100000"/>
        </a:lnSpc>
        <a:spcBef>
          <a:spcPts val="768"/>
        </a:spcBef>
        <a:buFont typeface="Arial"/>
        <a:buChar char="–"/>
        <a:defRPr sz="2800" kern="1200">
          <a:solidFill>
            <a:srgbClr val="FFFFFF"/>
          </a:solidFill>
          <a:latin typeface="Helvetica"/>
          <a:ea typeface="+mn-ea"/>
          <a:cs typeface="Helvetica"/>
        </a:defRPr>
      </a:lvl2pPr>
      <a:lvl3pPr marL="1142971" indent="-228594" algn="l" defTabSz="457189" rtl="0" eaLnBrk="1" latinLnBrk="0" hangingPunct="1">
        <a:lnSpc>
          <a:spcPct val="100000"/>
        </a:lnSpc>
        <a:spcBef>
          <a:spcPts val="768"/>
        </a:spcBef>
        <a:buFont typeface="Arial"/>
        <a:buChar char="•"/>
        <a:defRPr sz="2400" kern="1200">
          <a:solidFill>
            <a:srgbClr val="FFFFFF"/>
          </a:solidFill>
          <a:latin typeface="Helvetica"/>
          <a:ea typeface="+mn-ea"/>
          <a:cs typeface="Helvetica"/>
        </a:defRPr>
      </a:lvl3pPr>
      <a:lvl4pPr marL="1600160" indent="-228594" algn="l" defTabSz="457189" rtl="0" eaLnBrk="1" latinLnBrk="0" hangingPunct="1">
        <a:lnSpc>
          <a:spcPct val="100000"/>
        </a:lnSpc>
        <a:spcBef>
          <a:spcPts val="768"/>
        </a:spcBef>
        <a:buFont typeface="Arial"/>
        <a:buChar char="–"/>
        <a:defRPr sz="2000" kern="1200">
          <a:solidFill>
            <a:srgbClr val="FFFFFF"/>
          </a:solidFill>
          <a:latin typeface="Helvetica"/>
          <a:ea typeface="+mn-ea"/>
          <a:cs typeface="Helvetica"/>
        </a:defRPr>
      </a:lvl4pPr>
      <a:lvl5pPr marL="2057349" indent="-228594" algn="l" defTabSz="457189" rtl="0" eaLnBrk="1" latinLnBrk="0" hangingPunct="1">
        <a:lnSpc>
          <a:spcPct val="100000"/>
        </a:lnSpc>
        <a:spcBef>
          <a:spcPts val="768"/>
        </a:spcBef>
        <a:buFont typeface="Arial"/>
        <a:buChar char="»"/>
        <a:defRPr sz="2000" kern="1200">
          <a:solidFill>
            <a:srgbClr val="FFFFFF"/>
          </a:solidFill>
          <a:latin typeface="Helvetica"/>
          <a:ea typeface="+mn-ea"/>
          <a:cs typeface="Helvetica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09600" y="637579"/>
            <a:ext cx="9808432" cy="101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844699"/>
            <a:ext cx="10972800" cy="4557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0156607" y="6592627"/>
            <a:ext cx="1108303" cy="180989"/>
          </a:xfrm>
          <a:prstGeom prst="rect">
            <a:avLst/>
          </a:prstGeom>
        </p:spPr>
        <p:txBody>
          <a:bodyPr/>
          <a:lstStyle>
            <a:lvl1pPr algn="ctr">
              <a:defRPr sz="9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18F083AE-6A17-432F-8D0A-64661EFCEDA8}" type="datetime1">
              <a:rPr lang="fi-FI" smtClean="0"/>
              <a:pPr/>
              <a:t>22.10.2023</a:t>
            </a:fld>
            <a:endParaRPr lang="fi-FI" dirty="0"/>
          </a:p>
        </p:txBody>
      </p:sp>
      <p:sp>
        <p:nvSpPr>
          <p:cNvPr id="9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125209" y="6592627"/>
            <a:ext cx="2863544" cy="180989"/>
          </a:xfrm>
          <a:prstGeom prst="rect">
            <a:avLst/>
          </a:prstGeom>
        </p:spPr>
        <p:txBody>
          <a:bodyPr/>
          <a:lstStyle>
            <a:lvl1pPr algn="r">
              <a:defRPr sz="9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fi-FI" dirty="0">
                <a:solidFill>
                  <a:schemeClr val="accent1"/>
                </a:solidFill>
              </a:rPr>
              <a:t>JYU.</a:t>
            </a:r>
            <a:r>
              <a:rPr lang="fi-FI" dirty="0"/>
              <a:t> </a:t>
            </a:r>
            <a:r>
              <a:rPr lang="fi-FI" dirty="0" err="1"/>
              <a:t>Since</a:t>
            </a:r>
            <a:r>
              <a:rPr lang="fi-FI" dirty="0"/>
              <a:t> 1863.</a:t>
            </a:r>
          </a:p>
        </p:txBody>
      </p:sp>
      <p:sp>
        <p:nvSpPr>
          <p:cNvPr id="10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1419967" y="6592627"/>
            <a:ext cx="605355" cy="180989"/>
          </a:xfrm>
          <a:prstGeom prst="rect">
            <a:avLst/>
          </a:prstGeom>
        </p:spPr>
        <p:txBody>
          <a:bodyPr/>
          <a:lstStyle>
            <a:lvl1pPr algn="l">
              <a:defRPr sz="9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0FE3988A-0109-0B40-965D-9E0ED41EFEE4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11" name="Suora yhdysviiva 10"/>
          <p:cNvCxnSpPr/>
          <p:nvPr userDrawn="1"/>
        </p:nvCxnSpPr>
        <p:spPr>
          <a:xfrm>
            <a:off x="11338532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/>
          <p:cNvCxnSpPr/>
          <p:nvPr userDrawn="1"/>
        </p:nvCxnSpPr>
        <p:spPr>
          <a:xfrm>
            <a:off x="10070555" y="6592627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23">
            <a:extLst>
              <a:ext uri="{FF2B5EF4-FFF2-40B4-BE49-F238E27FC236}">
                <a16:creationId xmlns:a16="http://schemas.microsoft.com/office/drawing/2014/main" id="{9668B4A1-5747-0849-B106-BCB2258133EF}"/>
              </a:ext>
            </a:extLst>
          </p:cNvPr>
          <p:cNvGrpSpPr/>
          <p:nvPr userDrawn="1"/>
        </p:nvGrpSpPr>
        <p:grpSpPr>
          <a:xfrm>
            <a:off x="10819012" y="0"/>
            <a:ext cx="763388" cy="1028096"/>
            <a:chOff x="457200" y="0"/>
            <a:chExt cx="763388" cy="1028096"/>
          </a:xfrm>
        </p:grpSpPr>
        <p:sp>
          <p:nvSpPr>
            <p:cNvPr id="14" name="Suorakulmio 15">
              <a:extLst>
                <a:ext uri="{FF2B5EF4-FFF2-40B4-BE49-F238E27FC236}">
                  <a16:creationId xmlns:a16="http://schemas.microsoft.com/office/drawing/2014/main" id="{AAF44C79-4E15-F048-972A-8B0496C88F17}"/>
                </a:ext>
              </a:extLst>
            </p:cNvPr>
            <p:cNvSpPr/>
            <p:nvPr userDrawn="1"/>
          </p:nvSpPr>
          <p:spPr>
            <a:xfrm>
              <a:off x="457200" y="0"/>
              <a:ext cx="763388" cy="102809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Helvetica" pitchFamily="34" charset="0"/>
              </a:endParaRPr>
            </a:p>
          </p:txBody>
        </p:sp>
        <p:pic>
          <p:nvPicPr>
            <p:cNvPr id="15" name="Kuva 21">
              <a:extLst>
                <a:ext uri="{FF2B5EF4-FFF2-40B4-BE49-F238E27FC236}">
                  <a16:creationId xmlns:a16="http://schemas.microsoft.com/office/drawing/2014/main" id="{DBECB2EE-27CD-6B4F-921F-41A1F05FB0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17" y="165903"/>
              <a:ext cx="323551" cy="736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698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17" r:id="rId2"/>
    <p:sldLayoutId id="2147483751" r:id="rId3"/>
    <p:sldLayoutId id="2147483752" r:id="rId4"/>
    <p:sldLayoutId id="2147483718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754" r:id="rId13"/>
  </p:sldLayoutIdLst>
  <p:hf hdr="0"/>
  <p:txStyles>
    <p:titleStyle>
      <a:lvl1pPr algn="l" defTabSz="457189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2"/>
          </a:solidFill>
          <a:latin typeface="Helvetica"/>
          <a:ea typeface="+mj-ea"/>
          <a:cs typeface="Helvetica"/>
        </a:defRPr>
      </a:lvl1pPr>
    </p:titleStyle>
    <p:bodyStyle>
      <a:lvl1pPr marL="342891" indent="-342891" algn="l" defTabSz="457189" rtl="0" eaLnBrk="1" latinLnBrk="0" hangingPunct="1">
        <a:lnSpc>
          <a:spcPct val="100000"/>
        </a:lnSpc>
        <a:spcBef>
          <a:spcPts val="768"/>
        </a:spcBef>
        <a:buClr>
          <a:schemeClr val="accent1"/>
        </a:buClr>
        <a:buFont typeface="Arial"/>
        <a:buChar char="•"/>
        <a:defRPr sz="3200" kern="1200">
          <a:solidFill>
            <a:schemeClr val="tx2"/>
          </a:solidFill>
          <a:latin typeface="Helvetica"/>
          <a:ea typeface="+mn-ea"/>
          <a:cs typeface="Helvetica"/>
        </a:defRPr>
      </a:lvl1pPr>
      <a:lvl2pPr marL="742932" indent="-285744" algn="l" defTabSz="457189" rtl="0" eaLnBrk="1" latinLnBrk="0" hangingPunct="1">
        <a:lnSpc>
          <a:spcPct val="100000"/>
        </a:lnSpc>
        <a:spcBef>
          <a:spcPts val="768"/>
        </a:spcBef>
        <a:buClr>
          <a:schemeClr val="accent1"/>
        </a:buClr>
        <a:buFontTx/>
        <a:buBlip>
          <a:blip r:embed="rId16"/>
        </a:buBlip>
        <a:defRPr sz="2800" kern="1200">
          <a:solidFill>
            <a:schemeClr val="tx2"/>
          </a:solidFill>
          <a:latin typeface="Helvetica"/>
          <a:ea typeface="+mn-ea"/>
          <a:cs typeface="Helvetica"/>
        </a:defRPr>
      </a:lvl2pPr>
      <a:lvl3pPr marL="1144771" indent="-228594" algn="l" defTabSz="457189" rtl="0" eaLnBrk="1" latinLnBrk="0" hangingPunct="1">
        <a:lnSpc>
          <a:spcPct val="100000"/>
        </a:lnSpc>
        <a:spcBef>
          <a:spcPts val="768"/>
        </a:spcBef>
        <a:buClr>
          <a:schemeClr val="accent1"/>
        </a:buClr>
        <a:buSzPct val="80000"/>
        <a:buFontTx/>
        <a:buBlip>
          <a:blip r:embed="rId17"/>
        </a:buBlip>
        <a:defRPr sz="2400" kern="1200">
          <a:solidFill>
            <a:schemeClr val="tx2"/>
          </a:solidFill>
          <a:latin typeface="Helvetica"/>
          <a:ea typeface="+mn-ea"/>
          <a:cs typeface="Helvetica"/>
        </a:defRPr>
      </a:lvl3pPr>
      <a:lvl4pPr marL="1600160" indent="-228594" algn="l" defTabSz="457189" rtl="0" eaLnBrk="1" latinLnBrk="0" hangingPunct="1">
        <a:lnSpc>
          <a:spcPct val="100000"/>
        </a:lnSpc>
        <a:spcBef>
          <a:spcPts val="768"/>
        </a:spcBef>
        <a:buClr>
          <a:schemeClr val="accent1"/>
        </a:buClr>
        <a:buFont typeface="Arial"/>
        <a:buChar char="–"/>
        <a:defRPr sz="2000" kern="1200">
          <a:solidFill>
            <a:schemeClr val="tx2"/>
          </a:solidFill>
          <a:latin typeface="Helvetica"/>
          <a:ea typeface="+mn-ea"/>
          <a:cs typeface="Helvetica"/>
        </a:defRPr>
      </a:lvl4pPr>
      <a:lvl5pPr marL="2057349" indent="-228594" algn="l" defTabSz="457189" rtl="0" eaLnBrk="1" latinLnBrk="0" hangingPunct="1">
        <a:lnSpc>
          <a:spcPct val="100000"/>
        </a:lnSpc>
        <a:spcBef>
          <a:spcPts val="768"/>
        </a:spcBef>
        <a:buClr>
          <a:schemeClr val="accent1"/>
        </a:buClr>
        <a:buFont typeface="Arial"/>
        <a:buChar char="»"/>
        <a:defRPr sz="2000" kern="1200">
          <a:solidFill>
            <a:schemeClr val="tx2"/>
          </a:solidFill>
          <a:latin typeface="Helvetica"/>
          <a:ea typeface="+mn-ea"/>
          <a:cs typeface="Helvetica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fi-FI" dirty="0"/>
              <a:t>25.4.2017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JYU. Since 1863.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fld id="{D0733F34-F495-8241-B2FA-79989A32123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033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hf hdr="0"/>
  <p:txStyles>
    <p:titleStyle>
      <a:lvl1pPr algn="ctr" defTabSz="457189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Helvetica"/>
          <a:ea typeface="+mj-ea"/>
          <a:cs typeface="Helvetica"/>
        </a:defRPr>
      </a:lvl1pPr>
    </p:titleStyle>
    <p:bodyStyle>
      <a:lvl1pPr marL="342891" indent="-342891" algn="l" defTabSz="457189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Arial"/>
        <a:buChar char="•"/>
        <a:defRPr sz="3200" kern="1200">
          <a:solidFill>
            <a:schemeClr val="tx2"/>
          </a:solidFill>
          <a:latin typeface="Helvetica"/>
          <a:ea typeface="+mn-ea"/>
          <a:cs typeface="Helvetica"/>
        </a:defRPr>
      </a:lvl1pPr>
      <a:lvl2pPr marL="742932" indent="-285744" algn="l" defTabSz="457189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SzPct val="100000"/>
        <a:buFontTx/>
        <a:buBlip>
          <a:blip r:embed="rId3"/>
        </a:buBlip>
        <a:defRPr sz="2800" kern="1200">
          <a:solidFill>
            <a:schemeClr val="tx2"/>
          </a:solidFill>
          <a:latin typeface="Helvetica"/>
          <a:ea typeface="+mn-ea"/>
          <a:cs typeface="Helvetica"/>
        </a:defRPr>
      </a:lvl2pPr>
      <a:lvl3pPr marL="1142971" indent="-228594" algn="l" defTabSz="457189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SzPct val="100000"/>
        <a:buFontTx/>
        <a:buBlip>
          <a:blip r:embed="rId4"/>
        </a:buBlip>
        <a:defRPr sz="2400" kern="1200">
          <a:solidFill>
            <a:schemeClr val="tx2"/>
          </a:solidFill>
          <a:latin typeface="Helvetica"/>
          <a:ea typeface="+mn-ea"/>
          <a:cs typeface="Helvetica"/>
        </a:defRPr>
      </a:lvl3pPr>
      <a:lvl4pPr marL="1600160" indent="-228594" algn="l" defTabSz="457189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Arial"/>
        <a:buChar char="–"/>
        <a:defRPr sz="2000" kern="1200">
          <a:solidFill>
            <a:schemeClr val="tx2"/>
          </a:solidFill>
          <a:latin typeface="Helvetica"/>
          <a:ea typeface="+mn-ea"/>
          <a:cs typeface="Helvetica"/>
        </a:defRPr>
      </a:lvl4pPr>
      <a:lvl5pPr marL="2057349" indent="-228594" algn="l" defTabSz="457189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Arial"/>
        <a:buChar char="»"/>
        <a:defRPr sz="2000" kern="1200">
          <a:solidFill>
            <a:schemeClr val="tx2"/>
          </a:solidFill>
          <a:latin typeface="Helvetica"/>
          <a:ea typeface="+mn-ea"/>
          <a:cs typeface="Helvetica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7833" y="2207941"/>
            <a:ext cx="7636336" cy="2386361"/>
          </a:xfrm>
        </p:spPr>
        <p:txBody>
          <a:bodyPr/>
          <a:lstStyle/>
          <a:p>
            <a:r>
              <a:rPr lang="en-US" dirty="0" err="1">
                <a:latin typeface="Century Gothic" panose="020B0502020202020204" pitchFamily="34" charset="0"/>
              </a:rPr>
              <a:t>Kuvataide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monilukutaito</a:t>
            </a:r>
            <a:r>
              <a:rPr lang="en-US" dirty="0">
                <a:latin typeface="Century Gothic" panose="020B0502020202020204" pitchFamily="34" charset="0"/>
              </a:rPr>
              <a:t> &amp; </a:t>
            </a:r>
            <a:r>
              <a:rPr lang="en-US" dirty="0" err="1">
                <a:latin typeface="Century Gothic" panose="020B0502020202020204" pitchFamily="34" charset="0"/>
              </a:rPr>
              <a:t>digitaalinen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piirtäminen</a:t>
            </a:r>
            <a:r>
              <a:rPr lang="en-US" dirty="0">
                <a:latin typeface="Century Gothic" panose="020B0502020202020204" pitchFamily="34" charset="0"/>
              </a:rPr>
              <a:t> ja </a:t>
            </a:r>
            <a:r>
              <a:rPr lang="en-US" dirty="0" err="1">
                <a:latin typeface="Century Gothic" panose="020B0502020202020204" pitchFamily="34" charset="0"/>
              </a:rPr>
              <a:t>animaatio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7832" y="4995745"/>
            <a:ext cx="7636336" cy="93670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ANTTI LOKKA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b="1">
                <a:solidFill>
                  <a:schemeClr val="accent1"/>
                </a:solidFill>
              </a:rPr>
              <a:t>JYU.</a:t>
            </a:r>
            <a:r>
              <a:rPr lang="fi-FI" b="1"/>
              <a:t> Since 1863.</a:t>
            </a:r>
            <a:endParaRPr lang="fi-FI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E3988A-0109-0B40-965D-9E0ED41EFEE4}" type="slidenum">
              <a:rPr lang="fi-FI" smtClean="0"/>
              <a:pPr/>
              <a:t>1</a:t>
            </a:fld>
            <a:endParaRPr lang="fi-FI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8686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B0F2112F-8671-0C45-BFB1-B0D24811D6B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25464" y="333375"/>
            <a:ext cx="10023450" cy="762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fi-FI" sz="5300" dirty="0">
                <a:latin typeface="Trebuchet MS" charset="0"/>
              </a:rPr>
              <a:t>				</a:t>
            </a:r>
            <a:r>
              <a:rPr lang="fi-FI" sz="4900" dirty="0">
                <a:latin typeface="Trebuchet MS" charset="0"/>
              </a:rPr>
              <a:t>                     </a:t>
            </a:r>
            <a:br>
              <a:rPr lang="fi-FI" sz="4900" dirty="0">
                <a:latin typeface="Trebuchet MS" charset="0"/>
              </a:rPr>
            </a:br>
            <a:r>
              <a:rPr lang="fi-FI" sz="4900" baseline="30000" noProof="1">
                <a:solidFill>
                  <a:srgbClr val="660066"/>
                </a:solidFill>
                <a:latin typeface="Century Gothic" panose="020B0502020202020204" pitchFamily="34" charset="0"/>
                <a:cs typeface="Century Gothic" charset="0"/>
              </a:rPr>
              <a:t>OPETUSSUUNNITELMA	ja MONILUKUTAITO	LK 3-6                               </a:t>
            </a:r>
            <a:r>
              <a:rPr lang="fi-FI" sz="1300" dirty="0">
                <a:solidFill>
                  <a:srgbClr val="08306D"/>
                </a:solidFill>
                <a:latin typeface="Gill Sans MT" panose="020B0502020104020203" pitchFamily="34" charset="77"/>
                <a:cs typeface="Century Gothic" charset="0"/>
              </a:rPr>
              <a:t>Antti Lokka</a:t>
            </a:r>
            <a:br>
              <a:rPr lang="fi-FI" sz="1300" dirty="0">
                <a:latin typeface="Trebuchet MS" charset="0"/>
              </a:rPr>
            </a:br>
            <a:r>
              <a:rPr lang="fi-FI" sz="2400" dirty="0">
                <a:latin typeface="Trebuchet MS" charset="0"/>
              </a:rPr>
              <a:t>			</a:t>
            </a:r>
            <a:endParaRPr lang="fi-FI" dirty="0">
              <a:latin typeface="Trebuchet MS" charset="0"/>
            </a:endParaRP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41180333-94E5-9847-9363-A6F1CDFC880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25463" y="1389172"/>
            <a:ext cx="11592733" cy="5011628"/>
          </a:xfrm>
        </p:spPr>
        <p:txBody>
          <a:bodyPr/>
          <a:lstStyle/>
          <a:p>
            <a:pPr marL="0" indent="0">
              <a:buNone/>
            </a:pPr>
            <a:r>
              <a:rPr lang="fi-FI" altLang="fi-FI" noProof="1">
                <a:solidFill>
                  <a:srgbClr val="1F1F2E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- T3 innostaa oppilasta ilmaisemaan havaintojaan ja ajatuksiaan kuvallisesti ja muita tiedon tuottaminen tapoja käyttäen </a:t>
            </a:r>
          </a:p>
          <a:p>
            <a:pPr marL="0" indent="0">
              <a:buFontTx/>
              <a:buChar char="-"/>
            </a:pPr>
            <a:r>
              <a:rPr lang="fi-FI" altLang="fi-FI" noProof="1">
                <a:solidFill>
                  <a:srgbClr val="1F1F2E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 T5 ohjata oppilasta tavoitteellisen kuvallisten taitojen kehittämiseen yksin ja yhteistyössä muiden kanssa</a:t>
            </a:r>
          </a:p>
          <a:p>
            <a:pPr marL="0" indent="0">
              <a:buFontTx/>
              <a:buChar char="-"/>
            </a:pPr>
            <a:r>
              <a:rPr lang="fi-FI" altLang="fi-FI" noProof="1">
                <a:solidFill>
                  <a:srgbClr val="1F1F2E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 T7 ohjata oppilasta tarkastelemaan kuvia eri lähtökohdista ja eri yhteyksissä sekä pohtimaan todellisuuden ja fiktion suhdetta.</a:t>
            </a:r>
          </a:p>
          <a:p>
            <a:pPr marL="0" indent="0">
              <a:buFontTx/>
              <a:buChar char="-"/>
            </a:pPr>
            <a:r>
              <a:rPr lang="fi-FI" altLang="fi-FI" sz="2400" noProof="1">
                <a:solidFill>
                  <a:srgbClr val="1F1F2E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 </a:t>
            </a:r>
            <a:endParaRPr lang="fi-FI" altLang="fi-FI" sz="2400" noProof="1"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3" name="Picture 1" descr="Näyttökuva 2017-09-19 kello 16.00.49.png">
            <a:extLst>
              <a:ext uri="{FF2B5EF4-FFF2-40B4-BE49-F238E27FC236}">
                <a16:creationId xmlns:a16="http://schemas.microsoft.com/office/drawing/2014/main" id="{CD764080-F3F1-704A-B3BA-2C86E33A1651}"/>
              </a:ext>
            </a:extLst>
          </p:cNvPr>
          <p:cNvSpPr>
            <a:spLocks noChangeAspect="1"/>
          </p:cNvSpPr>
          <p:nvPr/>
        </p:nvSpPr>
        <p:spPr bwMode="auto">
          <a:xfrm>
            <a:off x="2495550" y="4545014"/>
            <a:ext cx="381635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fi-FI" sz="2400">
              <a:latin typeface="Arial" panose="020B0604020202020204" pitchFamily="34" charset="0"/>
            </a:endParaRPr>
          </a:p>
        </p:txBody>
      </p:sp>
      <p:sp>
        <p:nvSpPr>
          <p:cNvPr id="20484" name="Picture 2" descr="P1080018.JPG">
            <a:extLst>
              <a:ext uri="{FF2B5EF4-FFF2-40B4-BE49-F238E27FC236}">
                <a16:creationId xmlns:a16="http://schemas.microsoft.com/office/drawing/2014/main" id="{DBE97AE2-901E-224C-9CBF-4856223EF2DE}"/>
              </a:ext>
            </a:extLst>
          </p:cNvPr>
          <p:cNvSpPr>
            <a:spLocks noChangeAspect="1"/>
          </p:cNvSpPr>
          <p:nvPr/>
        </p:nvSpPr>
        <p:spPr bwMode="auto">
          <a:xfrm>
            <a:off x="6383338" y="4557714"/>
            <a:ext cx="4068762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fi-FI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4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>
                <a:solidFill>
                  <a:srgbClr val="FF0000"/>
                </a:solidFill>
              </a:rPr>
              <a:t>JYU. </a:t>
            </a:r>
            <a:r>
              <a:rPr lang="fi-FI" b="1"/>
              <a:t>Since 1863.</a:t>
            </a:r>
            <a:endParaRPr lang="fi-FI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3988A-0109-0B40-965D-9E0ED41EFEE4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3" y="0"/>
            <a:ext cx="9824559" cy="165749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B2BE3E"/>
                </a:solidFill>
                <a:latin typeface="Century Gothic" panose="020B0502020202020204" pitchFamily="34" charset="0"/>
              </a:rPr>
              <a:t>MEDIAKASVATUS ja VISUAALINEN KULTTUURI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multimodaalisuus</a:t>
            </a:r>
            <a:r>
              <a:rPr lang="en-US" dirty="0"/>
              <a:t> = </a:t>
            </a:r>
            <a:r>
              <a:rPr lang="en-US" dirty="0" err="1"/>
              <a:t>eri</a:t>
            </a:r>
            <a:r>
              <a:rPr lang="en-US" dirty="0"/>
              <a:t> </a:t>
            </a:r>
            <a:r>
              <a:rPr lang="en-US" dirty="0" err="1"/>
              <a:t>ilmaisukanavien</a:t>
            </a:r>
            <a:r>
              <a:rPr lang="en-US" dirty="0"/>
              <a:t> </a:t>
            </a:r>
            <a:r>
              <a:rPr lang="en-US" dirty="0" err="1"/>
              <a:t>samanaikaisuus</a:t>
            </a:r>
            <a:endParaRPr lang="en-US" dirty="0"/>
          </a:p>
          <a:p>
            <a:r>
              <a:rPr lang="en-US" dirty="0" err="1"/>
              <a:t>monilukutaito</a:t>
            </a:r>
            <a:r>
              <a:rPr lang="en-US" dirty="0"/>
              <a:t> </a:t>
            </a:r>
            <a:r>
              <a:rPr lang="en-US" dirty="0" err="1"/>
              <a:t>osana</a:t>
            </a:r>
            <a:r>
              <a:rPr lang="en-US" dirty="0"/>
              <a:t> </a:t>
            </a:r>
            <a:r>
              <a:rPr lang="en-US" dirty="0" err="1"/>
              <a:t>kuvanlukutaitoa</a:t>
            </a:r>
            <a:endParaRPr lang="en-US" dirty="0"/>
          </a:p>
          <a:p>
            <a:r>
              <a:rPr lang="en-US" dirty="0"/>
              <a:t>median </a:t>
            </a:r>
            <a:r>
              <a:rPr lang="en-US" dirty="0" err="1"/>
              <a:t>käyttö</a:t>
            </a:r>
            <a:r>
              <a:rPr lang="en-US" dirty="0"/>
              <a:t> “</a:t>
            </a:r>
            <a:r>
              <a:rPr lang="en-US" dirty="0" err="1"/>
              <a:t>ruutuaika</a:t>
            </a:r>
            <a:r>
              <a:rPr lang="en-US" dirty="0"/>
              <a:t>”</a:t>
            </a:r>
          </a:p>
          <a:p>
            <a:r>
              <a:rPr lang="en-US" dirty="0" err="1">
                <a:highlight>
                  <a:srgbClr val="FFFF00"/>
                </a:highlight>
              </a:rPr>
              <a:t>medialaitteet</a:t>
            </a:r>
            <a:r>
              <a:rPr lang="en-US" dirty="0">
                <a:highlight>
                  <a:srgbClr val="FFFF00"/>
                </a:highlight>
              </a:rPr>
              <a:t> – </a:t>
            </a:r>
            <a:r>
              <a:rPr lang="en-US" dirty="0" err="1">
                <a:highlight>
                  <a:srgbClr val="FFFF00"/>
                </a:highlight>
              </a:rPr>
              <a:t>lastenhuone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 err="1"/>
              <a:t>mediakulttuurit</a:t>
            </a:r>
            <a:r>
              <a:rPr lang="en-US" dirty="0"/>
              <a:t>  </a:t>
            </a:r>
          </a:p>
          <a:p>
            <a:r>
              <a:rPr lang="en-US" dirty="0" err="1"/>
              <a:t>virtuaalimaailmat</a:t>
            </a:r>
            <a:endParaRPr lang="en-US" dirty="0"/>
          </a:p>
          <a:p>
            <a:r>
              <a:rPr lang="en-US" dirty="0" err="1">
                <a:highlight>
                  <a:srgbClr val="FFFF00"/>
                </a:highlight>
              </a:rPr>
              <a:t>identiteetin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rakentuminen</a:t>
            </a:r>
            <a:endParaRPr lang="en-US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1200" dirty="0"/>
              <a:t>   </a:t>
            </a:r>
            <a:r>
              <a:rPr lang="en-US" sz="1200" dirty="0" err="1"/>
              <a:t>lähde</a:t>
            </a:r>
            <a:r>
              <a:rPr lang="en-US" sz="1200" dirty="0"/>
              <a:t>: </a:t>
            </a:r>
            <a:r>
              <a:rPr lang="en-US" sz="1200" dirty="0" err="1"/>
              <a:t>Janne</a:t>
            </a:r>
            <a:r>
              <a:rPr lang="en-US" sz="1200" dirty="0"/>
              <a:t> </a:t>
            </a:r>
            <a:r>
              <a:rPr lang="en-US" sz="1200" dirty="0" err="1"/>
              <a:t>Seppänen</a:t>
            </a:r>
            <a:r>
              <a:rPr lang="en-US" sz="1200" dirty="0"/>
              <a:t>: </a:t>
            </a:r>
            <a:r>
              <a:rPr lang="en-US" sz="1200" dirty="0" err="1"/>
              <a:t>Visuaalinen</a:t>
            </a:r>
            <a:r>
              <a:rPr lang="en-US" sz="1200" dirty="0"/>
              <a:t> </a:t>
            </a:r>
            <a:r>
              <a:rPr lang="en-US" sz="1200" dirty="0" err="1"/>
              <a:t>Kulttuuri</a:t>
            </a:r>
            <a:r>
              <a:rPr lang="en-US" sz="1200" dirty="0"/>
              <a:t> 2005, </a:t>
            </a:r>
            <a:r>
              <a:rPr lang="en-US" sz="1200" dirty="0" err="1"/>
              <a:t>Juha</a:t>
            </a:r>
            <a:r>
              <a:rPr lang="en-US" sz="1200" dirty="0"/>
              <a:t> </a:t>
            </a:r>
            <a:r>
              <a:rPr lang="en-US" sz="1200" dirty="0" err="1"/>
              <a:t>Herkman</a:t>
            </a:r>
            <a:r>
              <a:rPr lang="en-US" sz="1200" dirty="0"/>
              <a:t> </a:t>
            </a:r>
            <a:r>
              <a:rPr lang="en-US" sz="1200" dirty="0" err="1"/>
              <a:t>Kriittinen</a:t>
            </a:r>
            <a:r>
              <a:rPr lang="en-US" sz="1200" dirty="0"/>
              <a:t> </a:t>
            </a:r>
            <a:r>
              <a:rPr lang="en-US" sz="1200" dirty="0" err="1"/>
              <a:t>mediakasvatus</a:t>
            </a:r>
            <a:r>
              <a:rPr lang="en-US" sz="1200" dirty="0"/>
              <a:t> 2007. </a:t>
            </a:r>
            <a:r>
              <a:rPr lang="en-US" sz="1200" dirty="0" err="1"/>
              <a:t>Päivi</a:t>
            </a:r>
            <a:r>
              <a:rPr lang="en-US" sz="1200" dirty="0"/>
              <a:t> </a:t>
            </a:r>
            <a:r>
              <a:rPr lang="en-US" sz="1200" dirty="0" err="1"/>
              <a:t>Setälä</a:t>
            </a:r>
            <a:r>
              <a:rPr lang="en-US" sz="1200" dirty="0"/>
              <a:t>; </a:t>
            </a:r>
            <a:r>
              <a:rPr lang="en-US" sz="1200" dirty="0" err="1"/>
              <a:t>Lapsi</a:t>
            </a:r>
            <a:r>
              <a:rPr lang="en-US" sz="1200" dirty="0"/>
              <a:t> </a:t>
            </a:r>
            <a:r>
              <a:rPr lang="en-US" sz="1200" dirty="0" err="1"/>
              <a:t>kuvan</a:t>
            </a:r>
            <a:r>
              <a:rPr lang="en-US" sz="1200" dirty="0"/>
              <a:t> </a:t>
            </a:r>
            <a:r>
              <a:rPr lang="en-US" sz="1200" dirty="0" err="1"/>
              <a:t>takana</a:t>
            </a:r>
            <a:r>
              <a:rPr lang="en-US" sz="1200" dirty="0"/>
              <a:t> 2012.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  <p:pic>
        <p:nvPicPr>
          <p:cNvPr id="8" name="Kuva 7" descr="Kuva, joka sisältää kohteen teksti, elektroniikka, näyttökuva&#10;&#10;Kuvaus luotu automaattisesti">
            <a:extLst>
              <a:ext uri="{FF2B5EF4-FFF2-40B4-BE49-F238E27FC236}">
                <a16:creationId xmlns:a16="http://schemas.microsoft.com/office/drawing/2014/main" id="{A15916BC-568D-6449-A742-DD00867604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0982" y="1272753"/>
            <a:ext cx="12192000" cy="57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A2365D29-711E-DD46-8D1E-339654FF09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325" y="278969"/>
            <a:ext cx="12119675" cy="1394847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fi-FI" altLang="fi-FI" sz="4000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</a:br>
            <a:br>
              <a:rPr lang="fi-FI" altLang="fi-FI" sz="4000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</a:br>
            <a:r>
              <a:rPr lang="fi-FI" altLang="fi-FI" sz="4000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MULTIMODAALISUUS </a:t>
            </a:r>
            <a:br>
              <a:rPr lang="fi-FI" altLang="fi-FI" sz="4000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</a:br>
            <a:r>
              <a:rPr lang="fi-FI" altLang="fi-FI" sz="4000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KUVATAITEESSA </a:t>
            </a:r>
            <a: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– laajasta  </a:t>
            </a:r>
            <a:b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</a:br>
            <a: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tekstikäsityksestä </a:t>
            </a:r>
            <a:b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</a:br>
            <a: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kulttuuriseen  </a:t>
            </a:r>
            <a:r>
              <a:rPr lang="fi-FI" altLang="fi-FI" dirty="0" err="1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moninaisuuten</a:t>
            </a:r>
            <a:b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</a:br>
            <a:r>
              <a:rPr lang="fi-FI" altLang="fi-FI" dirty="0">
                <a:solidFill>
                  <a:srgbClr val="3366FF"/>
                </a:solidFill>
                <a:latin typeface="Impact" panose="020B0806030902050204" pitchFamily="34" charset="0"/>
                <a:ea typeface="Osaka" charset="-128"/>
              </a:rPr>
              <a:t>					</a:t>
            </a:r>
            <a:endParaRPr lang="fi-FI" altLang="fi-FI" sz="1600" dirty="0">
              <a:solidFill>
                <a:srgbClr val="3366FF"/>
              </a:solidFill>
              <a:latin typeface="Impact" panose="020B0806030902050204" pitchFamily="34" charset="0"/>
              <a:ea typeface="Osaka" charset="-128"/>
            </a:endParaRP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2DAB5898-1231-164E-A5DA-169001C0825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2325" y="1341439"/>
            <a:ext cx="11535905" cy="5516562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FontTx/>
              <a:buNone/>
            </a:pPr>
            <a:endParaRPr lang="fi-FI" altLang="fi-FI" sz="65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900" dirty="0">
              <a:latin typeface="Century Gothic" panose="020B0502020202020204" pitchFamily="34" charset="0"/>
              <a:ea typeface="Osaka" charset="-128"/>
            </a:endParaRPr>
          </a:p>
          <a:p>
            <a:pPr eaLnBrk="1" hangingPunct="1">
              <a:buFontTx/>
              <a:buNone/>
            </a:pPr>
            <a:r>
              <a:rPr lang="fi-FI" altLang="fi-FI" sz="1900" dirty="0">
                <a:latin typeface="Century Gothic" panose="020B0502020202020204" pitchFamily="34" charset="0"/>
                <a:ea typeface="Osaka" charset="-128"/>
              </a:rPr>
              <a:t>Visuaalisiin ja auditiivisiin viesteihin perustuva</a:t>
            </a:r>
          </a:p>
          <a:p>
            <a:pPr eaLnBrk="1" hangingPunct="1">
              <a:buFontTx/>
              <a:buNone/>
            </a:pPr>
            <a:r>
              <a:rPr lang="fi-FI" altLang="fi-FI" sz="1900" dirty="0">
                <a:latin typeface="Century Gothic" panose="020B0502020202020204" pitchFamily="34" charset="0"/>
                <a:ea typeface="Osaka" charset="-128"/>
              </a:rPr>
              <a:t>”digilukutaito” on osa monilukutaitoa.</a:t>
            </a:r>
          </a:p>
          <a:p>
            <a:pPr eaLnBrk="1" hangingPunct="1">
              <a:buFontTx/>
              <a:buNone/>
            </a:pPr>
            <a:r>
              <a:rPr lang="fi-FI" altLang="fi-FI" sz="1900" dirty="0">
                <a:latin typeface="Century Gothic" panose="020B0502020202020204" pitchFamily="34" charset="0"/>
                <a:ea typeface="Osaka" charset="-128"/>
              </a:rPr>
              <a:t>Laaja taidekäsitys, multimodaalisuus ja</a:t>
            </a:r>
          </a:p>
          <a:p>
            <a:pPr eaLnBrk="1" hangingPunct="1">
              <a:buFontTx/>
              <a:buNone/>
            </a:pPr>
            <a:r>
              <a:rPr lang="fi-FI" altLang="fi-FI" sz="1900" dirty="0">
                <a:latin typeface="Century Gothic" panose="020B0502020202020204" pitchFamily="34" charset="0"/>
                <a:ea typeface="Osaka" charset="-128"/>
              </a:rPr>
              <a:t>Kulttuurinen moninaisuus tulisi huomioida myös</a:t>
            </a:r>
          </a:p>
          <a:p>
            <a:pPr eaLnBrk="1" hangingPunct="1">
              <a:buFontTx/>
              <a:buNone/>
            </a:pPr>
            <a:r>
              <a:rPr lang="fi-FI" altLang="fi-FI" sz="1900" dirty="0">
                <a:latin typeface="Century Gothic" panose="020B0502020202020204" pitchFamily="34" charset="0"/>
                <a:ea typeface="Osaka" charset="-128"/>
              </a:rPr>
              <a:t>digitaalisen materiaalin tuottamisessa ja analysoinnissa</a:t>
            </a: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18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2500" dirty="0">
              <a:latin typeface="Gill Sans MT" panose="020B0502020104020203" pitchFamily="34" charset="77"/>
              <a:ea typeface="Osaka" charset="-128"/>
            </a:endParaRPr>
          </a:p>
          <a:p>
            <a:pPr eaLnBrk="1" hangingPunct="1">
              <a:buFontTx/>
              <a:buNone/>
            </a:pPr>
            <a:r>
              <a:rPr lang="fi-FI" altLang="fi-FI" sz="2500" dirty="0">
                <a:latin typeface="Gill Sans MT" panose="020B0502020104020203" pitchFamily="34" charset="77"/>
                <a:ea typeface="Osaka" charset="-128"/>
              </a:rPr>
              <a:t>Lähde; Marjo Räsänen - Median taideperustainen lukutaito 2017 </a:t>
            </a:r>
          </a:p>
          <a:p>
            <a:pPr eaLnBrk="1" hangingPunct="1">
              <a:buFontTx/>
              <a:buNone/>
            </a:pPr>
            <a:endParaRPr lang="fi-FI" altLang="fi-FI" sz="2000" dirty="0">
              <a:latin typeface="Century Gothic" panose="020B0502020202020204" pitchFamily="34" charset="0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2000" dirty="0">
              <a:latin typeface="Century Gothic" panose="020B0502020202020204" pitchFamily="34" charset="0"/>
              <a:ea typeface="Osaka" charset="-128"/>
            </a:endParaRPr>
          </a:p>
          <a:p>
            <a:pPr eaLnBrk="1" hangingPunct="1">
              <a:buFontTx/>
              <a:buNone/>
            </a:pPr>
            <a:endParaRPr lang="fi-FI" altLang="fi-FI" sz="2000" dirty="0">
              <a:latin typeface="Century Gothic" panose="020B0502020202020204" pitchFamily="34" charset="0"/>
              <a:ea typeface="Osaka" charset="-128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FA33F22-9A7A-F746-9370-A92FA9D4F7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71" t="5616" r="8356" b="14225"/>
          <a:stretch/>
        </p:blipFill>
        <p:spPr>
          <a:xfrm>
            <a:off x="5530517" y="-101600"/>
            <a:ext cx="6661483" cy="657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01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C605DEEF-F9C1-6348-A2A0-69607B0E03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4983" y="0"/>
            <a:ext cx="10132017" cy="1182029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br>
              <a:rPr lang="fi-FI" sz="4000" dirty="0">
                <a:solidFill>
                  <a:schemeClr val="tx2">
                    <a:lumMod val="75000"/>
                  </a:schemeClr>
                </a:solidFill>
                <a:latin typeface="Impact" charset="0"/>
                <a:cs typeface="Century Gothic" charset="0"/>
              </a:rPr>
            </a:br>
            <a:r>
              <a:rPr lang="fi-FI" sz="4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Century Gothic" charset="0"/>
              </a:rPr>
              <a:t>TULKINTA JA TUOTTAMINEN </a:t>
            </a:r>
            <a:br>
              <a:rPr lang="fi-FI" sz="4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Century Gothic" charset="0"/>
              </a:rPr>
            </a:br>
            <a:r>
              <a:rPr lang="fi-FI" sz="40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Century Gothic" charset="0"/>
              </a:rPr>
              <a:t>MEDIALUENNASSA</a:t>
            </a:r>
            <a:r>
              <a:rPr lang="fi-FI" sz="2400" dirty="0">
                <a:latin typeface="Impact" charset="0"/>
              </a:rPr>
              <a:t>	</a:t>
            </a:r>
            <a:r>
              <a:rPr lang="fi-FI" sz="2400" dirty="0">
                <a:latin typeface="Trebuchet MS" charset="0"/>
              </a:rPr>
              <a:t>                            </a:t>
            </a:r>
            <a:r>
              <a:rPr lang="fi-FI" sz="1200" dirty="0">
                <a:latin typeface="Century Gothic" charset="0"/>
              </a:rPr>
              <a:t>       2020</a:t>
            </a:r>
            <a:r>
              <a:rPr lang="fi-FI" sz="1200" dirty="0">
                <a:latin typeface="Century Gothic" charset="0"/>
                <a:cs typeface="Century Gothic" charset="0"/>
              </a:rPr>
              <a:t> Antti Lokka</a:t>
            </a:r>
            <a:r>
              <a:rPr lang="fi-FI" sz="1200" dirty="0">
                <a:latin typeface="Trebuchet MS" charset="0"/>
              </a:rPr>
              <a:t>	</a:t>
            </a:r>
            <a:r>
              <a:rPr lang="fi-FI" sz="2400" dirty="0">
                <a:latin typeface="Trebuchet MS" charset="0"/>
              </a:rPr>
              <a:t>	</a:t>
            </a:r>
            <a:endParaRPr lang="fi-FI" dirty="0">
              <a:latin typeface="Trebuchet MS" charset="0"/>
            </a:endParaRP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E21788C5-7DB6-3C43-A559-9D0F9AA6A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983" y="1182029"/>
            <a:ext cx="11444118" cy="5823205"/>
          </a:xfrm>
        </p:spPr>
        <p:txBody>
          <a:bodyPr>
            <a:normAutofit fontScale="47500" lnSpcReduction="20000"/>
          </a:bodyPr>
          <a:lstStyle/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36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Todellisuuden ilmiöiden käsittäminen</a:t>
            </a: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Vaatii molempia käsiä: abstrakti ja </a:t>
            </a: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Toiminnallinen tieto lomittuvat toisiinsa.</a:t>
            </a:r>
          </a:p>
          <a:p>
            <a:pPr marL="514350" indent="-514350" algn="l"/>
            <a:endParaRPr lang="fi-FI" altLang="fi-FI" sz="3600" dirty="0">
              <a:solidFill>
                <a:schemeClr val="tx1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Medialuennassa eri tieteenalojen </a:t>
            </a: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Tulkintamallit yhdistyvät taiteisiin perustuviin</a:t>
            </a: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Menetelmiin. Ilmaisukeinojen hallintaa ja genrejen=</a:t>
            </a:r>
          </a:p>
          <a:p>
            <a:pPr marL="514350" indent="-514350" algn="l"/>
            <a:r>
              <a:rPr lang="fi-FI" altLang="fi-FI" sz="3600" dirty="0">
                <a:solidFill>
                  <a:schemeClr val="tx1"/>
                </a:solidFill>
                <a:latin typeface="Century Gothic" panose="020B0502020202020204" pitchFamily="34" charset="0"/>
                <a:ea typeface="ＭＳ 明朝" panose="02020609040205080304" pitchFamily="49" charset="-128"/>
              </a:rPr>
              <a:t>Lajityyppien tuntemusta on hyvä opiskella.</a:t>
            </a: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12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endParaRPr lang="fi-FI" altLang="fi-FI" sz="2900" dirty="0">
              <a:solidFill>
                <a:srgbClr val="00B73C"/>
              </a:solidFill>
              <a:latin typeface="Century Gothic" panose="020B0502020202020204" pitchFamily="34" charset="0"/>
              <a:ea typeface="ＭＳ 明朝" panose="02020609040205080304" pitchFamily="49" charset="-128"/>
            </a:endParaRPr>
          </a:p>
          <a:p>
            <a:pPr marL="514350" indent="-514350" algn="l"/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Lähde: Antero Salminen, Pääjalkainen 2005, Helena </a:t>
            </a:r>
          </a:p>
          <a:p>
            <a:pPr marL="514350" indent="-514350" algn="l"/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Sederholm, </a:t>
            </a:r>
            <a:r>
              <a:rPr lang="fi-FI" altLang="fi-FI" sz="2900" dirty="0" err="1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Conversations</a:t>
            </a:r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 on </a:t>
            </a:r>
            <a:r>
              <a:rPr lang="fi-FI" altLang="fi-FI" sz="2900" dirty="0" err="1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Finnish</a:t>
            </a:r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 </a:t>
            </a:r>
            <a:r>
              <a:rPr lang="fi-FI" altLang="fi-FI" sz="2900" dirty="0" err="1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Art</a:t>
            </a:r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 </a:t>
            </a:r>
            <a:r>
              <a:rPr lang="fi-FI" altLang="fi-FI" sz="2900" dirty="0" err="1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Education</a:t>
            </a:r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 2017, </a:t>
            </a:r>
          </a:p>
          <a:p>
            <a:pPr marL="514350" indent="-514350" algn="l"/>
            <a:r>
              <a:rPr lang="fi-FI" altLang="fi-FI" sz="2900" dirty="0">
                <a:solidFill>
                  <a:srgbClr val="00B73C"/>
                </a:solidFill>
                <a:latin typeface="Gill Sans MT" panose="020B0502020104020203" pitchFamily="34" charset="77"/>
                <a:ea typeface="ＭＳ 明朝" panose="02020609040205080304" pitchFamily="49" charset="-128"/>
              </a:rPr>
              <a:t>Marjo Räsänen, Median taideperustainen lukutaito 2017 </a:t>
            </a:r>
          </a:p>
          <a:p>
            <a:pPr marL="514350" indent="-514350" algn="l"/>
            <a:endParaRPr lang="fi-FI" altLang="fi-FI" dirty="0">
              <a:solidFill>
                <a:srgbClr val="898989"/>
              </a:solidFill>
              <a:latin typeface="Trebuchet MS" panose="020B070302020209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" name="Kuva 2" descr="Kuva, joka sisältää kohteen nuoli&#10;&#10;Kuvaus luotu automaattisesti">
            <a:extLst>
              <a:ext uri="{FF2B5EF4-FFF2-40B4-BE49-F238E27FC236}">
                <a16:creationId xmlns:a16="http://schemas.microsoft.com/office/drawing/2014/main" id="{C4D02843-07B2-F746-A8CF-243C5DD32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426" y="0"/>
            <a:ext cx="6638819" cy="618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53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B242D4A1-74E7-1E42-B309-84ABE2A2BC1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0481" y="609600"/>
            <a:ext cx="9811719" cy="1143000"/>
          </a:xfrm>
        </p:spPr>
        <p:txBody>
          <a:bodyPr>
            <a:normAutofit/>
          </a:bodyPr>
          <a:lstStyle/>
          <a:p>
            <a:r>
              <a:rPr lang="fi-FI" altLang="fi-FI" sz="3200" dirty="0">
                <a:solidFill>
                  <a:srgbClr val="2A4F6E"/>
                </a:solidFill>
                <a:latin typeface="Century Gothic" panose="020B0502020202020204" pitchFamily="34" charset="0"/>
              </a:rPr>
              <a:t>REPRESENTAATIO= esittämisen tapa</a:t>
            </a:r>
            <a:br>
              <a:rPr lang="fi-FI" altLang="fi-FI" sz="3200" dirty="0">
                <a:solidFill>
                  <a:srgbClr val="2A4F6E"/>
                </a:solidFill>
                <a:latin typeface="Century Gothic" panose="020B0502020202020204" pitchFamily="34" charset="0"/>
              </a:rPr>
            </a:br>
            <a:r>
              <a:rPr lang="fi-FI" altLang="fi-FI" sz="3200" dirty="0">
                <a:solidFill>
                  <a:srgbClr val="2A4F6E"/>
                </a:solidFill>
                <a:latin typeface="Century Gothic" panose="020B0502020202020204" pitchFamily="34" charset="0"/>
              </a:rPr>
              <a:t>STEREOTYPIOIDEN PURKAMINEN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B5C368C4-5663-644A-A430-BFE3E341DC79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94469" y="1981200"/>
            <a:ext cx="10122708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miten mediat tuottavat todellisuutta</a:t>
            </a: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millaisin välinein</a:t>
            </a: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kenen näkökulmasta</a:t>
            </a: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todellisuuden peili</a:t>
            </a: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jatkuva toimitus</a:t>
            </a:r>
          </a:p>
          <a:p>
            <a:pPr eaLnBrk="1" hangingPunct="1">
              <a:buFontTx/>
              <a:buNone/>
            </a:pPr>
            <a:endParaRPr lang="fi-FI" altLang="fi-FI" sz="2400" dirty="0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kuva ja sana</a:t>
            </a: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multimodaalisuus</a:t>
            </a:r>
          </a:p>
          <a:p>
            <a:pPr eaLnBrk="1" hangingPunct="1">
              <a:buFontTx/>
              <a:buNone/>
            </a:pPr>
            <a:r>
              <a:rPr lang="fi-FI" altLang="fi-FI" sz="2400" dirty="0">
                <a:latin typeface="Century Gothic" panose="020B0502020202020204" pitchFamily="34" charset="0"/>
              </a:rPr>
              <a:t>					    </a:t>
            </a:r>
          </a:p>
          <a:p>
            <a:pPr eaLnBrk="1" hangingPunct="1">
              <a:buFontTx/>
              <a:buNone/>
            </a:pPr>
            <a:endParaRPr lang="fi-FI" altLang="fi-FI" sz="1200" dirty="0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</a:pPr>
            <a:r>
              <a:rPr lang="fi-FI" altLang="fi-FI" sz="1200" dirty="0">
                <a:latin typeface="Gill Sans MT" panose="020B0502020104020203" pitchFamily="34" charset="77"/>
              </a:rPr>
              <a:t>Lähde: Sintonen; SUSITUNTI-kohti digitaalisia lukutaitoja 2012</a:t>
            </a:r>
          </a:p>
          <a:p>
            <a:pPr eaLnBrk="1" hangingPunct="1">
              <a:buFontTx/>
              <a:buNone/>
            </a:pPr>
            <a:r>
              <a:rPr lang="fi-FI" altLang="fi-FI" sz="1200" dirty="0">
                <a:latin typeface="Gill Sans MT" panose="020B0502020104020203" pitchFamily="34" charset="77"/>
              </a:rPr>
              <a:t>Janne Seppänen; Visuaalinen kulttuuri 2005</a:t>
            </a:r>
          </a:p>
        </p:txBody>
      </p:sp>
      <p:pic>
        <p:nvPicPr>
          <p:cNvPr id="4" name="Kuva 3" descr="Kuva, joka sisältää kohteen lelu, nukke, sisä, pöytä&#10;&#10;Kuvaus luotu automaattisesti">
            <a:extLst>
              <a:ext uri="{FF2B5EF4-FFF2-40B4-BE49-F238E27FC236}">
                <a16:creationId xmlns:a16="http://schemas.microsoft.com/office/drawing/2014/main" id="{96E4E5D9-C713-AE4C-8249-BE1869938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424" y="4038600"/>
            <a:ext cx="3355831" cy="1314450"/>
          </a:xfrm>
          <a:prstGeom prst="rect">
            <a:avLst/>
          </a:prstGeom>
        </p:spPr>
      </p:pic>
      <p:pic>
        <p:nvPicPr>
          <p:cNvPr id="3" name="Kuva 2" descr="Kuva, joka sisältää kohteen Tablettitietokone, henkilö, multimedia, vekotin&#10;&#10;Kuvaus luotu automaattisesti">
            <a:extLst>
              <a:ext uri="{FF2B5EF4-FFF2-40B4-BE49-F238E27FC236}">
                <a16:creationId xmlns:a16="http://schemas.microsoft.com/office/drawing/2014/main" id="{851BA019-C1DE-0F80-2F66-CF951EBAA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362" y="1984488"/>
            <a:ext cx="4617924" cy="336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4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7833" y="2207941"/>
            <a:ext cx="7636336" cy="2386361"/>
          </a:xfrm>
        </p:spPr>
        <p:txBody>
          <a:bodyPr/>
          <a:lstStyle/>
          <a:p>
            <a:r>
              <a:rPr lang="en-US" dirty="0">
                <a:latin typeface="Gill Sans MT" panose="020B0502020104020203" pitchFamily="34" charset="77"/>
              </a:rPr>
              <a:t>KIITOS OSALLISTUJILLE!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7832" y="4995745"/>
            <a:ext cx="7636336" cy="93670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ANTTI LOKKA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b="1">
                <a:solidFill>
                  <a:schemeClr val="accent1"/>
                </a:solidFill>
              </a:rPr>
              <a:t>JYU.</a:t>
            </a:r>
            <a:r>
              <a:rPr lang="fi-FI" b="1"/>
              <a:t> Since 1863.</a:t>
            </a:r>
            <a:endParaRPr lang="fi-FI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E3988A-0109-0B40-965D-9E0ED41EFEE4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D66E-D4C1-438C-8B85-C19A0838289F}" type="datetime1">
              <a:rPr lang="fi-FI" smtClean="0"/>
              <a:pPr/>
              <a:t>22.10.2023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46058838"/>
      </p:ext>
    </p:extLst>
  </p:cSld>
  <p:clrMapOvr>
    <a:masterClrMapping/>
  </p:clrMapOvr>
</p:sld>
</file>

<file path=ppt/theme/theme1.xml><?xml version="1.0" encoding="utf-8"?>
<a:theme xmlns:a="http://schemas.openxmlformats.org/drawingml/2006/main" name="JYU Otsikkodiat">
  <a:themeElements>
    <a:clrScheme name="JYU">
      <a:dk1>
        <a:sysClr val="windowText" lastClr="000000"/>
      </a:dk1>
      <a:lt1>
        <a:sysClr val="window" lastClr="FFFFFF"/>
      </a:lt1>
      <a:dk2>
        <a:srgbClr val="002957"/>
      </a:dk2>
      <a:lt2>
        <a:srgbClr val="C7C9C8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EEFEE"/>
      </a:accent5>
      <a:accent6>
        <a:srgbClr val="1A3C68"/>
      </a:accent6>
      <a:hlink>
        <a:srgbClr val="F1563F"/>
      </a:hlink>
      <a:folHlink>
        <a:srgbClr val="CD1619"/>
      </a:folHlink>
    </a:clrScheme>
    <a:fontScheme name="Elementit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_ppt-eikuvia_kevyt_Helvetica_16_9" id="{18043CDD-6F58-B748-A541-C5087578035D}" vid="{8C6851FC-BDE7-5C45-B9BF-4E59D057EB54}"/>
    </a:ext>
  </a:extLst>
</a:theme>
</file>

<file path=ppt/theme/theme2.xml><?xml version="1.0" encoding="utf-8"?>
<a:theme xmlns:a="http://schemas.openxmlformats.org/drawingml/2006/main" name="JYU sisältö pohjat">
  <a:themeElements>
    <a:clrScheme name="JYU">
      <a:dk1>
        <a:sysClr val="windowText" lastClr="000000"/>
      </a:dk1>
      <a:lt1>
        <a:sysClr val="window" lastClr="FFFFFF"/>
      </a:lt1>
      <a:dk2>
        <a:srgbClr val="002957"/>
      </a:dk2>
      <a:lt2>
        <a:srgbClr val="C7C9C8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EEFEE"/>
      </a:accent5>
      <a:accent6>
        <a:srgbClr val="1A3C68"/>
      </a:accent6>
      <a:hlink>
        <a:srgbClr val="F1563F"/>
      </a:hlink>
      <a:folHlink>
        <a:srgbClr val="CD1619"/>
      </a:folHlink>
    </a:clrScheme>
    <a:fontScheme name="Elementit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_ppt-eikuvia_kevyt_Helvetica_16_9" id="{18043CDD-6F58-B748-A541-C5087578035D}" vid="{F4751D54-1BD4-5441-B78A-358C5DC524DF}"/>
    </a:ext>
  </a:extLst>
</a:theme>
</file>

<file path=ppt/theme/theme3.xml><?xml version="1.0" encoding="utf-8"?>
<a:theme xmlns:a="http://schemas.openxmlformats.org/drawingml/2006/main" name="2_Mukautettu suunnittelumalli">
  <a:themeElements>
    <a:clrScheme name="JYU">
      <a:dk1>
        <a:sysClr val="windowText" lastClr="000000"/>
      </a:dk1>
      <a:lt1>
        <a:sysClr val="window" lastClr="FFFFFF"/>
      </a:lt1>
      <a:dk2>
        <a:srgbClr val="002957"/>
      </a:dk2>
      <a:lt2>
        <a:srgbClr val="C7C9C8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EEFEE"/>
      </a:accent5>
      <a:accent6>
        <a:srgbClr val="1A3C68"/>
      </a:accent6>
      <a:hlink>
        <a:srgbClr val="F1563F"/>
      </a:hlink>
      <a:folHlink>
        <a:srgbClr val="CD1619"/>
      </a:folHlink>
    </a:clrScheme>
    <a:fontScheme name="Elementit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_ppt-eikuvia_kevyt_Helvetica_16_9" id="{18043CDD-6F58-B748-A541-C5087578035D}" vid="{CCF3B531-D1DE-B645-80E2-FA0A582605CD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2013</TotalTime>
  <Words>324</Words>
  <Application>Microsoft Macintosh PowerPoint</Application>
  <PresentationFormat>Laajakuva</PresentationFormat>
  <Paragraphs>89</Paragraphs>
  <Slides>7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7</vt:i4>
      </vt:variant>
    </vt:vector>
  </HeadingPairs>
  <TitlesOfParts>
    <vt:vector size="17" baseType="lpstr">
      <vt:lpstr>Arial</vt:lpstr>
      <vt:lpstr>Calibri</vt:lpstr>
      <vt:lpstr>Century Gothic</vt:lpstr>
      <vt:lpstr>Gill Sans MT</vt:lpstr>
      <vt:lpstr>Helvetica</vt:lpstr>
      <vt:lpstr>Impact</vt:lpstr>
      <vt:lpstr>Trebuchet MS</vt:lpstr>
      <vt:lpstr>JYU Otsikkodiat</vt:lpstr>
      <vt:lpstr>JYU sisältö pohjat</vt:lpstr>
      <vt:lpstr>2_Mukautettu suunnittelumalli</vt:lpstr>
      <vt:lpstr>Kuvataide monilukutaito &amp; digitaalinen piirtäminen ja animaatio </vt:lpstr>
      <vt:lpstr>                          OPETUSSUUNNITELMA ja MONILUKUTAITO LK 3-6                               Antti Lokka    </vt:lpstr>
      <vt:lpstr>MEDIAKASVATUS ja VISUAALINEN KULTTUURI</vt:lpstr>
      <vt:lpstr>  MULTIMODAALISUUS  KUVATAITEESSA – laajasta   tekstikäsityksestä  kulttuuriseen  moninaisuuten      </vt:lpstr>
      <vt:lpstr> TULKINTA JA TUOTTAMINEN  MEDIALUENNASSA                                    2020 Antti Lokka  </vt:lpstr>
      <vt:lpstr>REPRESENTAATIO= esittämisen tapa STEREOTYPIOIDEN PURKAMINEN</vt:lpstr>
      <vt:lpstr>KIITOS OSALLISTUJILLE!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KUVATAIDE CAMM5090 KOKKOLA </dc:title>
  <dc:subject/>
  <dc:creator>Lokka, Antti</dc:creator>
  <cp:keywords/>
  <dc:description/>
  <cp:lastModifiedBy>Lokka, Antti</cp:lastModifiedBy>
  <cp:revision>71</cp:revision>
  <dcterms:created xsi:type="dcterms:W3CDTF">2020-04-15T06:25:21Z</dcterms:created>
  <dcterms:modified xsi:type="dcterms:W3CDTF">2023-10-22T13:31:08Z</dcterms:modified>
  <cp:category/>
</cp:coreProperties>
</file>