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7A1DC-4872-42FD-812D-F7C76C77518B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99C383B-492A-4422-A08A-DD183E887742}">
      <dgm:prSet phldrT="[Teksti]"/>
      <dgm:spPr>
        <a:solidFill>
          <a:schemeClr val="accent1"/>
        </a:solidFill>
      </dgm:spPr>
      <dgm:t>
        <a:bodyPr/>
        <a:lstStyle/>
        <a:p>
          <a:r>
            <a:rPr lang="fi-FI" dirty="0" smtClean="0"/>
            <a:t>Kuntoutus-, tuki- ja ohjauspalvelujen erikoisammattitutkinto </a:t>
          </a:r>
        </a:p>
        <a:p>
          <a:r>
            <a:rPr lang="fi-FI" dirty="0" smtClean="0"/>
            <a:t>Työvalmennuksen osaamisala 180 </a:t>
          </a:r>
          <a:r>
            <a:rPr lang="fi-FI" dirty="0" err="1" smtClean="0"/>
            <a:t>osp</a:t>
          </a:r>
          <a:endParaRPr lang="fi-FI" dirty="0"/>
        </a:p>
      </dgm:t>
    </dgm:pt>
    <dgm:pt modelId="{0F3CEFFC-BA12-41FB-A7E0-28B8CCE17FAE}" type="parTrans" cxnId="{D6B44CC5-060F-4200-BDEC-26108DE537BA}">
      <dgm:prSet/>
      <dgm:spPr/>
      <dgm:t>
        <a:bodyPr/>
        <a:lstStyle/>
        <a:p>
          <a:endParaRPr lang="fi-FI"/>
        </a:p>
      </dgm:t>
    </dgm:pt>
    <dgm:pt modelId="{B82A53A2-88DE-4480-9F3A-90654D615FE6}" type="sibTrans" cxnId="{D6B44CC5-060F-4200-BDEC-26108DE537BA}">
      <dgm:prSet/>
      <dgm:spPr/>
      <dgm:t>
        <a:bodyPr/>
        <a:lstStyle/>
        <a:p>
          <a:endParaRPr lang="fi-FI"/>
        </a:p>
      </dgm:t>
    </dgm:pt>
    <dgm:pt modelId="{A9E6C005-7D10-4AD7-8FCB-0695EFC27AC0}">
      <dgm:prSet phldrT="[Teksti]"/>
      <dgm:spPr>
        <a:solidFill>
          <a:schemeClr val="accent6"/>
        </a:solidFill>
      </dgm:spPr>
      <dgm:t>
        <a:bodyPr/>
        <a:lstStyle/>
        <a:p>
          <a:r>
            <a:rPr lang="fi-FI" dirty="0" smtClean="0">
              <a:latin typeface="+mn-lt"/>
            </a:rPr>
            <a:t>Asiantuntijana toimiminen asiakkaan toiminta-ympäristössä </a:t>
          </a:r>
          <a:r>
            <a:rPr lang="fi-FI" smtClean="0">
              <a:latin typeface="+mn-lt"/>
            </a:rPr>
            <a:t>ja palvelujärjestelmässä </a:t>
          </a:r>
          <a:endParaRPr lang="fi-FI" dirty="0" smtClean="0">
            <a:latin typeface="+mn-lt"/>
          </a:endParaRPr>
        </a:p>
        <a:p>
          <a:r>
            <a:rPr lang="fi-FI" dirty="0" smtClean="0">
              <a:latin typeface="+mn-lt"/>
            </a:rPr>
            <a:t>60 </a:t>
          </a:r>
          <a:r>
            <a:rPr lang="fi-FI" dirty="0" err="1" smtClean="0">
              <a:latin typeface="+mn-lt"/>
            </a:rPr>
            <a:t>osp</a:t>
          </a:r>
          <a:r>
            <a:rPr lang="fi-FI" dirty="0" smtClean="0">
              <a:latin typeface="+mn-lt"/>
            </a:rPr>
            <a:t> </a:t>
          </a:r>
          <a:endParaRPr lang="fi-FI" dirty="0"/>
        </a:p>
      </dgm:t>
    </dgm:pt>
    <dgm:pt modelId="{DCD7B69F-0F4B-45D6-B3F9-41235E66F6DF}" type="parTrans" cxnId="{4EEDDC92-BFED-4F88-B048-F3B4086A1919}">
      <dgm:prSet/>
      <dgm:spPr/>
      <dgm:t>
        <a:bodyPr/>
        <a:lstStyle/>
        <a:p>
          <a:endParaRPr lang="fi-FI"/>
        </a:p>
      </dgm:t>
    </dgm:pt>
    <dgm:pt modelId="{7B331D1C-BB6A-4646-9F6A-9E61EFBB571C}" type="sibTrans" cxnId="{4EEDDC92-BFED-4F88-B048-F3B4086A1919}">
      <dgm:prSet/>
      <dgm:spPr/>
      <dgm:t>
        <a:bodyPr/>
        <a:lstStyle/>
        <a:p>
          <a:endParaRPr lang="fi-FI"/>
        </a:p>
      </dgm:t>
    </dgm:pt>
    <dgm:pt modelId="{D89A9909-44A0-45EC-A354-278DCB718241}">
      <dgm:prSet phldrT="[Teksti]"/>
      <dgm:spPr/>
      <dgm:t>
        <a:bodyPr/>
        <a:lstStyle/>
        <a:p>
          <a:r>
            <a:rPr lang="fi-FI" dirty="0" smtClean="0"/>
            <a:t>Työvalmennus asiakasprosessissa </a:t>
          </a:r>
        </a:p>
        <a:p>
          <a:r>
            <a:rPr lang="fi-FI" dirty="0" smtClean="0"/>
            <a:t>40 </a:t>
          </a:r>
          <a:r>
            <a:rPr lang="fi-FI" dirty="0" err="1" smtClean="0"/>
            <a:t>osp</a:t>
          </a:r>
          <a:endParaRPr lang="fi-FI" dirty="0"/>
        </a:p>
      </dgm:t>
    </dgm:pt>
    <dgm:pt modelId="{A683F45C-3244-400B-83C3-8F14AA229799}" type="parTrans" cxnId="{978B8549-AE2A-4A04-AC36-5AC25AE13578}">
      <dgm:prSet/>
      <dgm:spPr/>
      <dgm:t>
        <a:bodyPr/>
        <a:lstStyle/>
        <a:p>
          <a:endParaRPr lang="fi-FI"/>
        </a:p>
      </dgm:t>
    </dgm:pt>
    <dgm:pt modelId="{DC2594A1-404C-4E60-9BD5-AB60B9E5E839}" type="sibTrans" cxnId="{978B8549-AE2A-4A04-AC36-5AC25AE13578}">
      <dgm:prSet/>
      <dgm:spPr/>
      <dgm:t>
        <a:bodyPr/>
        <a:lstStyle/>
        <a:p>
          <a:endParaRPr lang="fi-FI"/>
        </a:p>
      </dgm:t>
    </dgm:pt>
    <dgm:pt modelId="{462D7748-E03B-4FB6-A138-DC37EE9C9198}">
      <dgm:prSet phldrT="[Teksti]"/>
      <dgm:spPr/>
      <dgm:t>
        <a:bodyPr/>
        <a:lstStyle/>
        <a:p>
          <a:r>
            <a:rPr lang="fi-FI" smtClean="0"/>
            <a:t>Työelämäasiantuntijuus työvalmennuksessa</a:t>
          </a:r>
          <a:endParaRPr lang="fi-FI" dirty="0" smtClean="0"/>
        </a:p>
        <a:p>
          <a:r>
            <a:rPr lang="fi-FI" dirty="0" smtClean="0"/>
            <a:t>40 </a:t>
          </a:r>
          <a:r>
            <a:rPr lang="fi-FI" dirty="0" err="1" smtClean="0"/>
            <a:t>osp</a:t>
          </a:r>
          <a:endParaRPr lang="fi-FI" dirty="0"/>
        </a:p>
      </dgm:t>
    </dgm:pt>
    <dgm:pt modelId="{50305761-3801-4BBC-BD3D-3AD911141194}" type="parTrans" cxnId="{F0FBE850-AF1F-4FF2-818C-9D8521CB4B83}">
      <dgm:prSet/>
      <dgm:spPr/>
      <dgm:t>
        <a:bodyPr/>
        <a:lstStyle/>
        <a:p>
          <a:endParaRPr lang="fi-FI"/>
        </a:p>
      </dgm:t>
    </dgm:pt>
    <dgm:pt modelId="{B53EC119-6CF2-462D-A219-473AC3AF4CAB}" type="sibTrans" cxnId="{F0FBE850-AF1F-4FF2-818C-9D8521CB4B83}">
      <dgm:prSet/>
      <dgm:spPr/>
      <dgm:t>
        <a:bodyPr/>
        <a:lstStyle/>
        <a:p>
          <a:endParaRPr lang="fi-FI"/>
        </a:p>
      </dgm:t>
    </dgm:pt>
    <dgm:pt modelId="{AB48E375-637F-4472-A063-30EC3A41D590}">
      <dgm:prSet phldrT="[Teksti]"/>
      <dgm:spPr>
        <a:solidFill>
          <a:schemeClr val="accent4"/>
        </a:solidFill>
      </dgm:spPr>
      <dgm:t>
        <a:bodyPr/>
        <a:lstStyle/>
        <a:p>
          <a:r>
            <a:rPr lang="fi-FI" dirty="0" smtClean="0"/>
            <a:t>Valinnainen tutkinnonosa:</a:t>
          </a:r>
        </a:p>
        <a:p>
          <a:r>
            <a:rPr lang="fi-FI" dirty="0" smtClean="0"/>
            <a:t>Mielenterveyden ja </a:t>
          </a:r>
          <a:r>
            <a:rPr lang="fi-FI" dirty="0" err="1" smtClean="0"/>
            <a:t>psykososiaalisen</a:t>
          </a:r>
          <a:r>
            <a:rPr lang="fi-FI" dirty="0" smtClean="0"/>
            <a:t> hyvinvoinnin tukeminen</a:t>
          </a:r>
        </a:p>
        <a:p>
          <a:r>
            <a:rPr lang="fi-FI" dirty="0" smtClean="0"/>
            <a:t>40 </a:t>
          </a:r>
          <a:r>
            <a:rPr lang="fi-FI" dirty="0" err="1" smtClean="0"/>
            <a:t>osp</a:t>
          </a:r>
          <a:r>
            <a:rPr lang="fi-FI" dirty="0" smtClean="0"/>
            <a:t>  tai</a:t>
          </a:r>
          <a:endParaRPr lang="fi-FI" dirty="0"/>
        </a:p>
      </dgm:t>
    </dgm:pt>
    <dgm:pt modelId="{99818FAE-82F2-45D1-AC37-7F20DB33011A}" type="parTrans" cxnId="{228BA12B-9418-48A0-A536-08D23734135F}">
      <dgm:prSet/>
      <dgm:spPr/>
      <dgm:t>
        <a:bodyPr/>
        <a:lstStyle/>
        <a:p>
          <a:endParaRPr lang="fi-FI"/>
        </a:p>
      </dgm:t>
    </dgm:pt>
    <dgm:pt modelId="{935C4BE5-3E44-4602-BC70-340D45C6B007}" type="sibTrans" cxnId="{228BA12B-9418-48A0-A536-08D23734135F}">
      <dgm:prSet/>
      <dgm:spPr/>
      <dgm:t>
        <a:bodyPr/>
        <a:lstStyle/>
        <a:p>
          <a:endParaRPr lang="fi-FI"/>
        </a:p>
      </dgm:t>
    </dgm:pt>
    <dgm:pt modelId="{AE9123AB-D4EE-4767-8C16-9BF629F7EB85}">
      <dgm:prSet phldrT="[Teksti]"/>
      <dgm:spPr>
        <a:solidFill>
          <a:schemeClr val="accent4"/>
        </a:solidFill>
      </dgm:spPr>
      <dgm:t>
        <a:bodyPr/>
        <a:lstStyle/>
        <a:p>
          <a:r>
            <a:rPr lang="fi-FI" b="0" i="0" dirty="0" smtClean="0"/>
            <a:t>Valinnainen tutkinnonosa:</a:t>
          </a:r>
        </a:p>
        <a:p>
          <a:r>
            <a:rPr lang="fi-FI" b="0" i="0" dirty="0" smtClean="0"/>
            <a:t>40 </a:t>
          </a:r>
          <a:r>
            <a:rPr lang="fi-FI" b="0" i="0" dirty="0" err="1" smtClean="0"/>
            <a:t>osp</a:t>
          </a:r>
          <a:r>
            <a:rPr lang="fi-FI" b="0" i="0" dirty="0" smtClean="0"/>
            <a:t> </a:t>
          </a:r>
          <a:r>
            <a:rPr lang="fi-FI" b="0" i="0" dirty="0" err="1" smtClean="0"/>
            <a:t>sosiaali</a:t>
          </a:r>
          <a:r>
            <a:rPr lang="fi-FI" b="0" i="0" dirty="0" smtClean="0"/>
            <a:t>- ja terveysalan perustutkinnosta, ammattitutkinnosta tai muusta </a:t>
          </a:r>
          <a:r>
            <a:rPr lang="fi-FI" b="0" i="0" dirty="0" smtClean="0"/>
            <a:t>erikoisammattitutkinnosta</a:t>
          </a:r>
          <a:endParaRPr lang="fi-FI" dirty="0"/>
        </a:p>
      </dgm:t>
    </dgm:pt>
    <dgm:pt modelId="{CDE8C7DE-2793-4519-9024-C5F2CE7CCC8E}" type="parTrans" cxnId="{64454FB0-0595-4335-8C50-31FBF1FC0862}">
      <dgm:prSet/>
      <dgm:spPr/>
      <dgm:t>
        <a:bodyPr/>
        <a:lstStyle/>
        <a:p>
          <a:endParaRPr lang="fi-FI"/>
        </a:p>
      </dgm:t>
    </dgm:pt>
    <dgm:pt modelId="{3CE938AE-8295-4ECA-AE1B-7BDAFB25594B}" type="sibTrans" cxnId="{64454FB0-0595-4335-8C50-31FBF1FC0862}">
      <dgm:prSet/>
      <dgm:spPr/>
      <dgm:t>
        <a:bodyPr/>
        <a:lstStyle/>
        <a:p>
          <a:endParaRPr lang="fi-FI"/>
        </a:p>
      </dgm:t>
    </dgm:pt>
    <dgm:pt modelId="{5415C418-F213-4F09-A014-0B7E092F6CA3}" type="pres">
      <dgm:prSet presAssocID="{5FC7A1DC-4872-42FD-812D-F7C76C77518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D68D761E-C186-4191-B90B-CD88796B7474}" type="pres">
      <dgm:prSet presAssocID="{699C383B-492A-4422-A08A-DD183E887742}" presName="vertOne" presStyleCnt="0"/>
      <dgm:spPr/>
    </dgm:pt>
    <dgm:pt modelId="{9D665B7F-48C9-4EAF-9525-5469118960FB}" type="pres">
      <dgm:prSet presAssocID="{699C383B-492A-4422-A08A-DD183E887742}" presName="txOne" presStyleLbl="node0" presStyleIdx="0" presStyleCnt="1" custScaleY="67599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2ACDFB5D-D3BF-4048-9D11-4A9111AF4177}" type="pres">
      <dgm:prSet presAssocID="{699C383B-492A-4422-A08A-DD183E887742}" presName="parTransOne" presStyleCnt="0"/>
      <dgm:spPr/>
    </dgm:pt>
    <dgm:pt modelId="{2CEA9A2E-1BC3-4020-A743-D37DD6E43317}" type="pres">
      <dgm:prSet presAssocID="{699C383B-492A-4422-A08A-DD183E887742}" presName="horzOne" presStyleCnt="0"/>
      <dgm:spPr/>
    </dgm:pt>
    <dgm:pt modelId="{E39777B9-4FED-4E0F-93CB-7760B9333457}" type="pres">
      <dgm:prSet presAssocID="{A9E6C005-7D10-4AD7-8FCB-0695EFC27AC0}" presName="vertTwo" presStyleCnt="0"/>
      <dgm:spPr/>
    </dgm:pt>
    <dgm:pt modelId="{99B01A7A-1586-4753-B113-01DD6B750676}" type="pres">
      <dgm:prSet presAssocID="{A9E6C005-7D10-4AD7-8FCB-0695EFC27AC0}" presName="txTwo" presStyleLbl="node2" presStyleIdx="0" presStyleCnt="2" custLinFactNeighborX="-174" custLinFactNeighborY="-32165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E24DE353-3E3D-4B2C-85D2-2ACF7D988431}" type="pres">
      <dgm:prSet presAssocID="{A9E6C005-7D10-4AD7-8FCB-0695EFC27AC0}" presName="parTransTwo" presStyleCnt="0"/>
      <dgm:spPr/>
    </dgm:pt>
    <dgm:pt modelId="{FB35798E-1CA4-42DD-88F6-9097F0B3DF79}" type="pres">
      <dgm:prSet presAssocID="{A9E6C005-7D10-4AD7-8FCB-0695EFC27AC0}" presName="horzTwo" presStyleCnt="0"/>
      <dgm:spPr/>
    </dgm:pt>
    <dgm:pt modelId="{1394AD3E-2CF6-4A14-B7DB-8FA4ADBA8C11}" type="pres">
      <dgm:prSet presAssocID="{D89A9909-44A0-45EC-A354-278DCB718241}" presName="vertThree" presStyleCnt="0"/>
      <dgm:spPr/>
    </dgm:pt>
    <dgm:pt modelId="{202AFF62-B26B-416D-9D0D-AA4127437288}" type="pres">
      <dgm:prSet presAssocID="{D89A9909-44A0-45EC-A354-278DCB718241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B09113B7-A6DC-4423-A28D-4712E1F095DB}" type="pres">
      <dgm:prSet presAssocID="{D89A9909-44A0-45EC-A354-278DCB718241}" presName="horzThree" presStyleCnt="0"/>
      <dgm:spPr/>
    </dgm:pt>
    <dgm:pt modelId="{8A74FCC0-6DFF-4360-A31A-751C3F4E20DD}" type="pres">
      <dgm:prSet presAssocID="{DC2594A1-404C-4E60-9BD5-AB60B9E5E839}" presName="sibSpaceThree" presStyleCnt="0"/>
      <dgm:spPr/>
    </dgm:pt>
    <dgm:pt modelId="{E6871D6E-1D7B-47B3-AE65-66DB9C6D7ACA}" type="pres">
      <dgm:prSet presAssocID="{462D7748-E03B-4FB6-A138-DC37EE9C9198}" presName="vertThree" presStyleCnt="0"/>
      <dgm:spPr/>
    </dgm:pt>
    <dgm:pt modelId="{FAA62F9E-153E-4143-9096-8B98B5F8CE71}" type="pres">
      <dgm:prSet presAssocID="{462D7748-E03B-4FB6-A138-DC37EE9C9198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85984AC9-F86F-45ED-9AB3-EAAF75BE16E6}" type="pres">
      <dgm:prSet presAssocID="{462D7748-E03B-4FB6-A138-DC37EE9C9198}" presName="horzThree" presStyleCnt="0"/>
      <dgm:spPr/>
    </dgm:pt>
    <dgm:pt modelId="{260B0415-C734-4A24-B9A7-559EB3973027}" type="pres">
      <dgm:prSet presAssocID="{7B331D1C-BB6A-4646-9F6A-9E61EFBB571C}" presName="sibSpaceTwo" presStyleCnt="0"/>
      <dgm:spPr/>
    </dgm:pt>
    <dgm:pt modelId="{E8CC40B3-308B-454B-969B-652153BFA113}" type="pres">
      <dgm:prSet presAssocID="{AB48E375-637F-4472-A063-30EC3A41D590}" presName="vertTwo" presStyleCnt="0"/>
      <dgm:spPr/>
    </dgm:pt>
    <dgm:pt modelId="{3082C6A9-0D71-49AB-A1EC-49AE114CBA87}" type="pres">
      <dgm:prSet presAssocID="{AB48E375-637F-4472-A063-30EC3A41D590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58E04E57-7F76-4281-B3DA-FF08557BFFDF}" type="pres">
      <dgm:prSet presAssocID="{AB48E375-637F-4472-A063-30EC3A41D590}" presName="parTransTwo" presStyleCnt="0"/>
      <dgm:spPr/>
    </dgm:pt>
    <dgm:pt modelId="{BAF8BBC7-D2A2-478A-B54F-E0164DFF1C0A}" type="pres">
      <dgm:prSet presAssocID="{AB48E375-637F-4472-A063-30EC3A41D590}" presName="horzTwo" presStyleCnt="0"/>
      <dgm:spPr/>
    </dgm:pt>
    <dgm:pt modelId="{4C9CB1C6-5623-4E76-B4D0-B16B172EC5EC}" type="pres">
      <dgm:prSet presAssocID="{AE9123AB-D4EE-4767-8C16-9BF629F7EB85}" presName="vertThree" presStyleCnt="0"/>
      <dgm:spPr/>
    </dgm:pt>
    <dgm:pt modelId="{A95C629E-2007-47CF-AD9C-F546B5CA76DC}" type="pres">
      <dgm:prSet presAssocID="{AE9123AB-D4EE-4767-8C16-9BF629F7EB85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9861D7D6-E009-4493-90DE-3B7F4E5DC016}" type="pres">
      <dgm:prSet presAssocID="{AE9123AB-D4EE-4767-8C16-9BF629F7EB85}" presName="horzThree" presStyleCnt="0"/>
      <dgm:spPr/>
    </dgm:pt>
  </dgm:ptLst>
  <dgm:cxnLst>
    <dgm:cxn modelId="{5110FDBB-8D56-45E5-AEEA-487B7056F279}" type="presOf" srcId="{462D7748-E03B-4FB6-A138-DC37EE9C9198}" destId="{FAA62F9E-153E-4143-9096-8B98B5F8CE71}" srcOrd="0" destOrd="0" presId="urn:microsoft.com/office/officeart/2005/8/layout/hierarchy4"/>
    <dgm:cxn modelId="{ABD92B74-CA8F-4840-930D-83F4235AC6AF}" type="presOf" srcId="{699C383B-492A-4422-A08A-DD183E887742}" destId="{9D665B7F-48C9-4EAF-9525-5469118960FB}" srcOrd="0" destOrd="0" presId="urn:microsoft.com/office/officeart/2005/8/layout/hierarchy4"/>
    <dgm:cxn modelId="{228BA12B-9418-48A0-A536-08D23734135F}" srcId="{699C383B-492A-4422-A08A-DD183E887742}" destId="{AB48E375-637F-4472-A063-30EC3A41D590}" srcOrd="1" destOrd="0" parTransId="{99818FAE-82F2-45D1-AC37-7F20DB33011A}" sibTransId="{935C4BE5-3E44-4602-BC70-340D45C6B007}"/>
    <dgm:cxn modelId="{7699B086-C8FC-4000-AE5D-16C94E383FEF}" type="presOf" srcId="{A9E6C005-7D10-4AD7-8FCB-0695EFC27AC0}" destId="{99B01A7A-1586-4753-B113-01DD6B750676}" srcOrd="0" destOrd="0" presId="urn:microsoft.com/office/officeart/2005/8/layout/hierarchy4"/>
    <dgm:cxn modelId="{64454FB0-0595-4335-8C50-31FBF1FC0862}" srcId="{AB48E375-637F-4472-A063-30EC3A41D590}" destId="{AE9123AB-D4EE-4767-8C16-9BF629F7EB85}" srcOrd="0" destOrd="0" parTransId="{CDE8C7DE-2793-4519-9024-C5F2CE7CCC8E}" sibTransId="{3CE938AE-8295-4ECA-AE1B-7BDAFB25594B}"/>
    <dgm:cxn modelId="{978B8549-AE2A-4A04-AC36-5AC25AE13578}" srcId="{A9E6C005-7D10-4AD7-8FCB-0695EFC27AC0}" destId="{D89A9909-44A0-45EC-A354-278DCB718241}" srcOrd="0" destOrd="0" parTransId="{A683F45C-3244-400B-83C3-8F14AA229799}" sibTransId="{DC2594A1-404C-4E60-9BD5-AB60B9E5E839}"/>
    <dgm:cxn modelId="{F4056E3F-A734-4EBB-92B7-1BFC7D435BE6}" type="presOf" srcId="{5FC7A1DC-4872-42FD-812D-F7C76C77518B}" destId="{5415C418-F213-4F09-A014-0B7E092F6CA3}" srcOrd="0" destOrd="0" presId="urn:microsoft.com/office/officeart/2005/8/layout/hierarchy4"/>
    <dgm:cxn modelId="{FD9117DC-F8C1-4142-836D-70B3A444C3E2}" type="presOf" srcId="{AE9123AB-D4EE-4767-8C16-9BF629F7EB85}" destId="{A95C629E-2007-47CF-AD9C-F546B5CA76DC}" srcOrd="0" destOrd="0" presId="urn:microsoft.com/office/officeart/2005/8/layout/hierarchy4"/>
    <dgm:cxn modelId="{609BB037-C151-4EF0-93C5-4790FAF7E04D}" type="presOf" srcId="{AB48E375-637F-4472-A063-30EC3A41D590}" destId="{3082C6A9-0D71-49AB-A1EC-49AE114CBA87}" srcOrd="0" destOrd="0" presId="urn:microsoft.com/office/officeart/2005/8/layout/hierarchy4"/>
    <dgm:cxn modelId="{4EEDDC92-BFED-4F88-B048-F3B4086A1919}" srcId="{699C383B-492A-4422-A08A-DD183E887742}" destId="{A9E6C005-7D10-4AD7-8FCB-0695EFC27AC0}" srcOrd="0" destOrd="0" parTransId="{DCD7B69F-0F4B-45D6-B3F9-41235E66F6DF}" sibTransId="{7B331D1C-BB6A-4646-9F6A-9E61EFBB571C}"/>
    <dgm:cxn modelId="{ACFCC798-D5D9-4E03-B097-FA9DB503ABF0}" type="presOf" srcId="{D89A9909-44A0-45EC-A354-278DCB718241}" destId="{202AFF62-B26B-416D-9D0D-AA4127437288}" srcOrd="0" destOrd="0" presId="urn:microsoft.com/office/officeart/2005/8/layout/hierarchy4"/>
    <dgm:cxn modelId="{F0FBE850-AF1F-4FF2-818C-9D8521CB4B83}" srcId="{A9E6C005-7D10-4AD7-8FCB-0695EFC27AC0}" destId="{462D7748-E03B-4FB6-A138-DC37EE9C9198}" srcOrd="1" destOrd="0" parTransId="{50305761-3801-4BBC-BD3D-3AD911141194}" sibTransId="{B53EC119-6CF2-462D-A219-473AC3AF4CAB}"/>
    <dgm:cxn modelId="{D6B44CC5-060F-4200-BDEC-26108DE537BA}" srcId="{5FC7A1DC-4872-42FD-812D-F7C76C77518B}" destId="{699C383B-492A-4422-A08A-DD183E887742}" srcOrd="0" destOrd="0" parTransId="{0F3CEFFC-BA12-41FB-A7E0-28B8CCE17FAE}" sibTransId="{B82A53A2-88DE-4480-9F3A-90654D615FE6}"/>
    <dgm:cxn modelId="{852E686B-13C8-4DAC-A3C2-72254776F669}" type="presParOf" srcId="{5415C418-F213-4F09-A014-0B7E092F6CA3}" destId="{D68D761E-C186-4191-B90B-CD88796B7474}" srcOrd="0" destOrd="0" presId="urn:microsoft.com/office/officeart/2005/8/layout/hierarchy4"/>
    <dgm:cxn modelId="{E325B5FD-633C-45FF-969B-AD4F3ACC6711}" type="presParOf" srcId="{D68D761E-C186-4191-B90B-CD88796B7474}" destId="{9D665B7F-48C9-4EAF-9525-5469118960FB}" srcOrd="0" destOrd="0" presId="urn:microsoft.com/office/officeart/2005/8/layout/hierarchy4"/>
    <dgm:cxn modelId="{672F951B-CAD4-4F22-9C16-46F8728384C3}" type="presParOf" srcId="{D68D761E-C186-4191-B90B-CD88796B7474}" destId="{2ACDFB5D-D3BF-4048-9D11-4A9111AF4177}" srcOrd="1" destOrd="0" presId="urn:microsoft.com/office/officeart/2005/8/layout/hierarchy4"/>
    <dgm:cxn modelId="{F5F77D11-B3EE-42AF-92A5-97ABE09C6D68}" type="presParOf" srcId="{D68D761E-C186-4191-B90B-CD88796B7474}" destId="{2CEA9A2E-1BC3-4020-A743-D37DD6E43317}" srcOrd="2" destOrd="0" presId="urn:microsoft.com/office/officeart/2005/8/layout/hierarchy4"/>
    <dgm:cxn modelId="{8808AF7F-FE49-421C-BF07-3ED465E34B0B}" type="presParOf" srcId="{2CEA9A2E-1BC3-4020-A743-D37DD6E43317}" destId="{E39777B9-4FED-4E0F-93CB-7760B9333457}" srcOrd="0" destOrd="0" presId="urn:microsoft.com/office/officeart/2005/8/layout/hierarchy4"/>
    <dgm:cxn modelId="{799F4B21-9814-4BAC-9D16-852966FC4F17}" type="presParOf" srcId="{E39777B9-4FED-4E0F-93CB-7760B9333457}" destId="{99B01A7A-1586-4753-B113-01DD6B750676}" srcOrd="0" destOrd="0" presId="urn:microsoft.com/office/officeart/2005/8/layout/hierarchy4"/>
    <dgm:cxn modelId="{35EA2F73-A546-4D93-B87C-0A49E16C8A1A}" type="presParOf" srcId="{E39777B9-4FED-4E0F-93CB-7760B9333457}" destId="{E24DE353-3E3D-4B2C-85D2-2ACF7D988431}" srcOrd="1" destOrd="0" presId="urn:microsoft.com/office/officeart/2005/8/layout/hierarchy4"/>
    <dgm:cxn modelId="{A0DAB4A1-3068-4FF2-9262-41475BF8F602}" type="presParOf" srcId="{E39777B9-4FED-4E0F-93CB-7760B9333457}" destId="{FB35798E-1CA4-42DD-88F6-9097F0B3DF79}" srcOrd="2" destOrd="0" presId="urn:microsoft.com/office/officeart/2005/8/layout/hierarchy4"/>
    <dgm:cxn modelId="{895BE059-2FCC-4D6A-9E41-037F06757C93}" type="presParOf" srcId="{FB35798E-1CA4-42DD-88F6-9097F0B3DF79}" destId="{1394AD3E-2CF6-4A14-B7DB-8FA4ADBA8C11}" srcOrd="0" destOrd="0" presId="urn:microsoft.com/office/officeart/2005/8/layout/hierarchy4"/>
    <dgm:cxn modelId="{ABF61D7F-1E12-4797-84B8-BDE1E81177FB}" type="presParOf" srcId="{1394AD3E-2CF6-4A14-B7DB-8FA4ADBA8C11}" destId="{202AFF62-B26B-416D-9D0D-AA4127437288}" srcOrd="0" destOrd="0" presId="urn:microsoft.com/office/officeart/2005/8/layout/hierarchy4"/>
    <dgm:cxn modelId="{F911182F-9829-4F87-AF99-925E60AFD26A}" type="presParOf" srcId="{1394AD3E-2CF6-4A14-B7DB-8FA4ADBA8C11}" destId="{B09113B7-A6DC-4423-A28D-4712E1F095DB}" srcOrd="1" destOrd="0" presId="urn:microsoft.com/office/officeart/2005/8/layout/hierarchy4"/>
    <dgm:cxn modelId="{BFCC54EB-59FB-4E8D-8489-34444675E5CA}" type="presParOf" srcId="{FB35798E-1CA4-42DD-88F6-9097F0B3DF79}" destId="{8A74FCC0-6DFF-4360-A31A-751C3F4E20DD}" srcOrd="1" destOrd="0" presId="urn:microsoft.com/office/officeart/2005/8/layout/hierarchy4"/>
    <dgm:cxn modelId="{16ECF7B7-E332-4EE0-B66A-2DD2335AA795}" type="presParOf" srcId="{FB35798E-1CA4-42DD-88F6-9097F0B3DF79}" destId="{E6871D6E-1D7B-47B3-AE65-66DB9C6D7ACA}" srcOrd="2" destOrd="0" presId="urn:microsoft.com/office/officeart/2005/8/layout/hierarchy4"/>
    <dgm:cxn modelId="{92E2A72D-2FB5-402A-8B8E-056E77543745}" type="presParOf" srcId="{E6871D6E-1D7B-47B3-AE65-66DB9C6D7ACA}" destId="{FAA62F9E-153E-4143-9096-8B98B5F8CE71}" srcOrd="0" destOrd="0" presId="urn:microsoft.com/office/officeart/2005/8/layout/hierarchy4"/>
    <dgm:cxn modelId="{1646CE81-933A-4CA4-A84A-D9FE1FEA8A07}" type="presParOf" srcId="{E6871D6E-1D7B-47B3-AE65-66DB9C6D7ACA}" destId="{85984AC9-F86F-45ED-9AB3-EAAF75BE16E6}" srcOrd="1" destOrd="0" presId="urn:microsoft.com/office/officeart/2005/8/layout/hierarchy4"/>
    <dgm:cxn modelId="{C71C4C12-D691-4E81-955D-07A2BCD400DD}" type="presParOf" srcId="{2CEA9A2E-1BC3-4020-A743-D37DD6E43317}" destId="{260B0415-C734-4A24-B9A7-559EB3973027}" srcOrd="1" destOrd="0" presId="urn:microsoft.com/office/officeart/2005/8/layout/hierarchy4"/>
    <dgm:cxn modelId="{D5FF108B-E428-4259-8C0D-B56A29FD1877}" type="presParOf" srcId="{2CEA9A2E-1BC3-4020-A743-D37DD6E43317}" destId="{E8CC40B3-308B-454B-969B-652153BFA113}" srcOrd="2" destOrd="0" presId="urn:microsoft.com/office/officeart/2005/8/layout/hierarchy4"/>
    <dgm:cxn modelId="{253A1840-DC02-4D68-BA06-B849EC44BF6A}" type="presParOf" srcId="{E8CC40B3-308B-454B-969B-652153BFA113}" destId="{3082C6A9-0D71-49AB-A1EC-49AE114CBA87}" srcOrd="0" destOrd="0" presId="urn:microsoft.com/office/officeart/2005/8/layout/hierarchy4"/>
    <dgm:cxn modelId="{DEF0132C-25E7-4E63-BF2B-22790460BCCF}" type="presParOf" srcId="{E8CC40B3-308B-454B-969B-652153BFA113}" destId="{58E04E57-7F76-4281-B3DA-FF08557BFFDF}" srcOrd="1" destOrd="0" presId="urn:microsoft.com/office/officeart/2005/8/layout/hierarchy4"/>
    <dgm:cxn modelId="{1E5C3BFC-C6B5-42B1-B7C7-453927D7E1C1}" type="presParOf" srcId="{E8CC40B3-308B-454B-969B-652153BFA113}" destId="{BAF8BBC7-D2A2-478A-B54F-E0164DFF1C0A}" srcOrd="2" destOrd="0" presId="urn:microsoft.com/office/officeart/2005/8/layout/hierarchy4"/>
    <dgm:cxn modelId="{692F67BB-EE38-4F76-B080-D0F884F242FD}" type="presParOf" srcId="{BAF8BBC7-D2A2-478A-B54F-E0164DFF1C0A}" destId="{4C9CB1C6-5623-4E76-B4D0-B16B172EC5EC}" srcOrd="0" destOrd="0" presId="urn:microsoft.com/office/officeart/2005/8/layout/hierarchy4"/>
    <dgm:cxn modelId="{39B7F766-152C-41AB-A8A3-4E553E7DBA8A}" type="presParOf" srcId="{4C9CB1C6-5623-4E76-B4D0-B16B172EC5EC}" destId="{A95C629E-2007-47CF-AD9C-F546B5CA76DC}" srcOrd="0" destOrd="0" presId="urn:microsoft.com/office/officeart/2005/8/layout/hierarchy4"/>
    <dgm:cxn modelId="{8D3E3B4D-CB91-41E0-A867-4CD3C860C9F0}" type="presParOf" srcId="{4C9CB1C6-5623-4E76-B4D0-B16B172EC5EC}" destId="{9861D7D6-E009-4493-90DE-3B7F4E5DC01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665B7F-48C9-4EAF-9525-5469118960FB}">
      <dsp:nvSpPr>
        <dsp:cNvPr id="0" name=""/>
        <dsp:cNvSpPr/>
      </dsp:nvSpPr>
      <dsp:spPr>
        <a:xfrm>
          <a:off x="932" y="432"/>
          <a:ext cx="8126134" cy="1287761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 dirty="0" smtClean="0"/>
            <a:t>Kuntoutus-, tuki- ja ohjauspalvelujen erikoisammattitutkinto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 dirty="0" smtClean="0"/>
            <a:t>Työvalmennuksen osaamisala 180 </a:t>
          </a:r>
          <a:r>
            <a:rPr lang="fi-FI" sz="2500" kern="1200" dirty="0" err="1" smtClean="0"/>
            <a:t>osp</a:t>
          </a:r>
          <a:endParaRPr lang="fi-FI" sz="2500" kern="1200" dirty="0"/>
        </a:p>
      </dsp:txBody>
      <dsp:txXfrm>
        <a:off x="38649" y="38149"/>
        <a:ext cx="8050700" cy="1212327"/>
      </dsp:txXfrm>
    </dsp:sp>
    <dsp:sp modelId="{99B01A7A-1586-4753-B113-01DD6B750676}">
      <dsp:nvSpPr>
        <dsp:cNvPr id="0" name=""/>
        <dsp:cNvSpPr/>
      </dsp:nvSpPr>
      <dsp:spPr>
        <a:xfrm>
          <a:off x="0" y="1396743"/>
          <a:ext cx="5308242" cy="1905000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 dirty="0" smtClean="0">
              <a:latin typeface="+mn-lt"/>
            </a:rPr>
            <a:t>Asiantuntijana toimiminen asiakkaan toiminta-ympäristössä </a:t>
          </a:r>
          <a:r>
            <a:rPr lang="fi-FI" sz="1700" kern="1200" smtClean="0">
              <a:latin typeface="+mn-lt"/>
            </a:rPr>
            <a:t>ja palvelujärjestelmässä </a:t>
          </a:r>
          <a:endParaRPr lang="fi-FI" sz="1700" kern="1200" dirty="0" smtClean="0">
            <a:latin typeface="+mn-lt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 dirty="0" smtClean="0">
              <a:latin typeface="+mn-lt"/>
            </a:rPr>
            <a:t>60 </a:t>
          </a:r>
          <a:r>
            <a:rPr lang="fi-FI" sz="1700" kern="1200" dirty="0" err="1" smtClean="0">
              <a:latin typeface="+mn-lt"/>
            </a:rPr>
            <a:t>osp</a:t>
          </a:r>
          <a:r>
            <a:rPr lang="fi-FI" sz="1700" kern="1200" dirty="0" smtClean="0">
              <a:latin typeface="+mn-lt"/>
            </a:rPr>
            <a:t> </a:t>
          </a:r>
          <a:endParaRPr lang="fi-FI" sz="1700" kern="1200" dirty="0"/>
        </a:p>
      </dsp:txBody>
      <dsp:txXfrm>
        <a:off x="55796" y="1452539"/>
        <a:ext cx="5196650" cy="1793408"/>
      </dsp:txXfrm>
    </dsp:sp>
    <dsp:sp modelId="{202AFF62-B26B-416D-9D0D-AA4127437288}">
      <dsp:nvSpPr>
        <dsp:cNvPr id="0" name=""/>
        <dsp:cNvSpPr/>
      </dsp:nvSpPr>
      <dsp:spPr>
        <a:xfrm>
          <a:off x="932" y="3513234"/>
          <a:ext cx="2599531" cy="1905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Työvalmennus asiakasprosessissa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40 </a:t>
          </a:r>
          <a:r>
            <a:rPr lang="fi-FI" sz="1600" kern="1200" dirty="0" err="1" smtClean="0"/>
            <a:t>osp</a:t>
          </a:r>
          <a:endParaRPr lang="fi-FI" sz="1600" kern="1200" dirty="0"/>
        </a:p>
      </dsp:txBody>
      <dsp:txXfrm>
        <a:off x="56728" y="3569030"/>
        <a:ext cx="2487939" cy="1793408"/>
      </dsp:txXfrm>
    </dsp:sp>
    <dsp:sp modelId="{FAA62F9E-153E-4143-9096-8B98B5F8CE71}">
      <dsp:nvSpPr>
        <dsp:cNvPr id="0" name=""/>
        <dsp:cNvSpPr/>
      </dsp:nvSpPr>
      <dsp:spPr>
        <a:xfrm>
          <a:off x="2709644" y="3513234"/>
          <a:ext cx="2599531" cy="1905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smtClean="0"/>
            <a:t>Työelämäasiantuntijuus työvalmennuksessa</a:t>
          </a:r>
          <a:endParaRPr lang="fi-FI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40 </a:t>
          </a:r>
          <a:r>
            <a:rPr lang="fi-FI" sz="1600" kern="1200" dirty="0" err="1" smtClean="0"/>
            <a:t>osp</a:t>
          </a:r>
          <a:endParaRPr lang="fi-FI" sz="1600" kern="1200" dirty="0"/>
        </a:p>
      </dsp:txBody>
      <dsp:txXfrm>
        <a:off x="2765440" y="3569030"/>
        <a:ext cx="2487939" cy="1793408"/>
      </dsp:txXfrm>
    </dsp:sp>
    <dsp:sp modelId="{3082C6A9-0D71-49AB-A1EC-49AE114CBA87}">
      <dsp:nvSpPr>
        <dsp:cNvPr id="0" name=""/>
        <dsp:cNvSpPr/>
      </dsp:nvSpPr>
      <dsp:spPr>
        <a:xfrm>
          <a:off x="5527536" y="1448213"/>
          <a:ext cx="2599531" cy="1905000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 dirty="0" smtClean="0"/>
            <a:t>Valinnainen tutkinnonosa: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 dirty="0" smtClean="0"/>
            <a:t>Mielenterveyden ja </a:t>
          </a:r>
          <a:r>
            <a:rPr lang="fi-FI" sz="1700" kern="1200" dirty="0" err="1" smtClean="0"/>
            <a:t>psykososiaalisen</a:t>
          </a:r>
          <a:r>
            <a:rPr lang="fi-FI" sz="1700" kern="1200" dirty="0" smtClean="0"/>
            <a:t> hyvinvoinnin tukeminen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 dirty="0" smtClean="0"/>
            <a:t>40 </a:t>
          </a:r>
          <a:r>
            <a:rPr lang="fi-FI" sz="1700" kern="1200" dirty="0" err="1" smtClean="0"/>
            <a:t>osp</a:t>
          </a:r>
          <a:r>
            <a:rPr lang="fi-FI" sz="1700" kern="1200" dirty="0" smtClean="0"/>
            <a:t>  tai</a:t>
          </a:r>
          <a:endParaRPr lang="fi-FI" sz="1700" kern="1200" dirty="0"/>
        </a:p>
      </dsp:txBody>
      <dsp:txXfrm>
        <a:off x="5583332" y="1504009"/>
        <a:ext cx="2487939" cy="1793408"/>
      </dsp:txXfrm>
    </dsp:sp>
    <dsp:sp modelId="{A95C629E-2007-47CF-AD9C-F546B5CA76DC}">
      <dsp:nvSpPr>
        <dsp:cNvPr id="0" name=""/>
        <dsp:cNvSpPr/>
      </dsp:nvSpPr>
      <dsp:spPr>
        <a:xfrm>
          <a:off x="5527536" y="3513234"/>
          <a:ext cx="2599531" cy="1905000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0" i="0" kern="1200" dirty="0" smtClean="0"/>
            <a:t>Valinnainen tutkinnonosa: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0" i="0" kern="1200" dirty="0" smtClean="0"/>
            <a:t>40 </a:t>
          </a:r>
          <a:r>
            <a:rPr lang="fi-FI" sz="1600" b="0" i="0" kern="1200" dirty="0" err="1" smtClean="0"/>
            <a:t>osp</a:t>
          </a:r>
          <a:r>
            <a:rPr lang="fi-FI" sz="1600" b="0" i="0" kern="1200" dirty="0" smtClean="0"/>
            <a:t> </a:t>
          </a:r>
          <a:r>
            <a:rPr lang="fi-FI" sz="1600" b="0" i="0" kern="1200" dirty="0" err="1" smtClean="0"/>
            <a:t>sosiaali</a:t>
          </a:r>
          <a:r>
            <a:rPr lang="fi-FI" sz="1600" b="0" i="0" kern="1200" dirty="0" smtClean="0"/>
            <a:t>- ja terveysalan perustutkinnosta, ammattitutkinnosta tai muusta </a:t>
          </a:r>
          <a:r>
            <a:rPr lang="fi-FI" sz="1600" b="0" i="0" kern="1200" dirty="0" smtClean="0"/>
            <a:t>erikoisammattitutkinnosta</a:t>
          </a:r>
          <a:endParaRPr lang="fi-FI" sz="1600" kern="1200" dirty="0"/>
        </a:p>
      </dsp:txBody>
      <dsp:txXfrm>
        <a:off x="5583332" y="3569030"/>
        <a:ext cx="2487939" cy="1793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56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943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092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412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58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19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0997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15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476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59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77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19CBE-94F2-4A34-AEE1-2BBFCA258E34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CFE63-33A9-483B-9F48-25549F6C7B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487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73492693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336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005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51</Words>
  <Application>Microsoft Office PowerPoint</Application>
  <PresentationFormat>Laajakuva</PresentationFormat>
  <Paragraphs>13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Kähärä Marja-Leena</dc:creator>
  <cp:lastModifiedBy>Kähärä Marja-Leena</cp:lastModifiedBy>
  <cp:revision>10</cp:revision>
  <dcterms:created xsi:type="dcterms:W3CDTF">2021-02-15T08:45:55Z</dcterms:created>
  <dcterms:modified xsi:type="dcterms:W3CDTF">2021-02-15T09:16:05Z</dcterms:modified>
</cp:coreProperties>
</file>