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2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65" r:id="rId13"/>
    <p:sldId id="266" r:id="rId14"/>
    <p:sldId id="256" r:id="rId1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60CC9-6473-462D-AE8A-CD4741D21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706D9B-7A6E-4D02-A2BC-24A0A084D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CAEA0-3C9B-412A-9D79-604796F11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2D44-DF78-4AB6-A5ED-4DCF8F180562}" type="datetimeFigureOut">
              <a:rPr lang="el-GR" smtClean="0"/>
              <a:t>23/11/2020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41195-5BE8-455C-8E24-921DCB6E5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87FB5-95DA-49DA-9AA4-0B1D18A9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3AEA-EAA5-4597-AB86-F970A2D24A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6954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E6F38-410A-4462-9BEA-DC625C9F1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7F3DF-1FDF-409D-960F-82ECD91AA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0EA5D-9901-41B8-971D-3E1EEE0DA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2D44-DF78-4AB6-A5ED-4DCF8F180562}" type="datetimeFigureOut">
              <a:rPr lang="el-GR" smtClean="0"/>
              <a:t>23/11/2020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F7D03-EF30-4EBD-B7AB-A1E847826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362AF-22CE-47A1-A42C-33CD8A7AB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3AEA-EAA5-4597-AB86-F970A2D24A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585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B4631C-01F2-41F6-AA2E-30903E3EC9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7A2BD5-56CD-42E4-9E38-18E5C9F139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664C1-97C6-4B41-ACC1-65CA2ACE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2D44-DF78-4AB6-A5ED-4DCF8F180562}" type="datetimeFigureOut">
              <a:rPr lang="el-GR" smtClean="0"/>
              <a:t>23/11/2020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16A16-BF00-430B-AE30-0F22CB715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5A63F-48B5-4FE0-AA1D-0B07D8C8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3AEA-EAA5-4597-AB86-F970A2D24A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778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4801D-628D-441E-98AD-FEB71B853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3BED4-171E-47B1-A032-4D81A61F6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492C1-9DD1-4EE4-85BA-C1F5CE571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2D44-DF78-4AB6-A5ED-4DCF8F180562}" type="datetimeFigureOut">
              <a:rPr lang="el-GR" smtClean="0"/>
              <a:t>23/11/2020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B3E70-08C6-412E-8DC2-DE452CC7F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40758-44AF-40D5-8320-3675F543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3AEA-EAA5-4597-AB86-F970A2D24A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8629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4F620-4C92-4CD2-B0DB-CC3F4B8E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9DC6F-6F1A-4E15-9C9B-2575CC2FF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496D5-629A-47E2-AF12-0E3AC4B0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2D44-DF78-4AB6-A5ED-4DCF8F180562}" type="datetimeFigureOut">
              <a:rPr lang="el-GR" smtClean="0"/>
              <a:t>23/11/2020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64B34-4DB6-441D-B541-41D775C77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19C68-76AD-425A-AF3E-6CFBCD210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3AEA-EAA5-4597-AB86-F970A2D24A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924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5A2AB-EEB4-4D34-967E-D0423D909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AA027-F6AD-40E6-87AA-912A5E08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10B9D-1CBC-4E89-AB0D-4F15E013A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E0C2A-1967-459F-A54F-B70A4255A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2D44-DF78-4AB6-A5ED-4DCF8F180562}" type="datetimeFigureOut">
              <a:rPr lang="el-GR" smtClean="0"/>
              <a:t>23/11/2020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1A285-C4E7-4CEF-9045-323EE166E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805CA0-5D74-47C0-AF54-BD5F9082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3AEA-EAA5-4597-AB86-F970A2D24A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9309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080A-662A-438E-8745-29CB43CAC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AD61EE-DF3A-40B3-A282-54E0DEB0B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625C8-F352-4632-BCC1-A1460A257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E9414-5B89-40EF-99BE-EB3D8E6C4E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74A8C4-2F2B-470E-824A-40E5F29438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5A0186-945E-4267-92B7-EEE7103C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2D44-DF78-4AB6-A5ED-4DCF8F180562}" type="datetimeFigureOut">
              <a:rPr lang="el-GR" smtClean="0"/>
              <a:t>23/11/2020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A91EEB-54F5-455B-93F7-7E5D709A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8E3B6A-86BF-4D9B-9C41-1F0E4B10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3AEA-EAA5-4597-AB86-F970A2D24A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481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8D9F5-34E5-4F71-B10B-00ABBFA94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4E59AD-8382-4D61-9C19-DC254110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2D44-DF78-4AB6-A5ED-4DCF8F180562}" type="datetimeFigureOut">
              <a:rPr lang="el-GR" smtClean="0"/>
              <a:t>23/11/2020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228D8-AA50-4EF3-8304-56A0B4D7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9AD48E-F5B9-4B84-A757-B0DC78B0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3AEA-EAA5-4597-AB86-F970A2D24A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2818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804757-A57F-4A6A-9AB6-6F93E278C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2D44-DF78-4AB6-A5ED-4DCF8F180562}" type="datetimeFigureOut">
              <a:rPr lang="el-GR" smtClean="0"/>
              <a:t>23/11/2020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F73085-DFC5-4A4D-B573-90B977E68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91703-4906-491B-94E2-434839C1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3AEA-EAA5-4597-AB86-F970A2D24A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734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12110-C4F4-4083-B19A-3DC610977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8EC28-3A27-4ECD-B586-261BEBCBF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10B4BE-6B24-4838-A011-AE61627EC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766D6D-65C7-4BAE-B9A4-2025F0A69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2D44-DF78-4AB6-A5ED-4DCF8F180562}" type="datetimeFigureOut">
              <a:rPr lang="el-GR" smtClean="0"/>
              <a:t>23/11/2020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BAA41-6358-43CE-AEA6-C53407C65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5F8A8-AA01-4535-A7B6-F719F69B4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3AEA-EAA5-4597-AB86-F970A2D24A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44884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675A2-CD07-4175-9044-A3048B459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6C314D-19AD-435D-BA74-2A7DD089D4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04C52D-9D2D-405C-9554-B6FE4C0CB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4A05C-F227-4921-9C06-7C19D3FD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22D44-DF78-4AB6-A5ED-4DCF8F180562}" type="datetimeFigureOut">
              <a:rPr lang="el-GR" smtClean="0"/>
              <a:t>23/11/2020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A3032-3207-45D1-8F20-FBB9531AB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27221-E5C9-4C77-83E1-6CF50812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63AEA-EAA5-4597-AB86-F970A2D24A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8754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13334-C17D-4906-A025-0BB38E0CF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1CDFA-413F-4C83-A9B8-04BD6B9F2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01462-1967-4C87-BE87-D06DA716DD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922D44-DF78-4AB6-A5ED-4DCF8F180562}" type="datetimeFigureOut">
              <a:rPr lang="el-GR" smtClean="0"/>
              <a:t>23/11/2020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EAF5C-F459-4AC0-9E8E-24529D9D4A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4A65C-8C14-46DF-BC69-AE777A0BBE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63AEA-EAA5-4597-AB86-F970A2D24AF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14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DEF0F0-1A8C-4A4F-9E28-22B2972ABC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14" y="-9129"/>
            <a:ext cx="9156171" cy="6867129"/>
          </a:xfrm>
        </p:spPr>
      </p:pic>
    </p:spTree>
    <p:extLst>
      <p:ext uri="{BB962C8B-B14F-4D97-AF65-F5344CB8AC3E}">
        <p14:creationId xmlns:p14="http://schemas.microsoft.com/office/powerpoint/2010/main" val="2996844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15B43-4A7E-4498-9DE8-8B8ACB5D0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1" y="0"/>
            <a:ext cx="9144000" cy="6858000"/>
          </a:xfrm>
          <a:prstGeom prst="rect">
            <a:avLst/>
          </a:prstGeom>
        </p:spPr>
      </p:pic>
      <p:pic>
        <p:nvPicPr>
          <p:cNvPr id="4" name="this is our world">
            <a:hlinkClick r:id="" action="ppaction://media"/>
            <a:extLst>
              <a:ext uri="{FF2B5EF4-FFF2-40B4-BE49-F238E27FC236}">
                <a16:creationId xmlns:a16="http://schemas.microsoft.com/office/drawing/2014/main" id="{A67F8966-D4BA-4B3F-B049-2FFFBFBE10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92850" y="1733550"/>
            <a:ext cx="54229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885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FCC78B-EC36-4AA6-90D2-B7ED2C796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97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490E5C-EB93-411F-AD5D-3A99D714F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23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EA2304-7DC6-410E-861B-35AEC937A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38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A04A36-8806-4974-B99C-BFBFBA60F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20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875A17-8481-4C0C-BDE8-8C5FD465A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84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F752C3-93D5-4752-A8DB-F73A1F685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5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0F5066-4B6B-41E2-9008-1F33BB7E0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02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4FA509-681A-48BD-BBD1-8ED0BD6B5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68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C7475F-D500-4AB4-90FE-2522CB51F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IMG_7111(1)">
            <a:hlinkClick r:id="" action="ppaction://media"/>
            <a:extLst>
              <a:ext uri="{FF2B5EF4-FFF2-40B4-BE49-F238E27FC236}">
                <a16:creationId xmlns:a16="http://schemas.microsoft.com/office/drawing/2014/main" id="{722CABED-02D5-45A3-AADD-77F88D0410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6432" y="993775"/>
            <a:ext cx="3054667" cy="5422034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24012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F069F5822CA1A48AEFB1622FDD36EA1" ma:contentTypeVersion="12" ma:contentTypeDescription="Luo uusi asiakirja." ma:contentTypeScope="" ma:versionID="23abc9296d1b7a3caf9ce80e70c5d1e7">
  <xsd:schema xmlns:xsd="http://www.w3.org/2001/XMLSchema" xmlns:xs="http://www.w3.org/2001/XMLSchema" xmlns:p="http://schemas.microsoft.com/office/2006/metadata/properties" xmlns:ns3="0d77510a-86a4-4fc3-a675-ac5dffd2f3b4" xmlns:ns4="e1f654dd-9453-44d9-b3ff-2baddcac5c9a" targetNamespace="http://schemas.microsoft.com/office/2006/metadata/properties" ma:root="true" ma:fieldsID="2844ff6e3c75e0015b124ffcdec766e3" ns3:_="" ns4:_="">
    <xsd:import namespace="0d77510a-86a4-4fc3-a675-ac5dffd2f3b4"/>
    <xsd:import namespace="e1f654dd-9453-44d9-b3ff-2baddcac5c9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77510a-86a4-4fc3-a675-ac5dffd2f3b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f654dd-9453-44d9-b3ff-2baddcac5c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29AA831-7E9B-4DBB-9BFD-E8E9D526E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2FBA69-6CD4-4430-86A1-B23A8B10F7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77510a-86a4-4fc3-a675-ac5dffd2f3b4"/>
    <ds:schemaRef ds:uri="e1f654dd-9453-44d9-b3ff-2baddcac5c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2299311-5190-439D-BA50-EF7FB45D7B13}">
  <ds:schemaRefs>
    <ds:schemaRef ds:uri="0d77510a-86a4-4fc3-a675-ac5dffd2f3b4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e1f654dd-9453-44d9-b3ff-2baddcac5c9a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Laajakuva</PresentationFormat>
  <Paragraphs>0</Paragraphs>
  <Slides>11</Slides>
  <Notes>0</Notes>
  <HiddenSlides>0</HiddenSlides>
  <MMClips>2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2" baseType="lpstr">
      <vt:lpstr>Office Theme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Manos</dc:creator>
  <cp:lastModifiedBy>Jalkanen Joanne</cp:lastModifiedBy>
  <cp:revision>5</cp:revision>
  <dcterms:created xsi:type="dcterms:W3CDTF">2020-11-15T19:14:03Z</dcterms:created>
  <dcterms:modified xsi:type="dcterms:W3CDTF">2020-11-23T18:17:55Z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0x0101009F069F5822CA1A48AEFB1622FDD36EA1</vt:lpwstr>
  </property>
</Properties>
</file>