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72" d="100"/>
          <a:sy n="72" d="100"/>
        </p:scale>
        <p:origin x="11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7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2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76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4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3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2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4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18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51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9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00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7DF7B-7C6C-C649-A2C5-D6BADFAA36A6}" type="datetimeFigureOut">
              <a:rPr lang="en-US" smtClean="0"/>
              <a:t>8/16/2018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FAFD4-4275-5C4A-95B8-D73C8A99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9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197503"/>
              </p:ext>
            </p:extLst>
          </p:nvPr>
        </p:nvGraphicFramePr>
        <p:xfrm>
          <a:off x="364391" y="251122"/>
          <a:ext cx="8553554" cy="63066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76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6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1602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Global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International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8472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Regional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National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6529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Local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/>
                        <a:t>Community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7373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g_mac_sq_0_160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7300"/>
            <a:ext cx="9144000" cy="433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08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6</Words>
  <Application>Microsoft Office PowerPoint</Application>
  <PresentationFormat>Näytössä katseltava diaesitys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Fugill</dc:creator>
  <cp:lastModifiedBy>Soininen Susanna</cp:lastModifiedBy>
  <cp:revision>1</cp:revision>
  <dcterms:created xsi:type="dcterms:W3CDTF">2015-08-15T19:02:58Z</dcterms:created>
  <dcterms:modified xsi:type="dcterms:W3CDTF">2018-08-16T06:12:21Z</dcterms:modified>
</cp:coreProperties>
</file>