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072990-6642-29D8-B532-02B125C4D7E2}" v="76" dt="2021-01-11T08:58:08.669"/>
    <p1510:client id="{DBB6B0B2-1B8B-4D6E-9334-F27C2EE1978F}" v="912" dt="2021-01-07T12:53:04.283"/>
    <p1510:client id="{E70FFADF-8799-4D40-272C-8610C8A624E9}" v="6" dt="2021-01-12T10:57:44.8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18.1.2021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fi-FI" sz="5400">
                <a:cs typeface="Calibri Light"/>
              </a:rPr>
              <a:t>Nalle ja villapaita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fi-FI" sz="2000">
                <a:cs typeface="Calibri"/>
              </a:rPr>
              <a:t>- Geometriset kuviot-</a:t>
            </a:r>
          </a:p>
          <a:p>
            <a:pPr algn="l"/>
            <a:endParaRPr lang="fi-FI" sz="2000">
              <a:cs typeface="Calibri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Kuva 4" descr="Kuva, joka sisältää kohteen valokuva, lelu, erilainen, nukke&#10;&#10;Kuvaus luotu automaattisesti">
            <a:extLst>
              <a:ext uri="{FF2B5EF4-FFF2-40B4-BE49-F238E27FC236}">
                <a16:creationId xmlns:a16="http://schemas.microsoft.com/office/drawing/2014/main" id="{AFAF07F3-72CF-4FB8-9311-D943471BAA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26" r="1" b="1"/>
          <a:stretch/>
        </p:blipFill>
        <p:spPr>
          <a:xfrm>
            <a:off x="-1272885" y="69283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82385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ED7890F-529F-401A-B0A2-C21742517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fi-FI">
                <a:cs typeface="Calibri Light"/>
              </a:rPr>
              <a:t>Tarvikkeet:</a:t>
            </a:r>
            <a:endParaRPr lang="fi-FI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8C6543B-A97C-4CA8-B5E7-A58DA75C3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3600">
                <a:cs typeface="Calibri"/>
              </a:rPr>
              <a:t> Vaaleasävyinen A3-paperi </a:t>
            </a:r>
          </a:p>
          <a:p>
            <a:r>
              <a:rPr lang="fi-FI" sz="3600">
                <a:cs typeface="Calibri"/>
              </a:rPr>
              <a:t> Liituvärit</a:t>
            </a:r>
          </a:p>
          <a:p>
            <a:r>
              <a:rPr lang="fi-FI" sz="3600">
                <a:cs typeface="Calibri"/>
              </a:rPr>
              <a:t> Viivoitin</a:t>
            </a:r>
          </a:p>
          <a:p>
            <a:r>
              <a:rPr lang="fi-FI" sz="3600">
                <a:cs typeface="Calibri"/>
              </a:rPr>
              <a:t>Musta tussi</a:t>
            </a:r>
          </a:p>
          <a:p>
            <a:r>
              <a:rPr lang="fi-FI" sz="3600">
                <a:cs typeface="Calibri"/>
              </a:rPr>
              <a:t>Taustapaperi, jonka oppilas voi lopuksi valita villapaidan sävyihin sopivaksi</a:t>
            </a:r>
          </a:p>
        </p:txBody>
      </p:sp>
    </p:spTree>
    <p:extLst>
      <p:ext uri="{BB962C8B-B14F-4D97-AF65-F5344CB8AC3E}">
        <p14:creationId xmlns:p14="http://schemas.microsoft.com/office/powerpoint/2010/main" val="39141840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FA8DBCB-BED8-4D0C-B478-4FA6EB773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anchor="b">
            <a:normAutofit/>
          </a:bodyPr>
          <a:lstStyle/>
          <a:p>
            <a:r>
              <a:rPr lang="fi-FI" sz="3800">
                <a:solidFill>
                  <a:schemeClr val="bg1"/>
                </a:solidFill>
                <a:cs typeface="Calibri Light"/>
              </a:rPr>
              <a:t>Työvaiheet:</a:t>
            </a:r>
            <a:br>
              <a:rPr lang="fi-FI" sz="3800">
                <a:solidFill>
                  <a:schemeClr val="bg1"/>
                </a:solidFill>
                <a:cs typeface="Calibri Light"/>
              </a:rPr>
            </a:br>
            <a:endParaRPr lang="fi-FI" sz="3800">
              <a:solidFill>
                <a:schemeClr val="bg1"/>
              </a:solidFill>
            </a:endParaRPr>
          </a:p>
        </p:txBody>
      </p:sp>
      <p:cxnSp>
        <p:nvCxnSpPr>
          <p:cNvPr id="12" name="Straight Connector 15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9F4B1F-6520-4302-BCF8-B4543A8E6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42" y="1751217"/>
            <a:ext cx="6490864" cy="392648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000">
                <a:solidFill>
                  <a:schemeClr val="bg1"/>
                </a:solidFill>
                <a:cs typeface="Calibri"/>
              </a:rPr>
              <a:t>Jaa paperi viivoittimen avulla lyijykynällä himmeästi piirtäen neljään ruutuun (katso kuva)</a:t>
            </a:r>
          </a:p>
          <a:p>
            <a:r>
              <a:rPr lang="fi-FI" sz="2000">
                <a:solidFill>
                  <a:schemeClr val="bg1"/>
                </a:solidFill>
                <a:cs typeface="Calibri"/>
              </a:rPr>
              <a:t>Luonnostele nallen kuva lyijykynällä paperille mallin mukaan.</a:t>
            </a:r>
          </a:p>
          <a:p>
            <a:r>
              <a:rPr lang="fi-FI" sz="2000">
                <a:solidFill>
                  <a:schemeClr val="bg1"/>
                </a:solidFill>
                <a:cs typeface="Calibri"/>
              </a:rPr>
              <a:t>Piirrä nallelle naamakarvat mustalla tussilla.</a:t>
            </a:r>
          </a:p>
          <a:p>
            <a:r>
              <a:rPr lang="fi-FI" sz="2000">
                <a:solidFill>
                  <a:schemeClr val="bg1"/>
                </a:solidFill>
                <a:cs typeface="Calibri"/>
              </a:rPr>
              <a:t>Jaa nallen villapaita leveisiin raitoihin.</a:t>
            </a:r>
          </a:p>
          <a:p>
            <a:r>
              <a:rPr lang="fi-FI" sz="2000">
                <a:solidFill>
                  <a:schemeClr val="bg1"/>
                </a:solidFill>
                <a:cs typeface="Calibri"/>
              </a:rPr>
              <a:t>Luonnostele lyijykynällä geometriset kuviot villapaidan raitoihin lyijykynällä viivoitinta apuna käyttäen.</a:t>
            </a:r>
          </a:p>
          <a:p>
            <a:r>
              <a:rPr lang="fi-FI" sz="2000">
                <a:solidFill>
                  <a:schemeClr val="bg1"/>
                </a:solidFill>
                <a:cs typeface="Calibri"/>
              </a:rPr>
              <a:t>Väritä villapaita liituväreillä.</a:t>
            </a:r>
          </a:p>
          <a:p>
            <a:r>
              <a:rPr lang="fi-FI" sz="2000">
                <a:solidFill>
                  <a:schemeClr val="bg1"/>
                </a:solidFill>
                <a:cs typeface="Calibri"/>
              </a:rPr>
              <a:t>Valitse paidan väreihin sopiva taustapaperi, leikkaa nalle irti ääriviivojaan myöten ja liimaa nallen kuva väripaperille.</a:t>
            </a:r>
          </a:p>
          <a:p>
            <a:endParaRPr lang="fi-FI" sz="2000">
              <a:solidFill>
                <a:schemeClr val="bg1"/>
              </a:solidFill>
              <a:cs typeface="Calibri"/>
            </a:endParaRPr>
          </a:p>
          <a:p>
            <a:endParaRPr lang="fi-FI" sz="2000">
              <a:solidFill>
                <a:schemeClr val="bg1"/>
              </a:solidFill>
              <a:cs typeface="Calibri"/>
            </a:endParaRPr>
          </a:p>
          <a:p>
            <a:endParaRPr lang="fi-FI" sz="2000">
              <a:solidFill>
                <a:schemeClr val="bg1"/>
              </a:solidFill>
              <a:cs typeface="Calibri"/>
            </a:endParaRPr>
          </a:p>
          <a:p>
            <a:endParaRPr lang="fi-FI" sz="2000">
              <a:solidFill>
                <a:schemeClr val="bg1"/>
              </a:solidFill>
              <a:cs typeface="Calibri"/>
            </a:endParaRPr>
          </a:p>
          <a:p>
            <a:endParaRPr lang="fi-FI" sz="200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Kuva 4">
            <a:extLst>
              <a:ext uri="{FF2B5EF4-FFF2-40B4-BE49-F238E27FC236}">
                <a16:creationId xmlns:a16="http://schemas.microsoft.com/office/drawing/2014/main" id="{597CDDB3-9BF3-49BB-991A-E50504BAA5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021"/>
          <a:stretch/>
        </p:blipFill>
        <p:spPr>
          <a:xfrm>
            <a:off x="6525453" y="-60604"/>
            <a:ext cx="5666547" cy="6857990"/>
          </a:xfrm>
          <a:prstGeom prst="rect">
            <a:avLst/>
          </a:prstGeom>
        </p:spPr>
      </p:pic>
      <p:pic>
        <p:nvPicPr>
          <p:cNvPr id="5" name="Kuva 5" descr="Kuva, joka sisältää kohteen pöytä, paita&#10;&#10;Kuvaus luotu automaattisesti">
            <a:extLst>
              <a:ext uri="{FF2B5EF4-FFF2-40B4-BE49-F238E27FC236}">
                <a16:creationId xmlns:a16="http://schemas.microsoft.com/office/drawing/2014/main" id="{7D6B1860-E769-4EB2-9715-3E6D0BCDB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8269" y="37868"/>
            <a:ext cx="1708925" cy="227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763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C5C51450DC292428F700ECD066D663B" ma:contentTypeVersion="12" ma:contentTypeDescription="Luo uusi asiakirja." ma:contentTypeScope="" ma:versionID="6d8f934959045955176a74d285e31283">
  <xsd:schema xmlns:xsd="http://www.w3.org/2001/XMLSchema" xmlns:xs="http://www.w3.org/2001/XMLSchema" xmlns:p="http://schemas.microsoft.com/office/2006/metadata/properties" xmlns:ns2="4d4d421b-b4d3-468b-a9e4-59f5e6f875c5" xmlns:ns3="f86328d0-64f3-4071-98fe-a419545daba0" targetNamespace="http://schemas.microsoft.com/office/2006/metadata/properties" ma:root="true" ma:fieldsID="828b387478bcb9258ab7f56d9ecf3798" ns2:_="" ns3:_="">
    <xsd:import namespace="4d4d421b-b4d3-468b-a9e4-59f5e6f875c5"/>
    <xsd:import namespace="f86328d0-64f3-4071-98fe-a419545da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4d421b-b4d3-468b-a9e4-59f5e6f875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328d0-64f3-4071-98fe-a419545daba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8ECD5A-42B6-42ED-B68F-A277CADCD9F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f86328d0-64f3-4071-98fe-a419545daba0"/>
    <ds:schemaRef ds:uri="4d4d421b-b4d3-468b-a9e4-59f5e6f875c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2ECF6B-12AF-4288-BFCB-325BE5C3481B}">
  <ds:schemaRefs>
    <ds:schemaRef ds:uri="4d4d421b-b4d3-468b-a9e4-59f5e6f875c5"/>
    <ds:schemaRef ds:uri="f86328d0-64f3-4071-98fe-a419545dab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56B0B4C-2CD7-4269-B0D4-7ADEFCCBE5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Laajakuva</PresentationFormat>
  <Paragraphs>19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Nalle ja villapaita</vt:lpstr>
      <vt:lpstr>Tarvikkeet:</vt:lpstr>
      <vt:lpstr>Työvaiheet: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hamula.oppilas</dc:creator>
  <cp:lastModifiedBy>hamula.oppilas</cp:lastModifiedBy>
  <cp:revision>8</cp:revision>
  <dcterms:created xsi:type="dcterms:W3CDTF">2021-01-07T12:18:41Z</dcterms:created>
  <dcterms:modified xsi:type="dcterms:W3CDTF">2021-01-18T09:56:05Z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0x010100BC5C51450DC292428F700ECD066D663B</vt:lpwstr>
  </property>
</Properties>
</file>