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</p:sldIdLst>
  <p:sldSz cy="5143500" cx="9144000"/>
  <p:notesSz cx="6858000" cy="9144000"/>
  <p:embeddedFontLst>
    <p:embeddedFont>
      <p:font typeface="Montserrat"/>
      <p:regular r:id="rId11"/>
      <p:bold r:id="rId12"/>
      <p:italic r:id="rId13"/>
      <p:boldItalic r:id="rId14"/>
    </p:embeddedFont>
    <p:embeddedFont>
      <p:font typeface="Lato"/>
      <p:regular r:id="rId15"/>
      <p:bold r:id="rId16"/>
      <p:italic r:id="rId17"/>
      <p:boldItalic r:id="rId18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font" Target="fonts/Montserrat-regular.fntdata"/><Relationship Id="rId10" Type="http://schemas.openxmlformats.org/officeDocument/2006/relationships/slide" Target="slides/slide5.xml"/><Relationship Id="rId13" Type="http://schemas.openxmlformats.org/officeDocument/2006/relationships/font" Target="fonts/Montserrat-italic.fntdata"/><Relationship Id="rId12" Type="http://schemas.openxmlformats.org/officeDocument/2006/relationships/font" Target="fonts/Montserrat-bold.fntdata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font" Target="fonts/Lato-regular.fntdata"/><Relationship Id="rId14" Type="http://schemas.openxmlformats.org/officeDocument/2006/relationships/font" Target="fonts/Montserrat-boldItalic.fntdata"/><Relationship Id="rId17" Type="http://schemas.openxmlformats.org/officeDocument/2006/relationships/font" Target="fonts/Lato-italic.fntdata"/><Relationship Id="rId16" Type="http://schemas.openxmlformats.org/officeDocument/2006/relationships/font" Target="fonts/Lato-bold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18" Type="http://schemas.openxmlformats.org/officeDocument/2006/relationships/font" Target="fonts/Lato-boldItalic.fntdata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2" name="Google Shape;13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37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g414ea5b06b_0_12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9" name="Google Shape;139;g414ea5b06b_0_12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44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g414ea5b06b_0_13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6" name="Google Shape;146;g414ea5b06b_0_13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5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g414ea5b06b_0_13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3" name="Google Shape;153;g414ea5b06b_0_13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57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g414ea5b06b_0_14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9" name="Google Shape;159;g414ea5b06b_0_14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 rot="5400000">
            <a:off x="7500300" y="505"/>
            <a:ext cx="1643700" cy="1643700"/>
          </a:xfrm>
          <a:prstGeom prst="diagStripe">
            <a:avLst>
              <a:gd fmla="val 0" name="adj"/>
            </a:avLst>
          </a:prstGeom>
          <a:solidFill>
            <a:schemeClr val="lt1">
              <a:alpha val="3030"/>
            </a:schemeClr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pSp>
        <p:nvGrpSpPr>
          <p:cNvPr id="11" name="Google Shape;11;p2"/>
          <p:cNvGrpSpPr/>
          <p:nvPr/>
        </p:nvGrpSpPr>
        <p:grpSpPr>
          <a:xfrm>
            <a:off x="0" y="490"/>
            <a:ext cx="5153705" cy="5134399"/>
            <a:chOff x="0" y="75"/>
            <a:chExt cx="5153705" cy="5152950"/>
          </a:xfrm>
        </p:grpSpPr>
        <p:sp>
          <p:nvSpPr>
            <p:cNvPr id="12" name="Google Shape;12;p2"/>
            <p:cNvSpPr/>
            <p:nvPr/>
          </p:nvSpPr>
          <p:spPr>
            <a:xfrm rot="-5400000">
              <a:off x="455" y="-225"/>
              <a:ext cx="5152800" cy="51537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303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" name="Google Shape;13;p2"/>
            <p:cNvSpPr/>
            <p:nvPr/>
          </p:nvSpPr>
          <p:spPr>
            <a:xfrm rot="-5400000">
              <a:off x="150" y="1145825"/>
              <a:ext cx="3996600" cy="3996900"/>
            </a:xfrm>
            <a:prstGeom prst="diagStripe">
              <a:avLst>
                <a:gd fmla="val 58774" name="adj"/>
              </a:avLst>
            </a:prstGeom>
            <a:solidFill>
              <a:schemeClr val="lt1">
                <a:alpha val="303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4" name="Google Shape;14;p2"/>
            <p:cNvSpPr/>
            <p:nvPr/>
          </p:nvSpPr>
          <p:spPr>
            <a:xfrm rot="-5400000">
              <a:off x="1646" y="-75"/>
              <a:ext cx="2299800" cy="2300100"/>
            </a:xfrm>
            <a:prstGeom prst="diagStripe">
              <a:avLst>
                <a:gd fmla="val 50000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5" name="Google Shape;15;p2"/>
            <p:cNvSpPr/>
            <p:nvPr/>
          </p:nvSpPr>
          <p:spPr>
            <a:xfrm flipH="1">
              <a:off x="652821" y="590035"/>
              <a:ext cx="2300100" cy="2299800"/>
            </a:xfrm>
            <a:prstGeom prst="diagStripe">
              <a:avLst>
                <a:gd fmla="val 50000" name="adj"/>
              </a:avLst>
            </a:pr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6" name="Google Shape;16;p2"/>
          <p:cNvSpPr txBox="1"/>
          <p:nvPr>
            <p:ph type="ctrTitle"/>
          </p:nvPr>
        </p:nvSpPr>
        <p:spPr>
          <a:xfrm>
            <a:off x="3537150" y="1578400"/>
            <a:ext cx="5017500" cy="15789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1pPr>
            <a:lvl2pPr lvl="1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2pPr>
            <a:lvl3pPr lvl="2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3pPr>
            <a:lvl4pPr lvl="3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4pPr>
            <a:lvl5pPr lvl="4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5pPr>
            <a:lvl6pPr lvl="5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6pPr>
            <a:lvl7pPr lvl="6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7pPr>
            <a:lvl8pPr lvl="7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8pPr>
            <a:lvl9pPr lvl="8">
              <a:spcBef>
                <a:spcPts val="0"/>
              </a:spcBef>
              <a:spcAft>
                <a:spcPts val="0"/>
              </a:spcAft>
              <a:buSzPts val="4000"/>
              <a:buNone/>
              <a:defRPr sz="4000"/>
            </a:lvl9pPr>
          </a:lstStyle>
          <a:p/>
        </p:txBody>
      </p:sp>
      <p:sp>
        <p:nvSpPr>
          <p:cNvPr id="17" name="Google Shape;17;p2"/>
          <p:cNvSpPr txBox="1"/>
          <p:nvPr>
            <p:ph idx="1" type="subTitle"/>
          </p:nvPr>
        </p:nvSpPr>
        <p:spPr>
          <a:xfrm>
            <a:off x="5083950" y="3924925"/>
            <a:ext cx="3470700" cy="5061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9pPr>
          </a:lstStyle>
          <a:p/>
        </p:txBody>
      </p:sp>
      <p:sp>
        <p:nvSpPr>
          <p:cNvPr id="18" name="Google Shape;18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ig number">
  <p:cSld name="BIG_NUMBER"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6" name="Google Shape;106;p11"/>
          <p:cNvGrpSpPr/>
          <p:nvPr/>
        </p:nvGrpSpPr>
        <p:grpSpPr>
          <a:xfrm>
            <a:off x="4406400" y="0"/>
            <a:ext cx="4737600" cy="5143065"/>
            <a:chOff x="4406400" y="0"/>
            <a:chExt cx="4737600" cy="5143065"/>
          </a:xfrm>
        </p:grpSpPr>
        <p:sp>
          <p:nvSpPr>
            <p:cNvPr id="107" name="Google Shape;107;p11"/>
            <p:cNvSpPr/>
            <p:nvPr/>
          </p:nvSpPr>
          <p:spPr>
            <a:xfrm rot="5400000">
              <a:off x="4408200" y="-1800"/>
              <a:ext cx="4734000" cy="4737600"/>
            </a:xfrm>
            <a:prstGeom prst="diagStripe">
              <a:avLst>
                <a:gd fmla="val 49469" name="adj"/>
              </a:avLst>
            </a:prstGeom>
            <a:solidFill>
              <a:schemeClr val="lt1">
                <a:alpha val="346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8" name="Google Shape;108;p11"/>
            <p:cNvSpPr/>
            <p:nvPr/>
          </p:nvSpPr>
          <p:spPr>
            <a:xfrm rot="5400000">
              <a:off x="4841125" y="5700"/>
              <a:ext cx="4298100" cy="4286700"/>
            </a:xfrm>
            <a:prstGeom prst="diagStripe">
              <a:avLst>
                <a:gd fmla="val 0" name="adj"/>
              </a:avLst>
            </a:prstGeom>
            <a:solidFill>
              <a:schemeClr val="lt1">
                <a:alpha val="346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9" name="Google Shape;109;p11"/>
            <p:cNvSpPr/>
            <p:nvPr/>
          </p:nvSpPr>
          <p:spPr>
            <a:xfrm rot="-5400000">
              <a:off x="5618399" y="1236468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0" name="Google Shape;110;p11"/>
            <p:cNvSpPr/>
            <p:nvPr/>
          </p:nvSpPr>
          <p:spPr>
            <a:xfrm flipH="1">
              <a:off x="5849857" y="1443956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1" name="Google Shape;111;p11"/>
            <p:cNvSpPr/>
            <p:nvPr/>
          </p:nvSpPr>
          <p:spPr>
            <a:xfrm rot="-5400000">
              <a:off x="5987081" y="2469465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2" name="Google Shape;112;p11"/>
            <p:cNvSpPr/>
            <p:nvPr/>
          </p:nvSpPr>
          <p:spPr>
            <a:xfrm flipH="1">
              <a:off x="6222115" y="2676953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3" name="Google Shape;113;p11"/>
            <p:cNvSpPr/>
            <p:nvPr/>
          </p:nvSpPr>
          <p:spPr>
            <a:xfrm rot="-5400000">
              <a:off x="6675341" y="1862018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4" name="Google Shape;114;p11"/>
            <p:cNvSpPr/>
            <p:nvPr/>
          </p:nvSpPr>
          <p:spPr>
            <a:xfrm flipH="1">
              <a:off x="6908099" y="2069505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5" name="Google Shape;115;p11"/>
            <p:cNvSpPr/>
            <p:nvPr/>
          </p:nvSpPr>
          <p:spPr>
            <a:xfrm rot="-5400000">
              <a:off x="6861141" y="2477810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6" name="Google Shape;116;p11"/>
            <p:cNvSpPr/>
            <p:nvPr/>
          </p:nvSpPr>
          <p:spPr>
            <a:xfrm flipH="1">
              <a:off x="7965266" y="2692963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7" name="Google Shape;117;p11"/>
            <p:cNvSpPr/>
            <p:nvPr/>
          </p:nvSpPr>
          <p:spPr>
            <a:xfrm flipH="1">
              <a:off x="8145082" y="3308755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8" name="Google Shape;118;p11"/>
            <p:cNvSpPr/>
            <p:nvPr/>
          </p:nvSpPr>
          <p:spPr>
            <a:xfrm rot="-5400000">
              <a:off x="7047599" y="3095015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9" name="Google Shape;119;p11"/>
            <p:cNvSpPr/>
            <p:nvPr/>
          </p:nvSpPr>
          <p:spPr>
            <a:xfrm flipH="1">
              <a:off x="7276649" y="3302502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0" name="Google Shape;120;p11"/>
            <p:cNvSpPr/>
            <p:nvPr/>
          </p:nvSpPr>
          <p:spPr>
            <a:xfrm rot="-5400000">
              <a:off x="7227414" y="3710807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1" name="Google Shape;121;p11"/>
            <p:cNvSpPr/>
            <p:nvPr/>
          </p:nvSpPr>
          <p:spPr>
            <a:xfrm flipH="1">
              <a:off x="7462448" y="3918294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2" name="Google Shape;122;p11"/>
            <p:cNvSpPr/>
            <p:nvPr/>
          </p:nvSpPr>
          <p:spPr>
            <a:xfrm rot="-5400000">
              <a:off x="8102491" y="3718473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3" name="Google Shape;123;p11"/>
            <p:cNvSpPr/>
            <p:nvPr/>
          </p:nvSpPr>
          <p:spPr>
            <a:xfrm flipH="1">
              <a:off x="8334533" y="3925960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4" name="Google Shape;124;p11"/>
            <p:cNvSpPr/>
            <p:nvPr/>
          </p:nvSpPr>
          <p:spPr>
            <a:xfrm rot="-5400000">
              <a:off x="8288290" y="4334265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25" name="Google Shape;125;p11"/>
          <p:cNvSpPr txBox="1"/>
          <p:nvPr>
            <p:ph hasCustomPrompt="1" type="title"/>
          </p:nvPr>
        </p:nvSpPr>
        <p:spPr>
          <a:xfrm>
            <a:off x="823850" y="1284675"/>
            <a:ext cx="47760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1pPr>
            <a:lvl2pPr lvl="1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2pPr>
            <a:lvl3pPr lvl="2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3pPr>
            <a:lvl4pPr lvl="3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4pPr>
            <a:lvl5pPr lvl="4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5pPr>
            <a:lvl6pPr lvl="5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6pPr>
            <a:lvl7pPr lvl="6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7pPr>
            <a:lvl8pPr lvl="7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8pPr>
            <a:lvl9pPr lvl="8">
              <a:spcBef>
                <a:spcPts val="0"/>
              </a:spcBef>
              <a:spcAft>
                <a:spcPts val="0"/>
              </a:spcAft>
              <a:buSzPts val="8000"/>
              <a:buNone/>
              <a:defRPr sz="8000"/>
            </a:lvl9pPr>
          </a:lstStyle>
          <a:p>
            <a:r>
              <a:t>xx%</a:t>
            </a:r>
          </a:p>
        </p:txBody>
      </p:sp>
      <p:sp>
        <p:nvSpPr>
          <p:cNvPr id="126" name="Google Shape;126;p11"/>
          <p:cNvSpPr txBox="1"/>
          <p:nvPr>
            <p:ph idx="1" type="body"/>
          </p:nvPr>
        </p:nvSpPr>
        <p:spPr>
          <a:xfrm>
            <a:off x="823850" y="2643124"/>
            <a:ext cx="4776000" cy="12189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1600"/>
              </a:spcBef>
              <a:spcAft>
                <a:spcPts val="160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127" name="Google Shape;12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lank" type="blank">
  <p:cSld name="BLANK">
    <p:spTree>
      <p:nvGrpSpPr>
        <p:cNvPr id="128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header" type="secHead">
  <p:cSld name="SECTION_HEADER">
    <p:spTree>
      <p:nvGrpSpPr>
        <p:cNvPr id="19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oogle Shape;20;p3"/>
          <p:cNvGrpSpPr/>
          <p:nvPr/>
        </p:nvGrpSpPr>
        <p:grpSpPr>
          <a:xfrm>
            <a:off x="4406400" y="0"/>
            <a:ext cx="4737600" cy="5143065"/>
            <a:chOff x="4406400" y="0"/>
            <a:chExt cx="4737600" cy="5143065"/>
          </a:xfrm>
        </p:grpSpPr>
        <p:sp>
          <p:nvSpPr>
            <p:cNvPr id="21" name="Google Shape;21;p3"/>
            <p:cNvSpPr/>
            <p:nvPr/>
          </p:nvSpPr>
          <p:spPr>
            <a:xfrm rot="5400000">
              <a:off x="4408200" y="-1800"/>
              <a:ext cx="4734000" cy="4737600"/>
            </a:xfrm>
            <a:prstGeom prst="diagStripe">
              <a:avLst>
                <a:gd fmla="val 49469" name="adj"/>
              </a:avLst>
            </a:prstGeom>
            <a:solidFill>
              <a:schemeClr val="lt1">
                <a:alpha val="346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2" name="Google Shape;22;p3"/>
            <p:cNvSpPr/>
            <p:nvPr/>
          </p:nvSpPr>
          <p:spPr>
            <a:xfrm rot="5400000">
              <a:off x="4841125" y="5700"/>
              <a:ext cx="4298100" cy="4286700"/>
            </a:xfrm>
            <a:prstGeom prst="diagStripe">
              <a:avLst>
                <a:gd fmla="val 0" name="adj"/>
              </a:avLst>
            </a:prstGeom>
            <a:solidFill>
              <a:schemeClr val="lt1">
                <a:alpha val="346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3" name="Google Shape;23;p3"/>
            <p:cNvSpPr/>
            <p:nvPr/>
          </p:nvSpPr>
          <p:spPr>
            <a:xfrm rot="-5400000">
              <a:off x="5618399" y="1236468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4" name="Google Shape;24;p3"/>
            <p:cNvSpPr/>
            <p:nvPr/>
          </p:nvSpPr>
          <p:spPr>
            <a:xfrm flipH="1">
              <a:off x="5849857" y="1443956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5" name="Google Shape;25;p3"/>
            <p:cNvSpPr/>
            <p:nvPr/>
          </p:nvSpPr>
          <p:spPr>
            <a:xfrm rot="-5400000">
              <a:off x="5987081" y="2469465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6" name="Google Shape;26;p3"/>
            <p:cNvSpPr/>
            <p:nvPr/>
          </p:nvSpPr>
          <p:spPr>
            <a:xfrm flipH="1">
              <a:off x="6222115" y="2676953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7" name="Google Shape;27;p3"/>
            <p:cNvSpPr/>
            <p:nvPr/>
          </p:nvSpPr>
          <p:spPr>
            <a:xfrm rot="-5400000">
              <a:off x="6675341" y="1862018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8" name="Google Shape;28;p3"/>
            <p:cNvSpPr/>
            <p:nvPr/>
          </p:nvSpPr>
          <p:spPr>
            <a:xfrm flipH="1">
              <a:off x="6908099" y="2069505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9" name="Google Shape;29;p3"/>
            <p:cNvSpPr/>
            <p:nvPr/>
          </p:nvSpPr>
          <p:spPr>
            <a:xfrm rot="-5400000">
              <a:off x="6861141" y="2477810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0" name="Google Shape;30;p3"/>
            <p:cNvSpPr/>
            <p:nvPr/>
          </p:nvSpPr>
          <p:spPr>
            <a:xfrm flipH="1">
              <a:off x="7965266" y="2692963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1" name="Google Shape;31;p3"/>
            <p:cNvSpPr/>
            <p:nvPr/>
          </p:nvSpPr>
          <p:spPr>
            <a:xfrm flipH="1">
              <a:off x="8145082" y="3308755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2" name="Google Shape;32;p3"/>
            <p:cNvSpPr/>
            <p:nvPr/>
          </p:nvSpPr>
          <p:spPr>
            <a:xfrm rot="-5400000">
              <a:off x="7047599" y="3095015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3" name="Google Shape;33;p3"/>
            <p:cNvSpPr/>
            <p:nvPr/>
          </p:nvSpPr>
          <p:spPr>
            <a:xfrm flipH="1">
              <a:off x="7276649" y="3302502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4" name="Google Shape;34;p3"/>
            <p:cNvSpPr/>
            <p:nvPr/>
          </p:nvSpPr>
          <p:spPr>
            <a:xfrm rot="-5400000">
              <a:off x="7227414" y="3710807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5" name="Google Shape;35;p3"/>
            <p:cNvSpPr/>
            <p:nvPr/>
          </p:nvSpPr>
          <p:spPr>
            <a:xfrm flipH="1">
              <a:off x="7462448" y="3918294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6" name="Google Shape;36;p3"/>
            <p:cNvSpPr/>
            <p:nvPr/>
          </p:nvSpPr>
          <p:spPr>
            <a:xfrm rot="-5400000">
              <a:off x="8102491" y="3718473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7" name="Google Shape;37;p3"/>
            <p:cNvSpPr/>
            <p:nvPr/>
          </p:nvSpPr>
          <p:spPr>
            <a:xfrm flipH="1">
              <a:off x="8334533" y="3925960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8" name="Google Shape;38;p3"/>
            <p:cNvSpPr/>
            <p:nvPr/>
          </p:nvSpPr>
          <p:spPr>
            <a:xfrm rot="-5400000">
              <a:off x="8288290" y="4334265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39" name="Google Shape;39;p3"/>
          <p:cNvSpPr txBox="1"/>
          <p:nvPr>
            <p:ph type="title"/>
          </p:nvPr>
        </p:nvSpPr>
        <p:spPr>
          <a:xfrm>
            <a:off x="823850" y="2053000"/>
            <a:ext cx="4587000" cy="1148700"/>
          </a:xfrm>
          <a:prstGeom prst="rect">
            <a:avLst/>
          </a:prstGeom>
        </p:spPr>
        <p:txBody>
          <a:bodyPr anchorCtr="0" anchor="ctr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40" name="Google Shape;40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body" type="tx">
  <p:cSld name="TITLE_AND_BOD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oogle Shape;42;p4"/>
          <p:cNvGrpSpPr/>
          <p:nvPr/>
        </p:nvGrpSpPr>
        <p:grpSpPr>
          <a:xfrm>
            <a:off x="0" y="381001"/>
            <a:ext cx="1037850" cy="1016287"/>
            <a:chOff x="0" y="381001"/>
            <a:chExt cx="1037850" cy="1016287"/>
          </a:xfrm>
        </p:grpSpPr>
        <p:sp>
          <p:nvSpPr>
            <p:cNvPr id="43" name="Google Shape;43;p4"/>
            <p:cNvSpPr/>
            <p:nvPr/>
          </p:nvSpPr>
          <p:spPr>
            <a:xfrm rot="-5400000">
              <a:off x="0" y="381001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44" name="Google Shape;44;p4"/>
            <p:cNvSpPr/>
            <p:nvPr/>
          </p:nvSpPr>
          <p:spPr>
            <a:xfrm flipH="1">
              <a:off x="229050" y="588489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45" name="Google Shape;45;p4"/>
          <p:cNvSpPr txBox="1"/>
          <p:nvPr>
            <p:ph type="title"/>
          </p:nvPr>
        </p:nvSpPr>
        <p:spPr>
          <a:xfrm>
            <a:off x="1297500" y="393750"/>
            <a:ext cx="7038900" cy="9141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46" name="Google Shape;46;p4"/>
          <p:cNvSpPr txBox="1"/>
          <p:nvPr>
            <p:ph idx="1" type="body"/>
          </p:nvPr>
        </p:nvSpPr>
        <p:spPr>
          <a:xfrm>
            <a:off x="1297500" y="1567550"/>
            <a:ext cx="7038900" cy="29112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1600"/>
              </a:spcBef>
              <a:spcAft>
                <a:spcPts val="160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47" name="Google Shape;47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two columns" type="twoColTx">
  <p:cSld name="TITLE_AND_TWO_COLUMNS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9" name="Google Shape;49;p5"/>
          <p:cNvGrpSpPr/>
          <p:nvPr/>
        </p:nvGrpSpPr>
        <p:grpSpPr>
          <a:xfrm>
            <a:off x="0" y="381001"/>
            <a:ext cx="1037850" cy="1016287"/>
            <a:chOff x="0" y="381001"/>
            <a:chExt cx="1037850" cy="1016287"/>
          </a:xfrm>
        </p:grpSpPr>
        <p:sp>
          <p:nvSpPr>
            <p:cNvPr id="50" name="Google Shape;50;p5"/>
            <p:cNvSpPr/>
            <p:nvPr/>
          </p:nvSpPr>
          <p:spPr>
            <a:xfrm rot="-5400000">
              <a:off x="0" y="381001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1" name="Google Shape;51;p5"/>
            <p:cNvSpPr/>
            <p:nvPr/>
          </p:nvSpPr>
          <p:spPr>
            <a:xfrm flipH="1">
              <a:off x="229050" y="588489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52" name="Google Shape;52;p5"/>
          <p:cNvSpPr txBox="1"/>
          <p:nvPr>
            <p:ph type="title"/>
          </p:nvPr>
        </p:nvSpPr>
        <p:spPr>
          <a:xfrm>
            <a:off x="1297500" y="393750"/>
            <a:ext cx="7038900" cy="9141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53" name="Google Shape;53;p5"/>
          <p:cNvSpPr txBox="1"/>
          <p:nvPr>
            <p:ph idx="1" type="body"/>
          </p:nvPr>
        </p:nvSpPr>
        <p:spPr>
          <a:xfrm>
            <a:off x="1297500" y="1567550"/>
            <a:ext cx="3403200" cy="29112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1600"/>
              </a:spcBef>
              <a:spcAft>
                <a:spcPts val="160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54" name="Google Shape;54;p5"/>
          <p:cNvSpPr txBox="1"/>
          <p:nvPr>
            <p:ph idx="2" type="body"/>
          </p:nvPr>
        </p:nvSpPr>
        <p:spPr>
          <a:xfrm>
            <a:off x="4933221" y="1567550"/>
            <a:ext cx="3403200" cy="29112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1600"/>
              </a:spcBef>
              <a:spcAft>
                <a:spcPts val="160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55" name="Google Shape;55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only" type="titleOnly">
  <p:cSld name="TITLE_ONLY"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7" name="Google Shape;57;p6"/>
          <p:cNvGrpSpPr/>
          <p:nvPr/>
        </p:nvGrpSpPr>
        <p:grpSpPr>
          <a:xfrm>
            <a:off x="0" y="381001"/>
            <a:ext cx="1037850" cy="1016287"/>
            <a:chOff x="0" y="381001"/>
            <a:chExt cx="1037850" cy="1016287"/>
          </a:xfrm>
        </p:grpSpPr>
        <p:sp>
          <p:nvSpPr>
            <p:cNvPr id="58" name="Google Shape;58;p6"/>
            <p:cNvSpPr/>
            <p:nvPr/>
          </p:nvSpPr>
          <p:spPr>
            <a:xfrm rot="-5400000">
              <a:off x="0" y="381001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59" name="Google Shape;59;p6"/>
            <p:cNvSpPr/>
            <p:nvPr/>
          </p:nvSpPr>
          <p:spPr>
            <a:xfrm flipH="1">
              <a:off x="229050" y="588489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60" name="Google Shape;60;p6"/>
          <p:cNvSpPr txBox="1"/>
          <p:nvPr>
            <p:ph type="title"/>
          </p:nvPr>
        </p:nvSpPr>
        <p:spPr>
          <a:xfrm>
            <a:off x="1297500" y="393750"/>
            <a:ext cx="7038900" cy="9141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61" name="Google Shape;61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One column text">
  <p:cSld name="ONE_COLUMN_TEXT"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3" name="Google Shape;63;p7"/>
          <p:cNvGrpSpPr/>
          <p:nvPr/>
        </p:nvGrpSpPr>
        <p:grpSpPr>
          <a:xfrm>
            <a:off x="0" y="381001"/>
            <a:ext cx="1037850" cy="1016287"/>
            <a:chOff x="0" y="381001"/>
            <a:chExt cx="1037850" cy="1016287"/>
          </a:xfrm>
        </p:grpSpPr>
        <p:sp>
          <p:nvSpPr>
            <p:cNvPr id="64" name="Google Shape;64;p7"/>
            <p:cNvSpPr/>
            <p:nvPr/>
          </p:nvSpPr>
          <p:spPr>
            <a:xfrm rot="-5400000">
              <a:off x="0" y="381001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5" name="Google Shape;65;p7"/>
            <p:cNvSpPr/>
            <p:nvPr/>
          </p:nvSpPr>
          <p:spPr>
            <a:xfrm flipH="1">
              <a:off x="229050" y="588489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66" name="Google Shape;66;p7"/>
          <p:cNvSpPr txBox="1"/>
          <p:nvPr>
            <p:ph type="title"/>
          </p:nvPr>
        </p:nvSpPr>
        <p:spPr>
          <a:xfrm>
            <a:off x="1297500" y="393750"/>
            <a:ext cx="3798900" cy="14931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67" name="Google Shape;67;p7"/>
          <p:cNvSpPr txBox="1"/>
          <p:nvPr>
            <p:ph idx="1" type="body"/>
          </p:nvPr>
        </p:nvSpPr>
        <p:spPr>
          <a:xfrm>
            <a:off x="1297500" y="1972550"/>
            <a:ext cx="3798900" cy="24159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1600"/>
              </a:spcBef>
              <a:spcAft>
                <a:spcPts val="160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68" name="Google Shape;68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Main point">
  <p:cSld name="MAIN_POINT"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0" name="Google Shape;70;p8"/>
          <p:cNvGrpSpPr/>
          <p:nvPr/>
        </p:nvGrpSpPr>
        <p:grpSpPr>
          <a:xfrm>
            <a:off x="4406400" y="0"/>
            <a:ext cx="4737600" cy="5143500"/>
            <a:chOff x="4406400" y="0"/>
            <a:chExt cx="4737600" cy="5143500"/>
          </a:xfrm>
        </p:grpSpPr>
        <p:sp>
          <p:nvSpPr>
            <p:cNvPr id="71" name="Google Shape;71;p8"/>
            <p:cNvSpPr/>
            <p:nvPr/>
          </p:nvSpPr>
          <p:spPr>
            <a:xfrm rot="5400000">
              <a:off x="4407900" y="-1500"/>
              <a:ext cx="4734600" cy="4737600"/>
            </a:xfrm>
            <a:prstGeom prst="diagStripe">
              <a:avLst>
                <a:gd fmla="val 49469" name="adj"/>
              </a:avLst>
            </a:prstGeom>
            <a:solidFill>
              <a:schemeClr val="lt1">
                <a:alpha val="346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2" name="Google Shape;72;p8"/>
            <p:cNvSpPr/>
            <p:nvPr/>
          </p:nvSpPr>
          <p:spPr>
            <a:xfrm rot="5400000">
              <a:off x="4840825" y="6000"/>
              <a:ext cx="4298700" cy="4286700"/>
            </a:xfrm>
            <a:prstGeom prst="diagStripe">
              <a:avLst>
                <a:gd fmla="val 0" name="adj"/>
              </a:avLst>
            </a:prstGeom>
            <a:solidFill>
              <a:schemeClr val="lt1">
                <a:alpha val="346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3" name="Google Shape;73;p8"/>
            <p:cNvSpPr/>
            <p:nvPr/>
          </p:nvSpPr>
          <p:spPr>
            <a:xfrm rot="-5400000">
              <a:off x="5618399" y="1236641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4" name="Google Shape;74;p8"/>
            <p:cNvSpPr/>
            <p:nvPr/>
          </p:nvSpPr>
          <p:spPr>
            <a:xfrm flipH="1">
              <a:off x="5849857" y="1444078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5" name="Google Shape;75;p8"/>
            <p:cNvSpPr/>
            <p:nvPr/>
          </p:nvSpPr>
          <p:spPr>
            <a:xfrm rot="-5400000">
              <a:off x="5987081" y="2469743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6" name="Google Shape;76;p8"/>
            <p:cNvSpPr/>
            <p:nvPr/>
          </p:nvSpPr>
          <p:spPr>
            <a:xfrm flipH="1">
              <a:off x="6222115" y="2677179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7" name="Google Shape;77;p8"/>
            <p:cNvSpPr/>
            <p:nvPr/>
          </p:nvSpPr>
          <p:spPr>
            <a:xfrm rot="-5400000">
              <a:off x="6675341" y="1862244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8" name="Google Shape;78;p8"/>
            <p:cNvSpPr/>
            <p:nvPr/>
          </p:nvSpPr>
          <p:spPr>
            <a:xfrm flipH="1">
              <a:off x="6908099" y="2069680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9" name="Google Shape;79;p8"/>
            <p:cNvSpPr/>
            <p:nvPr/>
          </p:nvSpPr>
          <p:spPr>
            <a:xfrm rot="-5400000">
              <a:off x="6861141" y="2478088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0" name="Google Shape;80;p8"/>
            <p:cNvSpPr/>
            <p:nvPr/>
          </p:nvSpPr>
          <p:spPr>
            <a:xfrm flipH="1">
              <a:off x="7965266" y="2693191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1" name="Google Shape;81;p8"/>
            <p:cNvSpPr/>
            <p:nvPr/>
          </p:nvSpPr>
          <p:spPr>
            <a:xfrm flipH="1">
              <a:off x="8145082" y="3309036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2" name="Google Shape;82;p8"/>
            <p:cNvSpPr/>
            <p:nvPr/>
          </p:nvSpPr>
          <p:spPr>
            <a:xfrm rot="-5400000">
              <a:off x="7047599" y="3095345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3" name="Google Shape;83;p8"/>
            <p:cNvSpPr/>
            <p:nvPr/>
          </p:nvSpPr>
          <p:spPr>
            <a:xfrm flipH="1">
              <a:off x="7276649" y="3302781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4" name="Google Shape;84;p8"/>
            <p:cNvSpPr/>
            <p:nvPr/>
          </p:nvSpPr>
          <p:spPr>
            <a:xfrm rot="-5400000">
              <a:off x="7227414" y="3711189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5" name="Google Shape;85;p8"/>
            <p:cNvSpPr/>
            <p:nvPr/>
          </p:nvSpPr>
          <p:spPr>
            <a:xfrm flipH="1">
              <a:off x="7462448" y="3918625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6" name="Google Shape;86;p8"/>
            <p:cNvSpPr/>
            <p:nvPr/>
          </p:nvSpPr>
          <p:spPr>
            <a:xfrm rot="-5400000">
              <a:off x="8102491" y="3718856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7" name="Google Shape;87;p8"/>
            <p:cNvSpPr/>
            <p:nvPr/>
          </p:nvSpPr>
          <p:spPr>
            <a:xfrm flipH="1">
              <a:off x="8334533" y="3926292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88" name="Google Shape;88;p8"/>
            <p:cNvSpPr/>
            <p:nvPr/>
          </p:nvSpPr>
          <p:spPr>
            <a:xfrm rot="-5400000">
              <a:off x="8288290" y="4334700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731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89" name="Google Shape;89;p8"/>
          <p:cNvSpPr txBox="1"/>
          <p:nvPr>
            <p:ph type="title"/>
          </p:nvPr>
        </p:nvSpPr>
        <p:spPr>
          <a:xfrm>
            <a:off x="823850" y="866775"/>
            <a:ext cx="4587000" cy="3521100"/>
          </a:xfrm>
          <a:prstGeom prst="rect">
            <a:avLst/>
          </a:prstGeom>
        </p:spPr>
        <p:txBody>
          <a:bodyPr anchorCtr="0" anchor="ctr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90" name="Google Shape;90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title and description">
  <p:cSld name="SECTION_TITLE_AND_DESCRIPTION"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2" name="Google Shape;92;p9"/>
          <p:cNvGrpSpPr/>
          <p:nvPr/>
        </p:nvGrpSpPr>
        <p:grpSpPr>
          <a:xfrm>
            <a:off x="0" y="381001"/>
            <a:ext cx="1037850" cy="1016287"/>
            <a:chOff x="0" y="381001"/>
            <a:chExt cx="1037850" cy="1016287"/>
          </a:xfrm>
        </p:grpSpPr>
        <p:sp>
          <p:nvSpPr>
            <p:cNvPr id="93" name="Google Shape;93;p9"/>
            <p:cNvSpPr/>
            <p:nvPr/>
          </p:nvSpPr>
          <p:spPr>
            <a:xfrm rot="-5400000">
              <a:off x="0" y="381001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94" name="Google Shape;94;p9"/>
            <p:cNvSpPr/>
            <p:nvPr/>
          </p:nvSpPr>
          <p:spPr>
            <a:xfrm flipH="1">
              <a:off x="229050" y="588489"/>
              <a:ext cx="808800" cy="808800"/>
            </a:xfrm>
            <a:prstGeom prst="diagStripe">
              <a:avLst>
                <a:gd fmla="val 50000" name="adj"/>
              </a:avLst>
            </a:prstGeom>
            <a:solidFill>
              <a:schemeClr val="l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95" name="Google Shape;95;p9"/>
          <p:cNvSpPr txBox="1"/>
          <p:nvPr>
            <p:ph type="title"/>
          </p:nvPr>
        </p:nvSpPr>
        <p:spPr>
          <a:xfrm>
            <a:off x="1297500" y="1658325"/>
            <a:ext cx="3036300" cy="17517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96" name="Google Shape;96;p9"/>
          <p:cNvSpPr txBox="1"/>
          <p:nvPr>
            <p:ph idx="1" type="subTitle"/>
          </p:nvPr>
        </p:nvSpPr>
        <p:spPr>
          <a:xfrm>
            <a:off x="1297500" y="3538000"/>
            <a:ext cx="3036300" cy="5061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 sz="1300"/>
            </a:lvl9pPr>
          </a:lstStyle>
          <a:p/>
        </p:txBody>
      </p:sp>
      <p:sp>
        <p:nvSpPr>
          <p:cNvPr id="97" name="Google Shape;97;p9"/>
          <p:cNvSpPr txBox="1"/>
          <p:nvPr>
            <p:ph idx="2" type="body"/>
          </p:nvPr>
        </p:nvSpPr>
        <p:spPr>
          <a:xfrm>
            <a:off x="4648200" y="1696600"/>
            <a:ext cx="3676800" cy="2347500"/>
          </a:xfrm>
          <a:prstGeom prst="rect">
            <a:avLst/>
          </a:prstGeom>
        </p:spPr>
        <p:txBody>
          <a:bodyPr anchorCtr="0" anchor="t" bIns="91425" lIns="91425" spcFirstLastPara="1" rIns="91425" wrap="square" tIns="91425"/>
          <a:lstStyle>
            <a:lvl1pPr indent="-311150" lvl="0" marL="457200">
              <a:spcBef>
                <a:spcPts val="0"/>
              </a:spcBef>
              <a:spcAft>
                <a:spcPts val="0"/>
              </a:spcAft>
              <a:buSzPts val="1300"/>
              <a:buChar char="●"/>
              <a:defRPr/>
            </a:lvl1pPr>
            <a:lvl2pPr indent="-298450" lvl="1" marL="9144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2pPr>
            <a:lvl3pPr indent="-298450" lvl="2" marL="137160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3pPr>
            <a:lvl4pPr indent="-298450" lvl="3" marL="182880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4pPr>
            <a:lvl5pPr indent="-298450" lvl="4" marL="22860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5pPr>
            <a:lvl6pPr indent="-298450" lvl="5" marL="2743200">
              <a:spcBef>
                <a:spcPts val="1600"/>
              </a:spcBef>
              <a:spcAft>
                <a:spcPts val="0"/>
              </a:spcAft>
              <a:buSzPts val="1100"/>
              <a:buChar char="■"/>
              <a:defRPr/>
            </a:lvl6pPr>
            <a:lvl7pPr indent="-298450" lvl="6" marL="3200400">
              <a:spcBef>
                <a:spcPts val="1600"/>
              </a:spcBef>
              <a:spcAft>
                <a:spcPts val="0"/>
              </a:spcAft>
              <a:buSzPts val="1100"/>
              <a:buChar char="●"/>
              <a:defRPr/>
            </a:lvl7pPr>
            <a:lvl8pPr indent="-298450" lvl="7" marL="3657600">
              <a:spcBef>
                <a:spcPts val="1600"/>
              </a:spcBef>
              <a:spcAft>
                <a:spcPts val="0"/>
              </a:spcAft>
              <a:buSzPts val="1100"/>
              <a:buChar char="○"/>
              <a:defRPr/>
            </a:lvl8pPr>
            <a:lvl9pPr indent="-298450" lvl="8" marL="4114800">
              <a:spcBef>
                <a:spcPts val="1600"/>
              </a:spcBef>
              <a:spcAft>
                <a:spcPts val="1600"/>
              </a:spcAft>
              <a:buSzPts val="1100"/>
              <a:buChar char="■"/>
              <a:defRPr/>
            </a:lvl9pPr>
          </a:lstStyle>
          <a:p/>
        </p:txBody>
      </p:sp>
      <p:sp>
        <p:nvSpPr>
          <p:cNvPr id="98" name="Google Shape;98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aption">
  <p:cSld name="CAPTION_ONLY"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0" name="Google Shape;100;p10"/>
          <p:cNvGrpSpPr/>
          <p:nvPr/>
        </p:nvGrpSpPr>
        <p:grpSpPr>
          <a:xfrm>
            <a:off x="0" y="4128572"/>
            <a:ext cx="698925" cy="684657"/>
            <a:chOff x="0" y="3785672"/>
            <a:chExt cx="698925" cy="684657"/>
          </a:xfrm>
        </p:grpSpPr>
        <p:sp>
          <p:nvSpPr>
            <p:cNvPr id="101" name="Google Shape;101;p10"/>
            <p:cNvSpPr/>
            <p:nvPr/>
          </p:nvSpPr>
          <p:spPr>
            <a:xfrm rot="-5400000">
              <a:off x="0" y="3785672"/>
              <a:ext cx="544800" cy="544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962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2" name="Google Shape;102;p10"/>
            <p:cNvSpPr/>
            <p:nvPr/>
          </p:nvSpPr>
          <p:spPr>
            <a:xfrm flipH="1">
              <a:off x="154125" y="3925529"/>
              <a:ext cx="544800" cy="544800"/>
            </a:xfrm>
            <a:prstGeom prst="diagStripe">
              <a:avLst>
                <a:gd fmla="val 50000" name="adj"/>
              </a:avLst>
            </a:prstGeom>
            <a:solidFill>
              <a:schemeClr val="lt1">
                <a:alpha val="9620"/>
              </a:scheme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03" name="Google Shape;103;p10"/>
          <p:cNvSpPr txBox="1"/>
          <p:nvPr>
            <p:ph idx="1" type="body"/>
          </p:nvPr>
        </p:nvSpPr>
        <p:spPr>
          <a:xfrm>
            <a:off x="812725" y="4305375"/>
            <a:ext cx="6936000" cy="523800"/>
          </a:xfrm>
          <a:prstGeom prst="rect">
            <a:avLst/>
          </a:prstGeom>
        </p:spPr>
        <p:txBody>
          <a:bodyPr anchorCtr="0" anchor="ctr" bIns="91425" lIns="91425" spcFirstLastPara="1" rIns="91425" wrap="square" tIns="91425"/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300"/>
              <a:buNone/>
              <a:defRPr/>
            </a:lvl1pPr>
          </a:lstStyle>
          <a:p/>
        </p:txBody>
      </p:sp>
      <p:sp>
        <p:nvSpPr>
          <p:cNvPr id="104" name="Google Shape;104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 name="focus">
    <p:bg>
      <p:bgPr>
        <a:solidFill>
          <a:schemeClr val="dk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Montserrat"/>
              <a:buNone/>
              <a:defRPr sz="2800">
                <a:solidFill>
                  <a:schemeClr val="lt1"/>
                </a:solidFill>
                <a:latin typeface="Montserrat"/>
                <a:ea typeface="Montserrat"/>
                <a:cs typeface="Montserrat"/>
                <a:sym typeface="Montserrat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/>
          <a:lstStyle>
            <a:lvl1pPr indent="-31115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300"/>
              <a:buFont typeface="Lato"/>
              <a:buChar char="●"/>
              <a:defRPr sz="13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1pPr>
            <a:lvl2pPr indent="-29845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Lato"/>
              <a:buChar char="○"/>
              <a:defRPr sz="11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2pPr>
            <a:lvl3pPr indent="-29845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Lato"/>
              <a:buChar char="■"/>
              <a:defRPr sz="11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3pPr>
            <a:lvl4pPr indent="-29845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Lato"/>
              <a:buChar char="●"/>
              <a:defRPr sz="11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4pPr>
            <a:lvl5pPr indent="-29845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Lato"/>
              <a:buChar char="○"/>
              <a:defRPr sz="11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5pPr>
            <a:lvl6pPr indent="-29845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Lato"/>
              <a:buChar char="■"/>
              <a:defRPr sz="11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6pPr>
            <a:lvl7pPr indent="-29845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Lato"/>
              <a:buChar char="●"/>
              <a:defRPr sz="11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7pPr>
            <a:lvl8pPr indent="-29845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Lato"/>
              <a:buChar char="○"/>
              <a:defRPr sz="11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8pPr>
            <a:lvl9pPr indent="-29845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lt1"/>
              </a:buClr>
              <a:buSzPts val="1100"/>
              <a:buFont typeface="Lato"/>
              <a:buChar char="■"/>
              <a:defRPr sz="11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1pPr>
            <a:lvl2pPr lvl="1" algn="r">
              <a:buNone/>
              <a:defRPr sz="1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2pPr>
            <a:lvl3pPr lvl="2" algn="r">
              <a:buNone/>
              <a:defRPr sz="1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3pPr>
            <a:lvl4pPr lvl="3" algn="r">
              <a:buNone/>
              <a:defRPr sz="1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4pPr>
            <a:lvl5pPr lvl="4" algn="r">
              <a:buNone/>
              <a:defRPr sz="1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5pPr>
            <a:lvl6pPr lvl="5" algn="r">
              <a:buNone/>
              <a:defRPr sz="1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6pPr>
            <a:lvl7pPr lvl="6" algn="r">
              <a:buNone/>
              <a:defRPr sz="1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7pPr>
            <a:lvl8pPr lvl="7" algn="r">
              <a:buNone/>
              <a:defRPr sz="1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8pPr>
            <a:lvl9pPr lvl="8" algn="r">
              <a:buNone/>
              <a:defRPr sz="1000">
                <a:solidFill>
                  <a:schemeClr val="lt1"/>
                </a:solidFill>
                <a:latin typeface="Lato"/>
                <a:ea typeface="Lato"/>
                <a:cs typeface="Lato"/>
                <a:sym typeface="La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3.jp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2.jp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13"/>
          <p:cNvSpPr txBox="1"/>
          <p:nvPr>
            <p:ph type="ctrTitle"/>
          </p:nvPr>
        </p:nvSpPr>
        <p:spPr>
          <a:xfrm>
            <a:off x="3537150" y="1578400"/>
            <a:ext cx="5017500" cy="1578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Alzheimer</a:t>
            </a:r>
            <a:endParaRPr/>
          </a:p>
        </p:txBody>
      </p:sp>
      <p:sp>
        <p:nvSpPr>
          <p:cNvPr id="135" name="Google Shape;135;p13"/>
          <p:cNvSpPr txBox="1"/>
          <p:nvPr>
            <p:ph idx="1" type="subTitle"/>
          </p:nvPr>
        </p:nvSpPr>
        <p:spPr>
          <a:xfrm>
            <a:off x="4853850" y="2651200"/>
            <a:ext cx="3470700" cy="506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i" sz="1800"/>
              <a:t>= </a:t>
            </a:r>
            <a:r>
              <a:rPr lang="fi" sz="1800"/>
              <a:t>aivoja rappeuttava etenevä muistisairaus</a:t>
            </a:r>
            <a:endParaRPr sz="1800"/>
          </a:p>
        </p:txBody>
      </p:sp>
      <p:pic>
        <p:nvPicPr>
          <p:cNvPr descr="Kuvahaun tulos haulle alzheimerin tauti" id="136" name="Google Shape;136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157295"/>
            <a:ext cx="2801275" cy="202668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40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p14"/>
          <p:cNvSpPr txBox="1"/>
          <p:nvPr>
            <p:ph type="title"/>
          </p:nvPr>
        </p:nvSpPr>
        <p:spPr>
          <a:xfrm>
            <a:off x="1297500" y="393750"/>
            <a:ext cx="7038900" cy="914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Syyt</a:t>
            </a:r>
            <a:endParaRPr/>
          </a:p>
        </p:txBody>
      </p:sp>
      <p:sp>
        <p:nvSpPr>
          <p:cNvPr id="142" name="Google Shape;142;p14"/>
          <p:cNvSpPr txBox="1"/>
          <p:nvPr>
            <p:ph idx="1" type="body"/>
          </p:nvPr>
        </p:nvSpPr>
        <p:spPr>
          <a:xfrm>
            <a:off x="2574500" y="884875"/>
            <a:ext cx="5761800" cy="2911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fi" sz="1800"/>
              <a:t>Yleisyys kasvaa iän myötä. Tautia sairastaa eniten yli 85-vuotiaat.</a:t>
            </a:r>
            <a:endParaRPr sz="1800"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fi" sz="1800"/>
              <a:t>Taudin puhkeamiseen vaikuttavat perimä, elintavat, sukupuoli (naisilla yleisempi kuin miehillä.)</a:t>
            </a:r>
            <a:endParaRPr sz="1800"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fi" sz="1800"/>
              <a:t>Perimmäistä syytä ei tiedetä.</a:t>
            </a:r>
            <a:endParaRPr sz="1800"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fi" sz="1800"/>
              <a:t>Alzheimerin taudissa aivoissa tapahtuu muutoksia,  jotka vaurioittavat hermoratoja ja aivosoluja.</a:t>
            </a:r>
            <a:endParaRPr sz="1800"/>
          </a:p>
        </p:txBody>
      </p:sp>
      <p:pic>
        <p:nvPicPr>
          <p:cNvPr descr="Kuvahaun tulos haulle alzheimerin tauti" id="143" name="Google Shape;143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06050" y="2935400"/>
            <a:ext cx="2574500" cy="22081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47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p15"/>
          <p:cNvSpPr txBox="1"/>
          <p:nvPr>
            <p:ph type="title"/>
          </p:nvPr>
        </p:nvSpPr>
        <p:spPr>
          <a:xfrm>
            <a:off x="1297500" y="393750"/>
            <a:ext cx="7038900" cy="914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Oireet</a:t>
            </a:r>
            <a:endParaRPr/>
          </a:p>
        </p:txBody>
      </p:sp>
      <p:sp>
        <p:nvSpPr>
          <p:cNvPr id="149" name="Google Shape;149;p15"/>
          <p:cNvSpPr txBox="1"/>
          <p:nvPr>
            <p:ph idx="1" type="body"/>
          </p:nvPr>
        </p:nvSpPr>
        <p:spPr>
          <a:xfrm>
            <a:off x="1297500" y="1116150"/>
            <a:ext cx="7038900" cy="2911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fi" sz="1800"/>
              <a:t>Ensimmäinen oire on muistin heikentyminen. Erityisesti lähimuisti ja uuden oppiminen vaikeutuvat.</a:t>
            </a:r>
            <a:endParaRPr sz="1800"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fi" sz="1800"/>
              <a:t>Sairauden edetessä myös kielelliset toiminnot heikkenevät. (Ilmaantuu sanojen hakemista.)</a:t>
            </a:r>
            <a:endParaRPr sz="1800"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fi" sz="1800"/>
              <a:t>Lopulta arkiset toimet ovat vaikeita. Esimerkiksi peseytyminen, ostosten teko ja raha-asiat.</a:t>
            </a:r>
            <a:endParaRPr sz="1800"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fi" sz="1800"/>
              <a:t>Myös vainoharhaisuus voi olla sairauden ensioire.</a:t>
            </a:r>
            <a:endParaRPr sz="1800"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fi" sz="1800"/>
              <a:t>Sivuoireina voi olla masennusta ja ahdistuneisuutta.</a:t>
            </a:r>
            <a:endParaRPr sz="1800"/>
          </a:p>
        </p:txBody>
      </p:sp>
      <p:pic>
        <p:nvPicPr>
          <p:cNvPr descr="Kuvahaun tulos haulle alzheimerin tauti" id="150" name="Google Shape;150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94425" y="3991625"/>
            <a:ext cx="2153925" cy="11518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54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p16"/>
          <p:cNvSpPr txBox="1"/>
          <p:nvPr>
            <p:ph type="title"/>
          </p:nvPr>
        </p:nvSpPr>
        <p:spPr>
          <a:xfrm>
            <a:off x="1297500" y="393750"/>
            <a:ext cx="7038900" cy="914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Hoito</a:t>
            </a:r>
            <a:endParaRPr/>
          </a:p>
        </p:txBody>
      </p:sp>
      <p:sp>
        <p:nvSpPr>
          <p:cNvPr id="156" name="Google Shape;156;p16"/>
          <p:cNvSpPr txBox="1"/>
          <p:nvPr>
            <p:ph idx="1" type="body"/>
          </p:nvPr>
        </p:nvSpPr>
        <p:spPr>
          <a:xfrm>
            <a:off x="1191575" y="1026125"/>
            <a:ext cx="7038900" cy="2911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/>
          </a:p>
          <a:p>
            <a:pPr indent="-342900" lvl="0" marL="457200" rtl="0" algn="l">
              <a:spcBef>
                <a:spcPts val="1600"/>
              </a:spcBef>
              <a:spcAft>
                <a:spcPts val="0"/>
              </a:spcAft>
              <a:buSzPts val="1800"/>
              <a:buChar char="-"/>
            </a:pPr>
            <a:r>
              <a:rPr lang="fi" sz="1800"/>
              <a:t>Oireita voidaan lievittää lääkkeillä. Ei pysäytä sairauden etenemistä, mutta hidastaa sitä.</a:t>
            </a:r>
            <a:endParaRPr sz="1800"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fi" sz="1800"/>
              <a:t>Lääkkeillä vaikutetaan välittäjäaine tuotantoon. Vaikutuksena on muun muassa keskittymiskyvyn parantuminen. </a:t>
            </a:r>
            <a:endParaRPr sz="1800"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fi" sz="1800"/>
              <a:t>On olemassa myös lääkkeettömiä hoitoja ja tukipalveluja.</a:t>
            </a:r>
            <a:endParaRPr sz="1800"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fi" sz="1800"/>
              <a:t>Läheisten tuki ja ymmärtäminen tärkeää.</a:t>
            </a:r>
            <a:endParaRPr sz="180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60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p17"/>
          <p:cNvSpPr txBox="1"/>
          <p:nvPr>
            <p:ph type="title"/>
          </p:nvPr>
        </p:nvSpPr>
        <p:spPr>
          <a:xfrm>
            <a:off x="1297500" y="393750"/>
            <a:ext cx="7038900" cy="914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fi"/>
              <a:t>Ehkäisy</a:t>
            </a:r>
            <a:endParaRPr/>
          </a:p>
        </p:txBody>
      </p:sp>
      <p:sp>
        <p:nvSpPr>
          <p:cNvPr id="162" name="Google Shape;162;p17"/>
          <p:cNvSpPr txBox="1"/>
          <p:nvPr>
            <p:ph idx="1" type="body"/>
          </p:nvPr>
        </p:nvSpPr>
        <p:spPr>
          <a:xfrm>
            <a:off x="1203350" y="1116150"/>
            <a:ext cx="7038900" cy="2911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fi" sz="1800"/>
              <a:t>Aivojen käyttö, kouluttautuminen, aktiivisuus.</a:t>
            </a:r>
            <a:endParaRPr sz="1800"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fi" sz="1800"/>
              <a:t>Masennuksen hoitaminen ajoissa.</a:t>
            </a:r>
            <a:endParaRPr sz="1800"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fi" sz="1800"/>
              <a:t>Välttää vammoja.</a:t>
            </a:r>
            <a:endParaRPr sz="1800"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fi" sz="1800"/>
              <a:t>Muiden sairauksien hoitaminen hyvin. (Esim. diabetes)</a:t>
            </a:r>
            <a:endParaRPr sz="1800"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fi" sz="1800"/>
              <a:t>Ylipainon välttäminen. </a:t>
            </a:r>
            <a:endParaRPr sz="1800"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fi" sz="1800"/>
              <a:t>Säännöllinen liikunta.</a:t>
            </a:r>
            <a:endParaRPr sz="1800"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fi" sz="1800"/>
              <a:t>Rajoitettu alkoholinkäyttö ja tupakoimattomuus.</a:t>
            </a:r>
            <a:endParaRPr sz="1800"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fi" sz="1800"/>
              <a:t>Sanaristikot ja sudokut.</a:t>
            </a:r>
            <a:endParaRPr sz="1800"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-"/>
            </a:pPr>
            <a:r>
              <a:rPr lang="fi" sz="1800"/>
              <a:t>Pitää yllä arjen rutiineja ja sosiaalisia suhteita.</a:t>
            </a:r>
            <a:endParaRPr sz="18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Focus">
  <a:themeElements>
    <a:clrScheme name="Focus">
      <a:dk1>
        <a:srgbClr val="1B212C"/>
      </a:dk1>
      <a:lt1>
        <a:srgbClr val="FFFFFF"/>
      </a:lt1>
      <a:dk2>
        <a:srgbClr val="D9D9D9"/>
      </a:dk2>
      <a:lt2>
        <a:srgbClr val="82C7A5"/>
      </a:lt2>
      <a:accent1>
        <a:srgbClr val="0145AC"/>
      </a:accent1>
      <a:accent2>
        <a:srgbClr val="EECE1A"/>
      </a:accent2>
      <a:accent3>
        <a:srgbClr val="4E5567"/>
      </a:accent3>
      <a:accent4>
        <a:srgbClr val="F4D6AD"/>
      </a:accent4>
      <a:accent5>
        <a:srgbClr val="7890CD"/>
      </a:accent5>
      <a:accent6>
        <a:srgbClr val="F15E22"/>
      </a:accent6>
      <a:hlink>
        <a:srgbClr val="7890CD"/>
      </a:hlink>
      <a:folHlink>
        <a:srgbClr val="7890CD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