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13"/>
  </p:notesMasterIdLst>
  <p:sldIdLst>
    <p:sldId id="256" r:id="rId2"/>
    <p:sldId id="257" r:id="rId3"/>
    <p:sldId id="270" r:id="rId4"/>
    <p:sldId id="272" r:id="rId5"/>
    <p:sldId id="273" r:id="rId6"/>
    <p:sldId id="274" r:id="rId7"/>
    <p:sldId id="258" r:id="rId8"/>
    <p:sldId id="271" r:id="rId9"/>
    <p:sldId id="263" r:id="rId10"/>
    <p:sldId id="259" r:id="rId11"/>
    <p:sldId id="264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6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9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43B6D9-213A-48E8-AD86-F91F8A116DE7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C4500AD-4634-4699-9BD4-E388DD230526}">
      <dgm:prSet/>
      <dgm:spPr/>
      <dgm:t>
        <a:bodyPr/>
        <a:lstStyle/>
        <a:p>
          <a:r>
            <a:rPr lang="fi-FI"/>
            <a:t>Ylioppilaskokeessa on 2 koetta:</a:t>
          </a:r>
          <a:endParaRPr lang="en-US"/>
        </a:p>
      </dgm:t>
    </dgm:pt>
    <dgm:pt modelId="{809B504D-07C1-4425-AC02-5ED5970BDF84}" type="parTrans" cxnId="{FCB18DF3-5049-4CCE-8BE8-CD2F7C0BDF56}">
      <dgm:prSet/>
      <dgm:spPr/>
      <dgm:t>
        <a:bodyPr/>
        <a:lstStyle/>
        <a:p>
          <a:endParaRPr lang="en-US"/>
        </a:p>
      </dgm:t>
    </dgm:pt>
    <dgm:pt modelId="{E74D855B-E062-49C6-B0D2-1C69AC5737AB}" type="sibTrans" cxnId="{FCB18DF3-5049-4CCE-8BE8-CD2F7C0BDF56}">
      <dgm:prSet/>
      <dgm:spPr/>
      <dgm:t>
        <a:bodyPr/>
        <a:lstStyle/>
        <a:p>
          <a:endParaRPr lang="en-US"/>
        </a:p>
      </dgm:t>
    </dgm:pt>
    <dgm:pt modelId="{F4C04F21-312A-4EC7-814E-895670E79698}">
      <dgm:prSet/>
      <dgm:spPr/>
      <dgm:t>
        <a:bodyPr/>
        <a:lstStyle/>
        <a:p>
          <a:r>
            <a:rPr lang="fi-FI" dirty="0"/>
            <a:t>kirjoitustaidon koe = 1 aineistopohjainen esseemuotoinen kirjoitus (6000 merkkiä) </a:t>
          </a:r>
          <a:endParaRPr lang="en-US" dirty="0"/>
        </a:p>
      </dgm:t>
    </dgm:pt>
    <dgm:pt modelId="{AAECAE58-387A-4BC8-9F26-899AE111F98B}" type="parTrans" cxnId="{BBF91866-1555-4EAC-BCC4-9E076809507C}">
      <dgm:prSet/>
      <dgm:spPr/>
      <dgm:t>
        <a:bodyPr/>
        <a:lstStyle/>
        <a:p>
          <a:endParaRPr lang="en-US"/>
        </a:p>
      </dgm:t>
    </dgm:pt>
    <dgm:pt modelId="{750A1A6F-8CBC-4F7A-B988-0D053E3FD20D}" type="sibTrans" cxnId="{BBF91866-1555-4EAC-BCC4-9E076809507C}">
      <dgm:prSet/>
      <dgm:spPr/>
      <dgm:t>
        <a:bodyPr/>
        <a:lstStyle/>
        <a:p>
          <a:endParaRPr lang="en-US"/>
        </a:p>
      </dgm:t>
    </dgm:pt>
    <dgm:pt modelId="{031B6511-653C-428F-8B7E-AFB256D558A8}">
      <dgm:prSet/>
      <dgm:spPr/>
      <dgm:t>
        <a:bodyPr/>
        <a:lstStyle/>
        <a:p>
          <a:r>
            <a:rPr lang="fi-FI" dirty="0"/>
            <a:t>lukutaidon koe = 2 – 4 aineistona olevia tekstejä analysoivia ja tulkitsevia vastauksia (2000 – 4500 merkkiä)</a:t>
          </a:r>
          <a:endParaRPr lang="en-US" dirty="0"/>
        </a:p>
      </dgm:t>
    </dgm:pt>
    <dgm:pt modelId="{D856F10A-F4EE-48C4-8CCA-87749D0A20E6}" type="parTrans" cxnId="{44AAEE50-9721-48D4-8BD5-C78F0CA551FC}">
      <dgm:prSet/>
      <dgm:spPr/>
      <dgm:t>
        <a:bodyPr/>
        <a:lstStyle/>
        <a:p>
          <a:endParaRPr lang="en-US"/>
        </a:p>
      </dgm:t>
    </dgm:pt>
    <dgm:pt modelId="{1336C015-8DC4-45C9-8680-C81EB81816A1}" type="sibTrans" cxnId="{44AAEE50-9721-48D4-8BD5-C78F0CA551FC}">
      <dgm:prSet/>
      <dgm:spPr/>
      <dgm:t>
        <a:bodyPr/>
        <a:lstStyle/>
        <a:p>
          <a:endParaRPr lang="en-US"/>
        </a:p>
      </dgm:t>
    </dgm:pt>
    <dgm:pt modelId="{8E3F5C5B-9FE9-C647-B09B-E51FA3A66609}" type="pres">
      <dgm:prSet presAssocID="{D143B6D9-213A-48E8-AD86-F91F8A116DE7}" presName="linear" presStyleCnt="0">
        <dgm:presLayoutVars>
          <dgm:animLvl val="lvl"/>
          <dgm:resizeHandles val="exact"/>
        </dgm:presLayoutVars>
      </dgm:prSet>
      <dgm:spPr/>
    </dgm:pt>
    <dgm:pt modelId="{40C3A8E2-1DC4-DF42-95D8-4214DF52CE61}" type="pres">
      <dgm:prSet presAssocID="{6C4500AD-4634-4699-9BD4-E388DD23052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B0BFF4B-CFD0-5149-BB1A-54A55572FEFE}" type="pres">
      <dgm:prSet presAssocID="{E74D855B-E062-49C6-B0D2-1C69AC5737AB}" presName="spacer" presStyleCnt="0"/>
      <dgm:spPr/>
    </dgm:pt>
    <dgm:pt modelId="{D616274A-F87F-AF42-914F-15C2F8829337}" type="pres">
      <dgm:prSet presAssocID="{F4C04F21-312A-4EC7-814E-895670E7969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6FFB78-F61E-B740-AFBD-5D693BAF9245}" type="pres">
      <dgm:prSet presAssocID="{750A1A6F-8CBC-4F7A-B988-0D053E3FD20D}" presName="spacer" presStyleCnt="0"/>
      <dgm:spPr/>
    </dgm:pt>
    <dgm:pt modelId="{A7694B0B-3C60-A744-8CCE-F2F53DD6B077}" type="pres">
      <dgm:prSet presAssocID="{031B6511-653C-428F-8B7E-AFB256D558A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D2916946-59DD-3549-84BC-4568FFB154F7}" type="presOf" srcId="{D143B6D9-213A-48E8-AD86-F91F8A116DE7}" destId="{8E3F5C5B-9FE9-C647-B09B-E51FA3A66609}" srcOrd="0" destOrd="0" presId="urn:microsoft.com/office/officeart/2005/8/layout/vList2"/>
    <dgm:cxn modelId="{44AAEE50-9721-48D4-8BD5-C78F0CA551FC}" srcId="{D143B6D9-213A-48E8-AD86-F91F8A116DE7}" destId="{031B6511-653C-428F-8B7E-AFB256D558A8}" srcOrd="2" destOrd="0" parTransId="{D856F10A-F4EE-48C4-8CCA-87749D0A20E6}" sibTransId="{1336C015-8DC4-45C9-8680-C81EB81816A1}"/>
    <dgm:cxn modelId="{BBF91866-1555-4EAC-BCC4-9E076809507C}" srcId="{D143B6D9-213A-48E8-AD86-F91F8A116DE7}" destId="{F4C04F21-312A-4EC7-814E-895670E79698}" srcOrd="1" destOrd="0" parTransId="{AAECAE58-387A-4BC8-9F26-899AE111F98B}" sibTransId="{750A1A6F-8CBC-4F7A-B988-0D053E3FD20D}"/>
    <dgm:cxn modelId="{36486169-EE9C-6349-9AC3-099B5A6023A6}" type="presOf" srcId="{F4C04F21-312A-4EC7-814E-895670E79698}" destId="{D616274A-F87F-AF42-914F-15C2F8829337}" srcOrd="0" destOrd="0" presId="urn:microsoft.com/office/officeart/2005/8/layout/vList2"/>
    <dgm:cxn modelId="{18B0F56C-F214-784C-ABFF-281A12D6A01B}" type="presOf" srcId="{031B6511-653C-428F-8B7E-AFB256D558A8}" destId="{A7694B0B-3C60-A744-8CCE-F2F53DD6B077}" srcOrd="0" destOrd="0" presId="urn:microsoft.com/office/officeart/2005/8/layout/vList2"/>
    <dgm:cxn modelId="{4E57797C-0E68-B747-9D89-47FCC6CAF9E8}" type="presOf" srcId="{6C4500AD-4634-4699-9BD4-E388DD230526}" destId="{40C3A8E2-1DC4-DF42-95D8-4214DF52CE61}" srcOrd="0" destOrd="0" presId="urn:microsoft.com/office/officeart/2005/8/layout/vList2"/>
    <dgm:cxn modelId="{FCB18DF3-5049-4CCE-8BE8-CD2F7C0BDF56}" srcId="{D143B6D9-213A-48E8-AD86-F91F8A116DE7}" destId="{6C4500AD-4634-4699-9BD4-E388DD230526}" srcOrd="0" destOrd="0" parTransId="{809B504D-07C1-4425-AC02-5ED5970BDF84}" sibTransId="{E74D855B-E062-49C6-B0D2-1C69AC5737AB}"/>
    <dgm:cxn modelId="{794AD3C9-3315-D94E-B0C2-C269037361DD}" type="presParOf" srcId="{8E3F5C5B-9FE9-C647-B09B-E51FA3A66609}" destId="{40C3A8E2-1DC4-DF42-95D8-4214DF52CE61}" srcOrd="0" destOrd="0" presId="urn:microsoft.com/office/officeart/2005/8/layout/vList2"/>
    <dgm:cxn modelId="{35D659D5-720B-EF48-8B93-1B5A902B59AC}" type="presParOf" srcId="{8E3F5C5B-9FE9-C647-B09B-E51FA3A66609}" destId="{6B0BFF4B-CFD0-5149-BB1A-54A55572FEFE}" srcOrd="1" destOrd="0" presId="urn:microsoft.com/office/officeart/2005/8/layout/vList2"/>
    <dgm:cxn modelId="{3C37802C-6201-A946-95F6-552C9D33A932}" type="presParOf" srcId="{8E3F5C5B-9FE9-C647-B09B-E51FA3A66609}" destId="{D616274A-F87F-AF42-914F-15C2F8829337}" srcOrd="2" destOrd="0" presId="urn:microsoft.com/office/officeart/2005/8/layout/vList2"/>
    <dgm:cxn modelId="{DFF07394-8649-7F4D-B1EF-FF78CA7E84A3}" type="presParOf" srcId="{8E3F5C5B-9FE9-C647-B09B-E51FA3A66609}" destId="{986FFB78-F61E-B740-AFBD-5D693BAF9245}" srcOrd="3" destOrd="0" presId="urn:microsoft.com/office/officeart/2005/8/layout/vList2"/>
    <dgm:cxn modelId="{575C272A-9232-8941-BE72-D23CF10CC40F}" type="presParOf" srcId="{8E3F5C5B-9FE9-C647-B09B-E51FA3A66609}" destId="{A7694B0B-3C60-A744-8CCE-F2F53DD6B07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15AC56-139E-4F52-BAFB-83BFA72EC9E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44DFF2-4D72-448A-B541-F1FA3F51EC2F}">
      <dgm:prSet/>
      <dgm:spPr/>
      <dgm:t>
        <a:bodyPr/>
        <a:lstStyle/>
        <a:p>
          <a:r>
            <a:rPr lang="fi-FI"/>
            <a:t>Osa I = asia- ja mediatekstit</a:t>
          </a:r>
          <a:endParaRPr lang="en-US"/>
        </a:p>
      </dgm:t>
    </dgm:pt>
    <dgm:pt modelId="{B9C5058E-0029-4F7D-8020-E75E6F0FB75F}" type="parTrans" cxnId="{6A90FA16-BE8D-4958-A72C-17241868D616}">
      <dgm:prSet/>
      <dgm:spPr/>
      <dgm:t>
        <a:bodyPr/>
        <a:lstStyle/>
        <a:p>
          <a:endParaRPr lang="en-US"/>
        </a:p>
      </dgm:t>
    </dgm:pt>
    <dgm:pt modelId="{42B8DA7D-A1F8-44AA-BA19-6AFB6FF8D629}" type="sibTrans" cxnId="{6A90FA16-BE8D-4958-A72C-17241868D616}">
      <dgm:prSet/>
      <dgm:spPr/>
      <dgm:t>
        <a:bodyPr/>
        <a:lstStyle/>
        <a:p>
          <a:endParaRPr lang="en-US"/>
        </a:p>
      </dgm:t>
    </dgm:pt>
    <dgm:pt modelId="{DD661D18-2C41-4866-8739-0DF41CF75A32}">
      <dgm:prSet/>
      <dgm:spPr/>
      <dgm:t>
        <a:bodyPr/>
        <a:lstStyle/>
        <a:p>
          <a:r>
            <a:rPr lang="fi-FI"/>
            <a:t>Osa II = kaunokirjalliset ja muut fiktiiviset tekstit</a:t>
          </a:r>
          <a:endParaRPr lang="en-US"/>
        </a:p>
      </dgm:t>
    </dgm:pt>
    <dgm:pt modelId="{75D22D8A-6A35-4ECD-BDD6-4E0328FF3F09}" type="parTrans" cxnId="{3E5FA6C0-B610-48EA-B62C-DD146C141ACC}">
      <dgm:prSet/>
      <dgm:spPr/>
      <dgm:t>
        <a:bodyPr/>
        <a:lstStyle/>
        <a:p>
          <a:endParaRPr lang="en-US"/>
        </a:p>
      </dgm:t>
    </dgm:pt>
    <dgm:pt modelId="{5C9AC755-3EAE-4F4E-95C8-DA01766D6B6F}" type="sibTrans" cxnId="{3E5FA6C0-B610-48EA-B62C-DD146C141ACC}">
      <dgm:prSet/>
      <dgm:spPr/>
      <dgm:t>
        <a:bodyPr/>
        <a:lstStyle/>
        <a:p>
          <a:endParaRPr lang="en-US"/>
        </a:p>
      </dgm:t>
    </dgm:pt>
    <dgm:pt modelId="{23DD6248-4E22-4836-92E3-AD027BAC7532}">
      <dgm:prSet/>
      <dgm:spPr/>
      <dgm:t>
        <a:bodyPr/>
        <a:lstStyle/>
        <a:p>
          <a:r>
            <a:rPr lang="fi-FI" dirty="0"/>
            <a:t>Molemmissa osissa on 2 vaihtoehtoa, joista valitaan yksi.</a:t>
          </a:r>
          <a:endParaRPr lang="en-US" dirty="0"/>
        </a:p>
      </dgm:t>
    </dgm:pt>
    <dgm:pt modelId="{E8B71253-DEF0-4B85-9416-483A31575967}" type="parTrans" cxnId="{104509A3-10D6-42EB-B2FA-28CBBF94A52E}">
      <dgm:prSet/>
      <dgm:spPr/>
      <dgm:t>
        <a:bodyPr/>
        <a:lstStyle/>
        <a:p>
          <a:endParaRPr lang="en-US"/>
        </a:p>
      </dgm:t>
    </dgm:pt>
    <dgm:pt modelId="{CF6C20C3-300C-4D77-8146-175C3B9B3DBA}" type="sibTrans" cxnId="{104509A3-10D6-42EB-B2FA-28CBBF94A52E}">
      <dgm:prSet/>
      <dgm:spPr/>
      <dgm:t>
        <a:bodyPr/>
        <a:lstStyle/>
        <a:p>
          <a:endParaRPr lang="en-US"/>
        </a:p>
      </dgm:t>
    </dgm:pt>
    <dgm:pt modelId="{84C8F06A-EAB9-49D9-A069-66393386AFF3}">
      <dgm:prSet/>
      <dgm:spPr/>
      <dgm:t>
        <a:bodyPr/>
        <a:lstStyle/>
        <a:p>
          <a:r>
            <a:rPr lang="fi-FI"/>
            <a:t>Tehtävät voivat olla yksi- tai kaksiosaisia.</a:t>
          </a:r>
          <a:endParaRPr lang="en-US"/>
        </a:p>
      </dgm:t>
    </dgm:pt>
    <dgm:pt modelId="{E112C5CE-931E-4247-9C23-C661ED3D8908}" type="parTrans" cxnId="{233BC8C2-292A-4C5D-9CD9-7C0526003E83}">
      <dgm:prSet/>
      <dgm:spPr/>
      <dgm:t>
        <a:bodyPr/>
        <a:lstStyle/>
        <a:p>
          <a:endParaRPr lang="en-US"/>
        </a:p>
      </dgm:t>
    </dgm:pt>
    <dgm:pt modelId="{CC91B0FA-2061-4D4B-9A40-3C0941FE8A9A}" type="sibTrans" cxnId="{233BC8C2-292A-4C5D-9CD9-7C0526003E83}">
      <dgm:prSet/>
      <dgm:spPr/>
      <dgm:t>
        <a:bodyPr/>
        <a:lstStyle/>
        <a:p>
          <a:endParaRPr lang="en-US"/>
        </a:p>
      </dgm:t>
    </dgm:pt>
    <dgm:pt modelId="{AF9918D4-A27E-D849-B408-7F2AC8E7F04C}" type="pres">
      <dgm:prSet presAssocID="{1515AC56-139E-4F52-BAFB-83BFA72EC9E1}" presName="linear" presStyleCnt="0">
        <dgm:presLayoutVars>
          <dgm:animLvl val="lvl"/>
          <dgm:resizeHandles val="exact"/>
        </dgm:presLayoutVars>
      </dgm:prSet>
      <dgm:spPr/>
    </dgm:pt>
    <dgm:pt modelId="{FB7B09DC-7AFA-B548-AAF9-10F894FE5466}" type="pres">
      <dgm:prSet presAssocID="{6644DFF2-4D72-448A-B541-F1FA3F51EC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761B6FF-D139-494D-8B47-7E13477EDFAA}" type="pres">
      <dgm:prSet presAssocID="{42B8DA7D-A1F8-44AA-BA19-6AFB6FF8D629}" presName="spacer" presStyleCnt="0"/>
      <dgm:spPr/>
    </dgm:pt>
    <dgm:pt modelId="{E744B72A-8276-B24E-B845-B9B23D566A43}" type="pres">
      <dgm:prSet presAssocID="{DD661D18-2C41-4866-8739-0DF41CF75A3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24F2CD4-C399-F541-9AD1-D46F10874631}" type="pres">
      <dgm:prSet presAssocID="{5C9AC755-3EAE-4F4E-95C8-DA01766D6B6F}" presName="spacer" presStyleCnt="0"/>
      <dgm:spPr/>
    </dgm:pt>
    <dgm:pt modelId="{08B8A464-980F-DF46-A4C2-04223AEFA47F}" type="pres">
      <dgm:prSet presAssocID="{23DD6248-4E22-4836-92E3-AD027BAC7532}" presName="parentText" presStyleLbl="node1" presStyleIdx="2" presStyleCnt="4" custLinFactNeighborX="-1600" custLinFactNeighborY="-20582">
        <dgm:presLayoutVars>
          <dgm:chMax val="0"/>
          <dgm:bulletEnabled val="1"/>
        </dgm:presLayoutVars>
      </dgm:prSet>
      <dgm:spPr/>
    </dgm:pt>
    <dgm:pt modelId="{3B3A29CE-78BD-EF45-AFC2-BAC2C71C256B}" type="pres">
      <dgm:prSet presAssocID="{CF6C20C3-300C-4D77-8146-175C3B9B3DBA}" presName="spacer" presStyleCnt="0"/>
      <dgm:spPr/>
    </dgm:pt>
    <dgm:pt modelId="{B61D792E-36D1-A941-8DFF-72D3D1C0B3DC}" type="pres">
      <dgm:prSet presAssocID="{84C8F06A-EAB9-49D9-A069-66393386AFF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A90FA16-BE8D-4958-A72C-17241868D616}" srcId="{1515AC56-139E-4F52-BAFB-83BFA72EC9E1}" destId="{6644DFF2-4D72-448A-B541-F1FA3F51EC2F}" srcOrd="0" destOrd="0" parTransId="{B9C5058E-0029-4F7D-8020-E75E6F0FB75F}" sibTransId="{42B8DA7D-A1F8-44AA-BA19-6AFB6FF8D629}"/>
    <dgm:cxn modelId="{BCB5F91E-9D4F-DF42-9FE8-C68EF3FB5C96}" type="presOf" srcId="{84C8F06A-EAB9-49D9-A069-66393386AFF3}" destId="{B61D792E-36D1-A941-8DFF-72D3D1C0B3DC}" srcOrd="0" destOrd="0" presId="urn:microsoft.com/office/officeart/2005/8/layout/vList2"/>
    <dgm:cxn modelId="{4FD45769-2EF6-C34F-91FF-398D3B55BFA7}" type="presOf" srcId="{DD661D18-2C41-4866-8739-0DF41CF75A32}" destId="{E744B72A-8276-B24E-B845-B9B23D566A43}" srcOrd="0" destOrd="0" presId="urn:microsoft.com/office/officeart/2005/8/layout/vList2"/>
    <dgm:cxn modelId="{104509A3-10D6-42EB-B2FA-28CBBF94A52E}" srcId="{1515AC56-139E-4F52-BAFB-83BFA72EC9E1}" destId="{23DD6248-4E22-4836-92E3-AD027BAC7532}" srcOrd="2" destOrd="0" parTransId="{E8B71253-DEF0-4B85-9416-483A31575967}" sibTransId="{CF6C20C3-300C-4D77-8146-175C3B9B3DBA}"/>
    <dgm:cxn modelId="{FA80FCA9-D316-7A49-A7C1-81000E928CC1}" type="presOf" srcId="{23DD6248-4E22-4836-92E3-AD027BAC7532}" destId="{08B8A464-980F-DF46-A4C2-04223AEFA47F}" srcOrd="0" destOrd="0" presId="urn:microsoft.com/office/officeart/2005/8/layout/vList2"/>
    <dgm:cxn modelId="{427E6EB5-B521-C24A-8DFD-31E9245BED60}" type="presOf" srcId="{1515AC56-139E-4F52-BAFB-83BFA72EC9E1}" destId="{AF9918D4-A27E-D849-B408-7F2AC8E7F04C}" srcOrd="0" destOrd="0" presId="urn:microsoft.com/office/officeart/2005/8/layout/vList2"/>
    <dgm:cxn modelId="{3E5FA6C0-B610-48EA-B62C-DD146C141ACC}" srcId="{1515AC56-139E-4F52-BAFB-83BFA72EC9E1}" destId="{DD661D18-2C41-4866-8739-0DF41CF75A32}" srcOrd="1" destOrd="0" parTransId="{75D22D8A-6A35-4ECD-BDD6-4E0328FF3F09}" sibTransId="{5C9AC755-3EAE-4F4E-95C8-DA01766D6B6F}"/>
    <dgm:cxn modelId="{233BC8C2-292A-4C5D-9CD9-7C0526003E83}" srcId="{1515AC56-139E-4F52-BAFB-83BFA72EC9E1}" destId="{84C8F06A-EAB9-49D9-A069-66393386AFF3}" srcOrd="3" destOrd="0" parTransId="{E112C5CE-931E-4247-9C23-C661ED3D8908}" sibTransId="{CC91B0FA-2061-4D4B-9A40-3C0941FE8A9A}"/>
    <dgm:cxn modelId="{23B23FE9-C75C-0844-A837-DFECDEA4EEFD}" type="presOf" srcId="{6644DFF2-4D72-448A-B541-F1FA3F51EC2F}" destId="{FB7B09DC-7AFA-B548-AAF9-10F894FE5466}" srcOrd="0" destOrd="0" presId="urn:microsoft.com/office/officeart/2005/8/layout/vList2"/>
    <dgm:cxn modelId="{76D29C89-024A-1247-9326-4D5C6C94BBAF}" type="presParOf" srcId="{AF9918D4-A27E-D849-B408-7F2AC8E7F04C}" destId="{FB7B09DC-7AFA-B548-AAF9-10F894FE5466}" srcOrd="0" destOrd="0" presId="urn:microsoft.com/office/officeart/2005/8/layout/vList2"/>
    <dgm:cxn modelId="{A7A0C00D-6662-554C-A13F-9B5886A14656}" type="presParOf" srcId="{AF9918D4-A27E-D849-B408-7F2AC8E7F04C}" destId="{D761B6FF-D139-494D-8B47-7E13477EDFAA}" srcOrd="1" destOrd="0" presId="urn:microsoft.com/office/officeart/2005/8/layout/vList2"/>
    <dgm:cxn modelId="{8C61FCC4-7902-CC43-BD02-E420C74CD1FA}" type="presParOf" srcId="{AF9918D4-A27E-D849-B408-7F2AC8E7F04C}" destId="{E744B72A-8276-B24E-B845-B9B23D566A43}" srcOrd="2" destOrd="0" presId="urn:microsoft.com/office/officeart/2005/8/layout/vList2"/>
    <dgm:cxn modelId="{1760F254-C6DD-2545-A1D6-67C550AC1336}" type="presParOf" srcId="{AF9918D4-A27E-D849-B408-7F2AC8E7F04C}" destId="{E24F2CD4-C399-F541-9AD1-D46F10874631}" srcOrd="3" destOrd="0" presId="urn:microsoft.com/office/officeart/2005/8/layout/vList2"/>
    <dgm:cxn modelId="{7062A705-1CDE-5B4E-8082-6C68148F8800}" type="presParOf" srcId="{AF9918D4-A27E-D849-B408-7F2AC8E7F04C}" destId="{08B8A464-980F-DF46-A4C2-04223AEFA47F}" srcOrd="4" destOrd="0" presId="urn:microsoft.com/office/officeart/2005/8/layout/vList2"/>
    <dgm:cxn modelId="{4C681F19-BFD7-A541-ABC5-15F420477BBF}" type="presParOf" srcId="{AF9918D4-A27E-D849-B408-7F2AC8E7F04C}" destId="{3B3A29CE-78BD-EF45-AFC2-BAC2C71C256B}" srcOrd="5" destOrd="0" presId="urn:microsoft.com/office/officeart/2005/8/layout/vList2"/>
    <dgm:cxn modelId="{E304CCFB-FA90-BC4A-8104-A69C32BAE1BB}" type="presParOf" srcId="{AF9918D4-A27E-D849-B408-7F2AC8E7F04C}" destId="{B61D792E-36D1-A941-8DFF-72D3D1C0B3D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AAAE30-52EB-4C24-B8F9-86C19D22013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27B14BA-5A00-4DA9-BA31-92D669327E75}">
      <dgm:prSet/>
      <dgm:spPr/>
      <dgm:t>
        <a:bodyPr/>
        <a:lstStyle/>
        <a:p>
          <a:r>
            <a:rPr lang="fi-FI" b="1" dirty="0"/>
            <a:t>Erittele tai analysoi </a:t>
          </a:r>
          <a:r>
            <a:rPr lang="fi-FI" dirty="0"/>
            <a:t>= Tee tarkkoja havaintoja tekstin ilmaisukeinoista. Käytä tekstilajin analyysiin sopivia käsitteitä. </a:t>
          </a:r>
          <a:endParaRPr lang="en-US" dirty="0"/>
        </a:p>
      </dgm:t>
    </dgm:pt>
    <dgm:pt modelId="{2EE7AA12-3AE6-4B73-8076-5DF0AB24D63A}" type="parTrans" cxnId="{34420E0D-B6E4-42DB-B23A-25218F5141A7}">
      <dgm:prSet/>
      <dgm:spPr/>
      <dgm:t>
        <a:bodyPr/>
        <a:lstStyle/>
        <a:p>
          <a:endParaRPr lang="en-US"/>
        </a:p>
      </dgm:t>
    </dgm:pt>
    <dgm:pt modelId="{6C5AE386-DE6E-4AFA-99D3-D13436B362A8}" type="sibTrans" cxnId="{34420E0D-B6E4-42DB-B23A-25218F5141A7}">
      <dgm:prSet/>
      <dgm:spPr/>
      <dgm:t>
        <a:bodyPr/>
        <a:lstStyle/>
        <a:p>
          <a:endParaRPr lang="en-US"/>
        </a:p>
      </dgm:t>
    </dgm:pt>
    <dgm:pt modelId="{6306B597-EFB6-48A3-9629-31A8A25E7A10}">
      <dgm:prSet/>
      <dgm:spPr/>
      <dgm:t>
        <a:bodyPr/>
        <a:lstStyle/>
        <a:p>
          <a:r>
            <a:rPr lang="fi-FI" b="1" dirty="0"/>
            <a:t>Tulkitse</a:t>
          </a:r>
          <a:r>
            <a:rPr lang="fi-FI" dirty="0"/>
            <a:t> = Tee päätelmiä, miksi analyysissa löytämiäsi keinoja käytetään. Mitä niillä tavoitellaan? Miten ne liittyvät kaunokirjallisen tekstin teemoihin?. Suhteuta teksti kontekstiin, johon se liittyy.</a:t>
          </a:r>
          <a:endParaRPr lang="en-US" dirty="0"/>
        </a:p>
      </dgm:t>
    </dgm:pt>
    <dgm:pt modelId="{25181168-4603-42AB-9D17-ACF8F057002F}" type="parTrans" cxnId="{CF1BC589-4C86-47D9-A947-D467FDF8F6EF}">
      <dgm:prSet/>
      <dgm:spPr/>
      <dgm:t>
        <a:bodyPr/>
        <a:lstStyle/>
        <a:p>
          <a:endParaRPr lang="en-US"/>
        </a:p>
      </dgm:t>
    </dgm:pt>
    <dgm:pt modelId="{5F43E262-A5D7-4A7E-A371-6B539D3A7A08}" type="sibTrans" cxnId="{CF1BC589-4C86-47D9-A947-D467FDF8F6EF}">
      <dgm:prSet/>
      <dgm:spPr/>
      <dgm:t>
        <a:bodyPr/>
        <a:lstStyle/>
        <a:p>
          <a:endParaRPr lang="en-US"/>
        </a:p>
      </dgm:t>
    </dgm:pt>
    <dgm:pt modelId="{FDE8AA45-D32E-4AFA-8279-821B7D450BDA}">
      <dgm:prSet/>
      <dgm:spPr/>
      <dgm:t>
        <a:bodyPr/>
        <a:lstStyle/>
        <a:p>
          <a:r>
            <a:rPr lang="fi-FI" b="1"/>
            <a:t>Arvioi</a:t>
          </a:r>
          <a:r>
            <a:rPr lang="fi-FI"/>
            <a:t> = Perustele, toimiiko teksti esimerkiksi suhteessa kohderyhmään ja kontekstiin.</a:t>
          </a:r>
          <a:endParaRPr lang="en-US"/>
        </a:p>
      </dgm:t>
    </dgm:pt>
    <dgm:pt modelId="{97472AEF-948D-4C46-8BA6-B547FA1E73AA}" type="parTrans" cxnId="{0219E36A-2B65-42A8-AB8A-3A0681EC2B7F}">
      <dgm:prSet/>
      <dgm:spPr/>
      <dgm:t>
        <a:bodyPr/>
        <a:lstStyle/>
        <a:p>
          <a:endParaRPr lang="en-US"/>
        </a:p>
      </dgm:t>
    </dgm:pt>
    <dgm:pt modelId="{B8435BD3-738C-4A6B-BB2C-99B6FB13FC66}" type="sibTrans" cxnId="{0219E36A-2B65-42A8-AB8A-3A0681EC2B7F}">
      <dgm:prSet/>
      <dgm:spPr/>
      <dgm:t>
        <a:bodyPr/>
        <a:lstStyle/>
        <a:p>
          <a:endParaRPr lang="en-US"/>
        </a:p>
      </dgm:t>
    </dgm:pt>
    <dgm:pt modelId="{378E146F-98D6-4AE5-89EC-A0EA22EFED5E}">
      <dgm:prSet/>
      <dgm:spPr/>
      <dgm:t>
        <a:bodyPr/>
        <a:lstStyle/>
        <a:p>
          <a:r>
            <a:rPr lang="fi-FI" b="1" dirty="0"/>
            <a:t>Vertaile</a:t>
          </a:r>
          <a:r>
            <a:rPr lang="fi-FI" dirty="0"/>
            <a:t> = Etsi eroja ja yhtäläisyyksiä ja pohdi niiden syitä.</a:t>
          </a:r>
          <a:endParaRPr lang="en-US" dirty="0"/>
        </a:p>
      </dgm:t>
    </dgm:pt>
    <dgm:pt modelId="{5F3C028F-DCEA-44B2-BFE0-49213EA20F11}" type="parTrans" cxnId="{347A4FEE-950F-49E4-9CA7-BAA54E157809}">
      <dgm:prSet/>
      <dgm:spPr/>
      <dgm:t>
        <a:bodyPr/>
        <a:lstStyle/>
        <a:p>
          <a:endParaRPr lang="en-US"/>
        </a:p>
      </dgm:t>
    </dgm:pt>
    <dgm:pt modelId="{CC627CD7-5CFD-4AB3-B486-D6C76EDDB64B}" type="sibTrans" cxnId="{347A4FEE-950F-49E4-9CA7-BAA54E157809}">
      <dgm:prSet/>
      <dgm:spPr/>
      <dgm:t>
        <a:bodyPr/>
        <a:lstStyle/>
        <a:p>
          <a:endParaRPr lang="en-US"/>
        </a:p>
      </dgm:t>
    </dgm:pt>
    <dgm:pt modelId="{D389E606-A546-48C5-A244-291F49BA3636}" type="pres">
      <dgm:prSet presAssocID="{87AAAE30-52EB-4C24-B8F9-86C19D22013C}" presName="root" presStyleCnt="0">
        <dgm:presLayoutVars>
          <dgm:dir/>
          <dgm:resizeHandles val="exact"/>
        </dgm:presLayoutVars>
      </dgm:prSet>
      <dgm:spPr/>
    </dgm:pt>
    <dgm:pt modelId="{7A1E27B8-DA7C-4B0E-B27F-CA154571229E}" type="pres">
      <dgm:prSet presAssocID="{127B14BA-5A00-4DA9-BA31-92D669327E75}" presName="compNode" presStyleCnt="0"/>
      <dgm:spPr/>
    </dgm:pt>
    <dgm:pt modelId="{C1918319-8CEC-46BB-A882-8085FCB7AB36}" type="pres">
      <dgm:prSet presAssocID="{127B14BA-5A00-4DA9-BA31-92D669327E75}" presName="bgRect" presStyleLbl="bgShp" presStyleIdx="0" presStyleCnt="4"/>
      <dgm:spPr/>
    </dgm:pt>
    <dgm:pt modelId="{30D6E52F-F03D-4509-8051-0CDABF2A1F15}" type="pres">
      <dgm:prSet presAssocID="{127B14BA-5A00-4DA9-BA31-92D669327E75}" presName="iconRect" presStyleLbl="node1" presStyleIdx="0" presStyleCnt="4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4CA5DF6E-FECF-44DF-9679-4C97D6FA4ACE}" type="pres">
      <dgm:prSet presAssocID="{127B14BA-5A00-4DA9-BA31-92D669327E75}" presName="spaceRect" presStyleCnt="0"/>
      <dgm:spPr/>
    </dgm:pt>
    <dgm:pt modelId="{F6C624F3-D12A-4F93-A874-A9DA306E14DD}" type="pres">
      <dgm:prSet presAssocID="{127B14BA-5A00-4DA9-BA31-92D669327E75}" presName="parTx" presStyleLbl="revTx" presStyleIdx="0" presStyleCnt="4">
        <dgm:presLayoutVars>
          <dgm:chMax val="0"/>
          <dgm:chPref val="0"/>
        </dgm:presLayoutVars>
      </dgm:prSet>
      <dgm:spPr/>
    </dgm:pt>
    <dgm:pt modelId="{32D0D130-22A0-4A1B-B024-02C5588A78A2}" type="pres">
      <dgm:prSet presAssocID="{6C5AE386-DE6E-4AFA-99D3-D13436B362A8}" presName="sibTrans" presStyleCnt="0"/>
      <dgm:spPr/>
    </dgm:pt>
    <dgm:pt modelId="{B9F015A5-095B-48A4-B932-93CB16688644}" type="pres">
      <dgm:prSet presAssocID="{6306B597-EFB6-48A3-9629-31A8A25E7A10}" presName="compNode" presStyleCnt="0"/>
      <dgm:spPr/>
    </dgm:pt>
    <dgm:pt modelId="{8ABC191B-E870-4E79-A12A-B9267E9F181B}" type="pres">
      <dgm:prSet presAssocID="{6306B597-EFB6-48A3-9629-31A8A25E7A10}" presName="bgRect" presStyleLbl="bgShp" presStyleIdx="1" presStyleCnt="4"/>
      <dgm:spPr/>
    </dgm:pt>
    <dgm:pt modelId="{469F8E6E-DB74-46F2-9470-03231902E4B7}" type="pres">
      <dgm:prSet presAssocID="{6306B597-EFB6-48A3-9629-31A8A25E7A1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voriihi tasaisella täytöllä"/>
        </a:ext>
      </dgm:extLst>
    </dgm:pt>
    <dgm:pt modelId="{DDCEE8DD-E364-446E-B226-789193EE6D3B}" type="pres">
      <dgm:prSet presAssocID="{6306B597-EFB6-48A3-9629-31A8A25E7A10}" presName="spaceRect" presStyleCnt="0"/>
      <dgm:spPr/>
    </dgm:pt>
    <dgm:pt modelId="{FACDE933-A3A8-4500-BBA6-DD39075C7665}" type="pres">
      <dgm:prSet presAssocID="{6306B597-EFB6-48A3-9629-31A8A25E7A10}" presName="parTx" presStyleLbl="revTx" presStyleIdx="1" presStyleCnt="4">
        <dgm:presLayoutVars>
          <dgm:chMax val="0"/>
          <dgm:chPref val="0"/>
        </dgm:presLayoutVars>
      </dgm:prSet>
      <dgm:spPr/>
    </dgm:pt>
    <dgm:pt modelId="{64EA47F2-5FCE-442F-8013-8D5769942542}" type="pres">
      <dgm:prSet presAssocID="{5F43E262-A5D7-4A7E-A371-6B539D3A7A08}" presName="sibTrans" presStyleCnt="0"/>
      <dgm:spPr/>
    </dgm:pt>
    <dgm:pt modelId="{E1181C23-1C4C-4C1A-B862-89F0705D7B35}" type="pres">
      <dgm:prSet presAssocID="{FDE8AA45-D32E-4AFA-8279-821B7D450BDA}" presName="compNode" presStyleCnt="0"/>
      <dgm:spPr/>
    </dgm:pt>
    <dgm:pt modelId="{890935CD-2AAE-4FBA-B6E4-E25AD221674E}" type="pres">
      <dgm:prSet presAssocID="{FDE8AA45-D32E-4AFA-8279-821B7D450BDA}" presName="bgRect" presStyleLbl="bgShp" presStyleIdx="2" presStyleCnt="4"/>
      <dgm:spPr/>
    </dgm:pt>
    <dgm:pt modelId="{69A6D618-6BEB-4E98-95CB-3AA54D70BBDE}" type="pres">
      <dgm:prSet presAssocID="{FDE8AA45-D32E-4AFA-8279-821B7D450BD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rkki 10 tasaisella täytöllä"/>
        </a:ext>
      </dgm:extLst>
    </dgm:pt>
    <dgm:pt modelId="{614FBFDE-6BA6-433A-9002-A8C0767C9C36}" type="pres">
      <dgm:prSet presAssocID="{FDE8AA45-D32E-4AFA-8279-821B7D450BDA}" presName="spaceRect" presStyleCnt="0"/>
      <dgm:spPr/>
    </dgm:pt>
    <dgm:pt modelId="{E270AE65-33DD-4A8A-8161-2250FDCB98B0}" type="pres">
      <dgm:prSet presAssocID="{FDE8AA45-D32E-4AFA-8279-821B7D450BDA}" presName="parTx" presStyleLbl="revTx" presStyleIdx="2" presStyleCnt="4">
        <dgm:presLayoutVars>
          <dgm:chMax val="0"/>
          <dgm:chPref val="0"/>
        </dgm:presLayoutVars>
      </dgm:prSet>
      <dgm:spPr/>
    </dgm:pt>
    <dgm:pt modelId="{BE408398-1FE9-481F-836F-8CF60EEF33C7}" type="pres">
      <dgm:prSet presAssocID="{B8435BD3-738C-4A6B-BB2C-99B6FB13FC66}" presName="sibTrans" presStyleCnt="0"/>
      <dgm:spPr/>
    </dgm:pt>
    <dgm:pt modelId="{9F185813-90B8-4B9B-8FA9-F4BCA4194ADF}" type="pres">
      <dgm:prSet presAssocID="{378E146F-98D6-4AE5-89EC-A0EA22EFED5E}" presName="compNode" presStyleCnt="0"/>
      <dgm:spPr/>
    </dgm:pt>
    <dgm:pt modelId="{BE7FE89A-C6D4-40AC-B597-9CC7D6798FB5}" type="pres">
      <dgm:prSet presAssocID="{378E146F-98D6-4AE5-89EC-A0EA22EFED5E}" presName="bgRect" presStyleLbl="bgShp" presStyleIdx="3" presStyleCnt="4"/>
      <dgm:spPr/>
    </dgm:pt>
    <dgm:pt modelId="{58902F06-4BD4-4788-89FC-EAB1D3BCE436}" type="pres">
      <dgm:prSet presAssocID="{378E146F-98D6-4AE5-89EC-A0EA22EFED5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aka epätasapaino tasaisella täytöllä"/>
        </a:ext>
      </dgm:extLst>
    </dgm:pt>
    <dgm:pt modelId="{F966770E-1526-4F46-A5E3-8DC4C3A16F6A}" type="pres">
      <dgm:prSet presAssocID="{378E146F-98D6-4AE5-89EC-A0EA22EFED5E}" presName="spaceRect" presStyleCnt="0"/>
      <dgm:spPr/>
    </dgm:pt>
    <dgm:pt modelId="{C3B68B23-B7FE-4FC4-8B2A-B7B1A4CF1731}" type="pres">
      <dgm:prSet presAssocID="{378E146F-98D6-4AE5-89EC-A0EA22EFED5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4420E0D-B6E4-42DB-B23A-25218F5141A7}" srcId="{87AAAE30-52EB-4C24-B8F9-86C19D22013C}" destId="{127B14BA-5A00-4DA9-BA31-92D669327E75}" srcOrd="0" destOrd="0" parTransId="{2EE7AA12-3AE6-4B73-8076-5DF0AB24D63A}" sibTransId="{6C5AE386-DE6E-4AFA-99D3-D13436B362A8}"/>
    <dgm:cxn modelId="{32F68B31-7697-4F20-9AA6-2B206F7AA5C8}" type="presOf" srcId="{378E146F-98D6-4AE5-89EC-A0EA22EFED5E}" destId="{C3B68B23-B7FE-4FC4-8B2A-B7B1A4CF1731}" srcOrd="0" destOrd="0" presId="urn:microsoft.com/office/officeart/2018/2/layout/IconVerticalSolidList"/>
    <dgm:cxn modelId="{236F4F39-A6C5-4DD8-BA91-D3F389697591}" type="presOf" srcId="{127B14BA-5A00-4DA9-BA31-92D669327E75}" destId="{F6C624F3-D12A-4F93-A874-A9DA306E14DD}" srcOrd="0" destOrd="0" presId="urn:microsoft.com/office/officeart/2018/2/layout/IconVerticalSolidList"/>
    <dgm:cxn modelId="{0219E36A-2B65-42A8-AB8A-3A0681EC2B7F}" srcId="{87AAAE30-52EB-4C24-B8F9-86C19D22013C}" destId="{FDE8AA45-D32E-4AFA-8279-821B7D450BDA}" srcOrd="2" destOrd="0" parTransId="{97472AEF-948D-4C46-8BA6-B547FA1E73AA}" sibTransId="{B8435BD3-738C-4A6B-BB2C-99B6FB13FC66}"/>
    <dgm:cxn modelId="{CF1BC589-4C86-47D9-A947-D467FDF8F6EF}" srcId="{87AAAE30-52EB-4C24-B8F9-86C19D22013C}" destId="{6306B597-EFB6-48A3-9629-31A8A25E7A10}" srcOrd="1" destOrd="0" parTransId="{25181168-4603-42AB-9D17-ACF8F057002F}" sibTransId="{5F43E262-A5D7-4A7E-A371-6B539D3A7A08}"/>
    <dgm:cxn modelId="{58692495-B874-464C-A12A-89F610648D5F}" type="presOf" srcId="{FDE8AA45-D32E-4AFA-8279-821B7D450BDA}" destId="{E270AE65-33DD-4A8A-8161-2250FDCB98B0}" srcOrd="0" destOrd="0" presId="urn:microsoft.com/office/officeart/2018/2/layout/IconVerticalSolidList"/>
    <dgm:cxn modelId="{3013EAA1-FB53-438A-96CC-488B503E5B4C}" type="presOf" srcId="{6306B597-EFB6-48A3-9629-31A8A25E7A10}" destId="{FACDE933-A3A8-4500-BBA6-DD39075C7665}" srcOrd="0" destOrd="0" presId="urn:microsoft.com/office/officeart/2018/2/layout/IconVerticalSolidList"/>
    <dgm:cxn modelId="{BC0A5AD7-56B8-4095-AD95-9E10EB42C0C8}" type="presOf" srcId="{87AAAE30-52EB-4C24-B8F9-86C19D22013C}" destId="{D389E606-A546-48C5-A244-291F49BA3636}" srcOrd="0" destOrd="0" presId="urn:microsoft.com/office/officeart/2018/2/layout/IconVerticalSolidList"/>
    <dgm:cxn modelId="{347A4FEE-950F-49E4-9CA7-BAA54E157809}" srcId="{87AAAE30-52EB-4C24-B8F9-86C19D22013C}" destId="{378E146F-98D6-4AE5-89EC-A0EA22EFED5E}" srcOrd="3" destOrd="0" parTransId="{5F3C028F-DCEA-44B2-BFE0-49213EA20F11}" sibTransId="{CC627CD7-5CFD-4AB3-B486-D6C76EDDB64B}"/>
    <dgm:cxn modelId="{186DB352-8B4D-41F5-9840-D94F7A97E0A0}" type="presParOf" srcId="{D389E606-A546-48C5-A244-291F49BA3636}" destId="{7A1E27B8-DA7C-4B0E-B27F-CA154571229E}" srcOrd="0" destOrd="0" presId="urn:microsoft.com/office/officeart/2018/2/layout/IconVerticalSolidList"/>
    <dgm:cxn modelId="{BEFBBA0B-FE19-445F-B335-A0FC4695E2F2}" type="presParOf" srcId="{7A1E27B8-DA7C-4B0E-B27F-CA154571229E}" destId="{C1918319-8CEC-46BB-A882-8085FCB7AB36}" srcOrd="0" destOrd="0" presId="urn:microsoft.com/office/officeart/2018/2/layout/IconVerticalSolidList"/>
    <dgm:cxn modelId="{306B0193-8CC7-46E4-B104-A6BD2025D566}" type="presParOf" srcId="{7A1E27B8-DA7C-4B0E-B27F-CA154571229E}" destId="{30D6E52F-F03D-4509-8051-0CDABF2A1F15}" srcOrd="1" destOrd="0" presId="urn:microsoft.com/office/officeart/2018/2/layout/IconVerticalSolidList"/>
    <dgm:cxn modelId="{EC3CEB69-2631-43DB-897A-7E85DDA21DE3}" type="presParOf" srcId="{7A1E27B8-DA7C-4B0E-B27F-CA154571229E}" destId="{4CA5DF6E-FECF-44DF-9679-4C97D6FA4ACE}" srcOrd="2" destOrd="0" presId="urn:microsoft.com/office/officeart/2018/2/layout/IconVerticalSolidList"/>
    <dgm:cxn modelId="{2F63E119-7464-4CED-8D45-8B687997F2AE}" type="presParOf" srcId="{7A1E27B8-DA7C-4B0E-B27F-CA154571229E}" destId="{F6C624F3-D12A-4F93-A874-A9DA306E14DD}" srcOrd="3" destOrd="0" presId="urn:microsoft.com/office/officeart/2018/2/layout/IconVerticalSolidList"/>
    <dgm:cxn modelId="{7F35FF7C-7CBA-497F-8176-3099954556C5}" type="presParOf" srcId="{D389E606-A546-48C5-A244-291F49BA3636}" destId="{32D0D130-22A0-4A1B-B024-02C5588A78A2}" srcOrd="1" destOrd="0" presId="urn:microsoft.com/office/officeart/2018/2/layout/IconVerticalSolidList"/>
    <dgm:cxn modelId="{6354A44C-4E77-473C-BAF5-A883204C96FB}" type="presParOf" srcId="{D389E606-A546-48C5-A244-291F49BA3636}" destId="{B9F015A5-095B-48A4-B932-93CB16688644}" srcOrd="2" destOrd="0" presId="urn:microsoft.com/office/officeart/2018/2/layout/IconVerticalSolidList"/>
    <dgm:cxn modelId="{F5BECB18-95CA-4132-8A4C-4811CB71FD1D}" type="presParOf" srcId="{B9F015A5-095B-48A4-B932-93CB16688644}" destId="{8ABC191B-E870-4E79-A12A-B9267E9F181B}" srcOrd="0" destOrd="0" presId="urn:microsoft.com/office/officeart/2018/2/layout/IconVerticalSolidList"/>
    <dgm:cxn modelId="{F2363D0C-CA73-44FC-A778-0678DBE8745B}" type="presParOf" srcId="{B9F015A5-095B-48A4-B932-93CB16688644}" destId="{469F8E6E-DB74-46F2-9470-03231902E4B7}" srcOrd="1" destOrd="0" presId="urn:microsoft.com/office/officeart/2018/2/layout/IconVerticalSolidList"/>
    <dgm:cxn modelId="{DE07333F-C52E-4EC3-BB50-CEE8789A41CF}" type="presParOf" srcId="{B9F015A5-095B-48A4-B932-93CB16688644}" destId="{DDCEE8DD-E364-446E-B226-789193EE6D3B}" srcOrd="2" destOrd="0" presId="urn:microsoft.com/office/officeart/2018/2/layout/IconVerticalSolidList"/>
    <dgm:cxn modelId="{6D648C70-2BF5-44BA-AE23-4100466A16DE}" type="presParOf" srcId="{B9F015A5-095B-48A4-B932-93CB16688644}" destId="{FACDE933-A3A8-4500-BBA6-DD39075C7665}" srcOrd="3" destOrd="0" presId="urn:microsoft.com/office/officeart/2018/2/layout/IconVerticalSolidList"/>
    <dgm:cxn modelId="{3EBC347B-E909-4A8C-9B09-570F4BE1F5CD}" type="presParOf" srcId="{D389E606-A546-48C5-A244-291F49BA3636}" destId="{64EA47F2-5FCE-442F-8013-8D5769942542}" srcOrd="3" destOrd="0" presId="urn:microsoft.com/office/officeart/2018/2/layout/IconVerticalSolidList"/>
    <dgm:cxn modelId="{33EF60FF-75EA-419E-9A2E-8372523D24AD}" type="presParOf" srcId="{D389E606-A546-48C5-A244-291F49BA3636}" destId="{E1181C23-1C4C-4C1A-B862-89F0705D7B35}" srcOrd="4" destOrd="0" presId="urn:microsoft.com/office/officeart/2018/2/layout/IconVerticalSolidList"/>
    <dgm:cxn modelId="{107B9AF1-F960-4885-88E6-5EE96E766CFD}" type="presParOf" srcId="{E1181C23-1C4C-4C1A-B862-89F0705D7B35}" destId="{890935CD-2AAE-4FBA-B6E4-E25AD221674E}" srcOrd="0" destOrd="0" presId="urn:microsoft.com/office/officeart/2018/2/layout/IconVerticalSolidList"/>
    <dgm:cxn modelId="{A544505A-807A-4396-A2EA-5802D8AC79C9}" type="presParOf" srcId="{E1181C23-1C4C-4C1A-B862-89F0705D7B35}" destId="{69A6D618-6BEB-4E98-95CB-3AA54D70BBDE}" srcOrd="1" destOrd="0" presId="urn:microsoft.com/office/officeart/2018/2/layout/IconVerticalSolidList"/>
    <dgm:cxn modelId="{A215C0DE-2ABA-4297-9955-9451983D8295}" type="presParOf" srcId="{E1181C23-1C4C-4C1A-B862-89F0705D7B35}" destId="{614FBFDE-6BA6-433A-9002-A8C0767C9C36}" srcOrd="2" destOrd="0" presId="urn:microsoft.com/office/officeart/2018/2/layout/IconVerticalSolidList"/>
    <dgm:cxn modelId="{0D0E5CDA-4548-48E5-A3DE-A62533D438C2}" type="presParOf" srcId="{E1181C23-1C4C-4C1A-B862-89F0705D7B35}" destId="{E270AE65-33DD-4A8A-8161-2250FDCB98B0}" srcOrd="3" destOrd="0" presId="urn:microsoft.com/office/officeart/2018/2/layout/IconVerticalSolidList"/>
    <dgm:cxn modelId="{F2126859-12E7-457F-917F-50FC35C718DD}" type="presParOf" srcId="{D389E606-A546-48C5-A244-291F49BA3636}" destId="{BE408398-1FE9-481F-836F-8CF60EEF33C7}" srcOrd="5" destOrd="0" presId="urn:microsoft.com/office/officeart/2018/2/layout/IconVerticalSolidList"/>
    <dgm:cxn modelId="{EACB1439-9AAC-4DD2-AF4B-9FBA90873469}" type="presParOf" srcId="{D389E606-A546-48C5-A244-291F49BA3636}" destId="{9F185813-90B8-4B9B-8FA9-F4BCA4194ADF}" srcOrd="6" destOrd="0" presId="urn:microsoft.com/office/officeart/2018/2/layout/IconVerticalSolidList"/>
    <dgm:cxn modelId="{1EAE1404-99A8-40F0-A99E-8B67788CEFBF}" type="presParOf" srcId="{9F185813-90B8-4B9B-8FA9-F4BCA4194ADF}" destId="{BE7FE89A-C6D4-40AC-B597-9CC7D6798FB5}" srcOrd="0" destOrd="0" presId="urn:microsoft.com/office/officeart/2018/2/layout/IconVerticalSolidList"/>
    <dgm:cxn modelId="{E1527343-027A-4F35-8B55-266FAD6798A2}" type="presParOf" srcId="{9F185813-90B8-4B9B-8FA9-F4BCA4194ADF}" destId="{58902F06-4BD4-4788-89FC-EAB1D3BCE436}" srcOrd="1" destOrd="0" presId="urn:microsoft.com/office/officeart/2018/2/layout/IconVerticalSolidList"/>
    <dgm:cxn modelId="{25B5A02B-3661-402C-988B-E0F2C96FDD2F}" type="presParOf" srcId="{9F185813-90B8-4B9B-8FA9-F4BCA4194ADF}" destId="{F966770E-1526-4F46-A5E3-8DC4C3A16F6A}" srcOrd="2" destOrd="0" presId="urn:microsoft.com/office/officeart/2018/2/layout/IconVerticalSolidList"/>
    <dgm:cxn modelId="{FB8C2803-104A-4F63-A0FF-E8320B2F7342}" type="presParOf" srcId="{9F185813-90B8-4B9B-8FA9-F4BCA4194ADF}" destId="{C3B68B23-B7FE-4FC4-8B2A-B7B1A4CF173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3A8E2-1DC4-DF42-95D8-4214DF52CE61}">
      <dsp:nvSpPr>
        <dsp:cNvPr id="0" name=""/>
        <dsp:cNvSpPr/>
      </dsp:nvSpPr>
      <dsp:spPr>
        <a:xfrm>
          <a:off x="0" y="72313"/>
          <a:ext cx="8249424" cy="20774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Ylioppilaskokeessa on 2 koetta:</a:t>
          </a:r>
          <a:endParaRPr lang="en-US" sz="3700" kern="1200"/>
        </a:p>
      </dsp:txBody>
      <dsp:txXfrm>
        <a:off x="101411" y="173724"/>
        <a:ext cx="8046602" cy="1874590"/>
      </dsp:txXfrm>
    </dsp:sp>
    <dsp:sp modelId="{D616274A-F87F-AF42-914F-15C2F8829337}">
      <dsp:nvSpPr>
        <dsp:cNvPr id="0" name=""/>
        <dsp:cNvSpPr/>
      </dsp:nvSpPr>
      <dsp:spPr>
        <a:xfrm>
          <a:off x="0" y="2256286"/>
          <a:ext cx="8249424" cy="2077412"/>
        </a:xfrm>
        <a:prstGeom prst="roundRect">
          <a:avLst/>
        </a:prstGeom>
        <a:solidFill>
          <a:schemeClr val="accent2">
            <a:hueOff val="1505311"/>
            <a:satOff val="-239"/>
            <a:lumOff val="23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/>
            <a:t>kirjoitustaidon koe = 1 aineistopohjainen esseemuotoinen kirjoitus (6000 merkkiä) </a:t>
          </a:r>
          <a:endParaRPr lang="en-US" sz="3700" kern="1200" dirty="0"/>
        </a:p>
      </dsp:txBody>
      <dsp:txXfrm>
        <a:off x="101411" y="2357697"/>
        <a:ext cx="8046602" cy="1874590"/>
      </dsp:txXfrm>
    </dsp:sp>
    <dsp:sp modelId="{A7694B0B-3C60-A744-8CCE-F2F53DD6B077}">
      <dsp:nvSpPr>
        <dsp:cNvPr id="0" name=""/>
        <dsp:cNvSpPr/>
      </dsp:nvSpPr>
      <dsp:spPr>
        <a:xfrm>
          <a:off x="0" y="4440259"/>
          <a:ext cx="8249424" cy="2077412"/>
        </a:xfrm>
        <a:prstGeom prst="roundRect">
          <a:avLst/>
        </a:prstGeom>
        <a:solidFill>
          <a:schemeClr val="accent2">
            <a:hueOff val="3010621"/>
            <a:satOff val="-4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/>
            <a:t>lukutaidon koe = 2 – 4 aineistona olevia tekstejä analysoivia ja tulkitsevia vastauksia (2000 – 4500 merkkiä)</a:t>
          </a:r>
          <a:endParaRPr lang="en-US" sz="3700" kern="1200" dirty="0"/>
        </a:p>
      </dsp:txBody>
      <dsp:txXfrm>
        <a:off x="101411" y="4541670"/>
        <a:ext cx="8046602" cy="18745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B09DC-7AFA-B548-AAF9-10F894FE5466}">
      <dsp:nvSpPr>
        <dsp:cNvPr id="0" name=""/>
        <dsp:cNvSpPr/>
      </dsp:nvSpPr>
      <dsp:spPr>
        <a:xfrm>
          <a:off x="0" y="33465"/>
          <a:ext cx="7840717" cy="147727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Osa I = asia- ja mediatekstit</a:t>
          </a:r>
          <a:endParaRPr lang="en-US" sz="3700" kern="1200"/>
        </a:p>
      </dsp:txBody>
      <dsp:txXfrm>
        <a:off x="72114" y="105579"/>
        <a:ext cx="7696489" cy="1333043"/>
      </dsp:txXfrm>
    </dsp:sp>
    <dsp:sp modelId="{E744B72A-8276-B24E-B845-B9B23D566A43}">
      <dsp:nvSpPr>
        <dsp:cNvPr id="0" name=""/>
        <dsp:cNvSpPr/>
      </dsp:nvSpPr>
      <dsp:spPr>
        <a:xfrm>
          <a:off x="0" y="1617296"/>
          <a:ext cx="7840717" cy="1477271"/>
        </a:xfrm>
        <a:prstGeom prst="roundRect">
          <a:avLst/>
        </a:prstGeom>
        <a:solidFill>
          <a:schemeClr val="accent2">
            <a:hueOff val="1003540"/>
            <a:satOff val="-160"/>
            <a:lumOff val="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Osa II = kaunokirjalliset ja muut fiktiiviset tekstit</a:t>
          </a:r>
          <a:endParaRPr lang="en-US" sz="3700" kern="1200"/>
        </a:p>
      </dsp:txBody>
      <dsp:txXfrm>
        <a:off x="72114" y="1689410"/>
        <a:ext cx="7696489" cy="1333043"/>
      </dsp:txXfrm>
    </dsp:sp>
    <dsp:sp modelId="{08B8A464-980F-DF46-A4C2-04223AEFA47F}">
      <dsp:nvSpPr>
        <dsp:cNvPr id="0" name=""/>
        <dsp:cNvSpPr/>
      </dsp:nvSpPr>
      <dsp:spPr>
        <a:xfrm>
          <a:off x="0" y="3179195"/>
          <a:ext cx="7840717" cy="1477271"/>
        </a:xfrm>
        <a:prstGeom prst="roundRect">
          <a:avLst/>
        </a:prstGeom>
        <a:solidFill>
          <a:schemeClr val="accent2">
            <a:hueOff val="2007081"/>
            <a:satOff val="-319"/>
            <a:lumOff val="313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/>
            <a:t>Molemmissa osissa on 2 vaihtoehtoa, joista valitaan yksi.</a:t>
          </a:r>
          <a:endParaRPr lang="en-US" sz="3700" kern="1200" dirty="0"/>
        </a:p>
      </dsp:txBody>
      <dsp:txXfrm>
        <a:off x="72114" y="3251309"/>
        <a:ext cx="7696489" cy="1333043"/>
      </dsp:txXfrm>
    </dsp:sp>
    <dsp:sp modelId="{B61D792E-36D1-A941-8DFF-72D3D1C0B3DC}">
      <dsp:nvSpPr>
        <dsp:cNvPr id="0" name=""/>
        <dsp:cNvSpPr/>
      </dsp:nvSpPr>
      <dsp:spPr>
        <a:xfrm>
          <a:off x="0" y="4784959"/>
          <a:ext cx="7840717" cy="1477271"/>
        </a:xfrm>
        <a:prstGeom prst="roundRect">
          <a:avLst/>
        </a:prstGeom>
        <a:solidFill>
          <a:schemeClr val="accent2">
            <a:hueOff val="3010621"/>
            <a:satOff val="-4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/>
            <a:t>Tehtävät voivat olla yksi- tai kaksiosaisia.</a:t>
          </a:r>
          <a:endParaRPr lang="en-US" sz="3700" kern="1200"/>
        </a:p>
      </dsp:txBody>
      <dsp:txXfrm>
        <a:off x="72114" y="4857073"/>
        <a:ext cx="7696489" cy="13330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18319-8CEC-46BB-A882-8085FCB7AB36}">
      <dsp:nvSpPr>
        <dsp:cNvPr id="0" name=""/>
        <dsp:cNvSpPr/>
      </dsp:nvSpPr>
      <dsp:spPr>
        <a:xfrm>
          <a:off x="0" y="2460"/>
          <a:ext cx="11550869" cy="124692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6E52F-F03D-4509-8051-0CDABF2A1F15}">
      <dsp:nvSpPr>
        <dsp:cNvPr id="0" name=""/>
        <dsp:cNvSpPr/>
      </dsp:nvSpPr>
      <dsp:spPr>
        <a:xfrm>
          <a:off x="377196" y="283019"/>
          <a:ext cx="685811" cy="68581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624F3-D12A-4F93-A874-A9DA306E14DD}">
      <dsp:nvSpPr>
        <dsp:cNvPr id="0" name=""/>
        <dsp:cNvSpPr/>
      </dsp:nvSpPr>
      <dsp:spPr>
        <a:xfrm>
          <a:off x="1440203" y="2460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/>
            <a:t>Erittele tai analysoi </a:t>
          </a:r>
          <a:r>
            <a:rPr lang="fi-FI" sz="2200" kern="1200" dirty="0"/>
            <a:t>= Tee tarkkoja havaintoja tekstin ilmaisukeinoista. Käytä tekstilajin analyysiin sopivia käsitteitä. </a:t>
          </a:r>
          <a:endParaRPr lang="en-US" sz="2200" kern="1200" dirty="0"/>
        </a:p>
      </dsp:txBody>
      <dsp:txXfrm>
        <a:off x="1440203" y="2460"/>
        <a:ext cx="10110665" cy="1246929"/>
      </dsp:txXfrm>
    </dsp:sp>
    <dsp:sp modelId="{8ABC191B-E870-4E79-A12A-B9267E9F181B}">
      <dsp:nvSpPr>
        <dsp:cNvPr id="0" name=""/>
        <dsp:cNvSpPr/>
      </dsp:nvSpPr>
      <dsp:spPr>
        <a:xfrm>
          <a:off x="0" y="1561121"/>
          <a:ext cx="11550869" cy="124692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F8E6E-DB74-46F2-9470-03231902E4B7}">
      <dsp:nvSpPr>
        <dsp:cNvPr id="0" name=""/>
        <dsp:cNvSpPr/>
      </dsp:nvSpPr>
      <dsp:spPr>
        <a:xfrm>
          <a:off x="377196" y="1841680"/>
          <a:ext cx="685811" cy="685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CDE933-A3A8-4500-BBA6-DD39075C7665}">
      <dsp:nvSpPr>
        <dsp:cNvPr id="0" name=""/>
        <dsp:cNvSpPr/>
      </dsp:nvSpPr>
      <dsp:spPr>
        <a:xfrm>
          <a:off x="1440203" y="1561121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/>
            <a:t>Tulkitse</a:t>
          </a:r>
          <a:r>
            <a:rPr lang="fi-FI" sz="2200" kern="1200" dirty="0"/>
            <a:t> = Tee päätelmiä, miksi analyysissa löytämiäsi keinoja käytetään. Mitä niillä tavoitellaan? Miten ne liittyvät kaunokirjallisen tekstin teemoihin?. Suhteuta teksti kontekstiin, johon se liittyy.</a:t>
          </a:r>
          <a:endParaRPr lang="en-US" sz="2200" kern="1200" dirty="0"/>
        </a:p>
      </dsp:txBody>
      <dsp:txXfrm>
        <a:off x="1440203" y="1561121"/>
        <a:ext cx="10110665" cy="1246929"/>
      </dsp:txXfrm>
    </dsp:sp>
    <dsp:sp modelId="{890935CD-2AAE-4FBA-B6E4-E25AD221674E}">
      <dsp:nvSpPr>
        <dsp:cNvPr id="0" name=""/>
        <dsp:cNvSpPr/>
      </dsp:nvSpPr>
      <dsp:spPr>
        <a:xfrm>
          <a:off x="0" y="3119783"/>
          <a:ext cx="11550869" cy="124692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A6D618-6BEB-4E98-95CB-3AA54D70BBDE}">
      <dsp:nvSpPr>
        <dsp:cNvPr id="0" name=""/>
        <dsp:cNvSpPr/>
      </dsp:nvSpPr>
      <dsp:spPr>
        <a:xfrm>
          <a:off x="377196" y="3400342"/>
          <a:ext cx="685811" cy="685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70AE65-33DD-4A8A-8161-2250FDCB98B0}">
      <dsp:nvSpPr>
        <dsp:cNvPr id="0" name=""/>
        <dsp:cNvSpPr/>
      </dsp:nvSpPr>
      <dsp:spPr>
        <a:xfrm>
          <a:off x="1440203" y="3119783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/>
            <a:t>Arvioi</a:t>
          </a:r>
          <a:r>
            <a:rPr lang="fi-FI" sz="2200" kern="1200"/>
            <a:t> = Perustele, toimiiko teksti esimerkiksi suhteessa kohderyhmään ja kontekstiin.</a:t>
          </a:r>
          <a:endParaRPr lang="en-US" sz="2200" kern="1200"/>
        </a:p>
      </dsp:txBody>
      <dsp:txXfrm>
        <a:off x="1440203" y="3119783"/>
        <a:ext cx="10110665" cy="1246929"/>
      </dsp:txXfrm>
    </dsp:sp>
    <dsp:sp modelId="{BE7FE89A-C6D4-40AC-B597-9CC7D6798FB5}">
      <dsp:nvSpPr>
        <dsp:cNvPr id="0" name=""/>
        <dsp:cNvSpPr/>
      </dsp:nvSpPr>
      <dsp:spPr>
        <a:xfrm>
          <a:off x="0" y="4678444"/>
          <a:ext cx="11550869" cy="124692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02F06-4BD4-4788-89FC-EAB1D3BCE436}">
      <dsp:nvSpPr>
        <dsp:cNvPr id="0" name=""/>
        <dsp:cNvSpPr/>
      </dsp:nvSpPr>
      <dsp:spPr>
        <a:xfrm>
          <a:off x="377196" y="4959003"/>
          <a:ext cx="685811" cy="6858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B68B23-B7FE-4FC4-8B2A-B7B1A4CF1731}">
      <dsp:nvSpPr>
        <dsp:cNvPr id="0" name=""/>
        <dsp:cNvSpPr/>
      </dsp:nvSpPr>
      <dsp:spPr>
        <a:xfrm>
          <a:off x="1440203" y="4678444"/>
          <a:ext cx="10110665" cy="12469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67" tIns="131967" rIns="131967" bIns="131967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b="1" kern="1200" dirty="0"/>
            <a:t>Vertaile</a:t>
          </a:r>
          <a:r>
            <a:rPr lang="fi-FI" sz="2200" kern="1200" dirty="0"/>
            <a:t> = Etsi eroja ja yhtäläisyyksiä ja pohdi niiden syitä.</a:t>
          </a:r>
          <a:endParaRPr lang="en-US" sz="2200" kern="1200" dirty="0"/>
        </a:p>
      </dsp:txBody>
      <dsp:txXfrm>
        <a:off x="1440203" y="4678444"/>
        <a:ext cx="10110665" cy="1246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10T12:40:01.044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0 1 24575,'6'9'0,"3"1"0,1-6 0,2 1 0,0 2 0,5-2 0,-4 3 0,4 1 0,-5-1 0,1-1 0,-1 1 0,0 1 0,0-1 0,1 0 0,3 4 0,-2-3 0,2 8 0,1-8 0,1 8 0,4-3 0,-4 4 0,3-3 0,-3 1 0,15 10 0,-5 5 0,13 4 0,-14-7 0,3-6 0,-12-4 0,6 9 0,-2 2 0,5 1 0,-8 2 0,11-1 0,-8 4 0,14 5 0,-14-12 0,8 17 0,-8-15 0,7 9 0,-7-7 0,5 5 0,-10-4 0,6 9 0,-8-13 0,8 12 0,-6-9 0,3 11 0,-4-5 0,-7-7 0,4 8 0,-2-10 0,-6 0 0,4-7 0,1 16 0,-2-13 0,1 8 0,-2-5 0,-6-11 0,5 5 0,-2-2 0,-1-1 0,4 8 0,-6-4 0,7 16 0,-3 2 0,0 0 0,0-3 0,-2-9 0,-2 0 0,2 9 0,-3-7 0,4 8 0,-4-9 0,4-2 0,-4 1 0,0-1 0,2-5 0,-1-1 0,2 0 0,-3-5 0,0 10 0,4 7 0,-3-9 0,4 11 0,-5-2 0,0-3 0,0 8 0,0-1 0,3-7 0,-2 8 0,2 0 0,-3 2 0,0 0 0,0 7 0,0-6 0,0-1 0,0 8 0,0-18 0,0 17 0,0-16 0,0 16 0,0-17 0,0 7 0,0 1 0,0-8 0,0 8 0,0-10 0,0 30 0,0-30 0,0 28 0,0-34 0,0 7 0,0-2 0,0-4 0,0-6 0,0-4 0,0-1 0,0-2 0,0 1 0,3-4 0,-2-1 0,1 2 0,1-1 0,-2 4 0,4-4 0,-4 3 0,2-3 0,-1 0 0,2 3 0,2-2 0,0 7 0,0-8 0,0 7 0,0-6 0,0 3 0,3-2 0,1-1 0,2 3 0,0-5 0,5 2 0,1 0 0,4 1 0,0 0 0,8 0 0,10 3 0,-6-6 0,34 7 0,-38-12 0,22 5 0,-29-7 0,-6 0 0,-3 0 0,-5 0 0,0 0 0,-2 0 0,2 0 0,-3 0 0,0 0 0,0 0 0,0 0 0,-2-3 0,1 2 0,-1-7 0,-1 4 0,-3 0 0,-6 1 0,-4 3 0,-6 0 0,-2 0 0,0 0 0,-3 0 0,3 3 0,-4 3 0,-8 5 0,5 0 0,0-1 0,4-1 0,10-1 0,-5 1 0,7-2 0,-1 5 0,1-3 0,3 1 0,0 2 0,0 1 0,0-1 0,2-1 0,2 1 0,-1 1 0,2 2 0,-2 6 0,0 2 0,2 0 0,-2 4 0,3-3 0,0 14 0,0-7 0,0 8 0,0 0 0,0-8 0,0 18 0,0 11 0,0-4 0,0 25 0,0-28 0,0 18 0,0-18 0,0 18 0,0-18 0,0 18 0,0-18 0,0 18 0,0-18 0,0 7 0,0 1 0,0-7 0,0 16 0,0-16 0,0 7 0,0 19 0,0-31 0,0 28 0,-6-6 0,5-13 0,-5 22 0,6-28 0,0-11 0,0 17 0,0-15 0,0 19 0,0-22 0,0 9 0,0-18 0,0 18 0,0-18 0,0 17 0,0-16 0,0 7 0,0-16 0,0 4 0,0-4 0,0-1 0,0 0 0,0-6 0,0 1 0,0-6 0,-3 1 0,3-1 0,-3-2 0,3 2 0,-3 0 0,0-2 0,-3 3 0,-1 0 0,-1-3 0,1 1 0,-5 2 0,3-3 0,-8 2 0,-16 7 0,-1 2 0,-13 0 0,15-2 0,-13 2 0,4 0 0,-16 9 0,-7 2 0,5-2 0,11-8 0,2 0 0,7-10 0,-2 2 0,-7 1 0,9-2 0,7-4 0,2-3 0,8 0 0,0-5 0,6 5 0,0-5 0,10 0 0,-3 0 0,3 0 0,0 0 0,-1 0 0,1 0 0,0 0 0,0 0 0,0 0 0,0 0 0,0 0 0,2 0 0,2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10T12:40:03.697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583 99 24575,'-3'-9'0,"3"-1"0,-3 5 0,13-3 0,2-1 0,18-3 0,10 7 0,31-9 0,-16 13 0,-4-7 0,-1 0 0,-3 6 0,38-6 0,-34 8 0,28 0 0,-34 5 0,23 3 0,-34 2 0,5 7 0,-13-2 0,-5 4 0,0 8 0,-1-3 0,-2 10 0,-7-6 0,-4-5 0,1 15 0,-1-12 0,3 21 0,-6-16 0,1 18 0,-5-18 0,0 8 0,0-11 0,0-4 0,-3-2 0,-3-7 0,-1 2 0,-2-2 0,0 1 0,2-1 0,-1 1 0,-2 6 0,3-4 0,-4 9 0,5-10 0,-1 5 0,0 0 0,4-9 0,-1 7 0,2-7 0,1-1 0,-4-1 0,4 1 0,-2-3 0,3 3 0,0-2 0,0-1 0,0 6 0,0-3 0,0 1 0,0 8 0,0-2 0,0 9 0,0 11 0,5 2 0,0 11 0,0-12 0,4 9 0,-8-8 0,8 10 0,-4-10 0,2-7 0,0-14 0,-3-7 0,1 1 0,-2-1 0,4-1 0,-4 0 0,2-5 0,-4 2 0,4-5 0,-4 3 0,5-2 0,-3-1 0,0 3 0,3-7 0,-5 8 0,4-8 0,-2 8 0,3-7 0,1 6 0,-1-6 0,7 7 0,10-2 0,1 4 0,6-3 0,0-3 0,-6-4 0,14 0 0,-6 0 0,-1 0 0,7 0 0,-14 0 0,2 0 0,-10 0 0,-6 0 0,-1 0 0,-3-4 0,0 4 0,-3-8 0,0 4 0,-6 0 0,-3 4 0,-3 0 0,-8 8 0,-1 2 0,-4 5 0,-4 13 0,-7 4 0,2 7 0,-6 1 0,7-1 0,1-2 0,6-2 0,3-8 0,9-5 0,-1-6 0,5-5 0,1 5 0,1-7 0,1 5 0,1-1 0,-2 2 0,1-2 0,1 1 0,-3-1 0,3 3 0,0-5 0,-3 5 0,5 2 0,-1-1 0,-2 11 0,4-6 0,-4 1 0,4-1 0,-3 0 0,2-9 0,-2 14 0,3 3 0,0-6 0,0 14 0,0-20 0,0 3 0,0 1 0,0 1 0,3 5 0,-2 21 0,2-15 0,-3 14 0,0-19 0,0 0 0,0-1 0,0-5 0,0 4 0,3-9 0,-2 10 0,1-5 0,-2 0 0,0 4 0,0 5 0,0 1 0,0-1 0,-3-5 0,2-4 0,-2 0 0,0-1 0,3-6 0,-3-1 0,0 1 0,0-3 0,-1-2 0,-1-3 0,2-4 0,-1 4 0,-4-8 0,1 4 0,-5-1 0,-12-3 0,-4 4 0,-19-4 0,-2 0 0,-15 0 0,-17 0-217,28-7 0,-2-1 217,-1 5 0,0 1 0,-3-6 0,2 0 0,-26 8 0,23 0 0,2 0 0,-2 0 0,-1 0 0,-1 0 0,-8 0 0,-29 0 0,16 0 0,17 0 0,11 0 0,28 0 0,5 0 0,14 0 0,1 0 0,4-4 108,0 0 1,3-1-1,0 3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10T12:41:20.364"/>
    </inkml:context>
    <inkml:brush xml:id="br0">
      <inkml:brushProperty name="width" value="0.1" units="cm"/>
      <inkml:brushProperty name="height" value="0.1" units="cm"/>
      <inkml:brushProperty name="color" value="#849398"/>
    </inkml:brush>
  </inkml:definitions>
  <inkml:trace contextRef="#ctx0" brushRef="#br0">166 103 24575,'-9'-13'0,"2"3"0,7 1 0,7-2 0,-1 2 0,6-2 0,-5 3 0,2 3 0,-3-1 0,0 4 0,0 0 0,0-2 0,3 3 0,-2-3 0,4 1 0,-4 2 0,2-3 0,0 4 0,-2 0 0,4 0 0,-1 0 0,6 0 0,2 0 0,0 0 0,3 0 0,-3 5 0,4-5 0,-4 8 0,-1-7 0,0 7 0,-4-3 0,16 0 0,-9 3 0,10-3 0,-8 4 0,0 1 0,1-5 0,-1 3 0,0-1 0,1 2 0,-6 0 0,-3 0 0,-2-2 0,-5 1 0,4 0 0,-1-1 0,-1 1 0,0 4 0,0-3 0,-2 2 0,4 1 0,-4-4 0,2 7 0,0-6 0,-2 5 0,2-1 0,-1 3 0,-1-4 0,2 3 0,-3-3 0,0 0 0,-2 3 0,1-3 0,-1 5 0,-1-6 0,2 5 0,-1-5 0,-1 5 0,3 0 0,-3 0 0,0-1 0,3 1 0,-5-3 0,1 1 0,-2-5 0,0 6 0,0-6 0,0 5 0,0-5 0,0 7 0,0-8 0,0 7 0,0-6 0,0 5 0,0-5 0,0 7 0,0-9 0,0 9 0,0-3 0,0 2 0,0 6 0,0 2 0,-2-4 0,1 8 0,-2-13 0,3 13 0,-3-10 0,3 5 0,-3-7 0,3 1 0,0 0 0,-3 0 0,3 6 0,-3-6 0,3 6 0,-3-6 0,2-1 0,-1 7 0,-1-5 0,2 20 0,-1-18 0,-2 19 0,4-20 0,-4 2 0,4-4 0,0 0 0,0 0 0,-3-1 0,3-2 0,-3 1 0,3-5 0,0 7 0,0-9 0,0 5 0,0 0 0,0-3 0,0 6 0,0-7 0,0 3 0,0 1 0,0 1 0,0 2 0,0 1 0,0-1 0,0 2 0,3-2 0,-3 1 0,6-1 0,-5 7 0,4-5 0,-1 11 0,2-11 0,2 10 0,-2-13 0,1 7 0,-1-10 0,0 6 0,3-2 0,-3 1 0,3-3 0,-3-3 0,-2-1 0,1-1 0,-1-5 0,-1 4 0,3-6 0,-3 7 0,3-8 0,-3 8 0,3-8 0,-3 7 0,3-5 0,-2 4 0,1-5 0,-1 2 0,2 1 0,0-3 0,0 5 0,3-4 0,-2 4 0,4-1 0,-4-1 0,5 4 0,-3-8 0,3 8 0,-2-8 0,1 7 0,-4-5 0,9 0 0,-8-2 0,8 4 0,-9-3 0,2 2 0,0-3 0,0 0 0,1 0 0,-1 0 0,-1 0 0,-1 0 0,5 4 0,-5-3 0,1 2 0,-1-3 0,1 0 0,-1 0 0,5 0 0,-5 0 0,1 0 0,1 0 0,-2 0 0,2 0 0,-3 0 0,0 0 0,0 0 0,0 0 0,1 0 0,-1 0 0,0 0 0,0 0 0,-3-3 0,0-2 0,-3-3 0,-3 0 0,0 5 0,-3-1 0,0 4 0,0 0 0,-1 4 0,-1-4 0,-2 7 0,1-5 0,0 0 0,3 2 0,-1-3 0,-1 6 0,1-3 0,-5 1 0,-2 2 0,1-3 0,-1 1 0,5 3 0,3-7 0,0 2 0,0 1 0,-3-3 0,-1 6 0,-2-2 0,3-1 0,0 0 0,5-2 0,-1-1 0,-1 3 0,-1-1 0,-5 2 0,-2 4 0,1-1 0,-4 1 0,5-2 0,3-3 0,0 4 0,3-8 0,-1 8 0,1-4 0,0 3 0,0 1 0,0 0 0,0 1 0,2-2 0,-1 1 0,4 0 0,-4 0 0,4 3 0,-4-2 0,1 5 0,-2 4 0,2 5 0,-3 6 0,3 0 0,-3 0 0,3-1 0,-3 2 0,6-2 0,-2 0 0,0 2 0,2-7 0,-2 4 0,-1-4 0,3-1 0,-2 0 0,3 0 0,0-6 0,0 6 0,0-10 0,0 3 0,0-2 0,0 3 0,0-1 0,0 0 0,0 2 0,0 4 0,0 2 0,0 5 0,0 2 0,0-7 0,0 4 0,0-4 0,0 5 0,0 11 0,0 2 0,0 0 0,0 7 0,0-17 0,0 7 0,0-8 0,0-2 0,0 1 0,0-6 0,0-1 0,0-7 0,0 0 0,0 2 0,0-1 0,0-1 0,0 0 0,0 2 0,0-1 0,0-5 0,0 5 0,0-7 0,0 5 0,0-5 0,-3 6 0,3-7 0,-3 4 0,3-5 0,-3 1 0,3 1 0,-6 1 0,3-1 0,-4 12 0,1-11 0,2 8 0,-4-10 0,4 2 0,-5-1 0,0 7 0,-1-7 0,-2 5 0,0-5 0,0 6 0,2-7 0,-6 9 0,8-8 0,-8 3 0,7-4 0,-1 0 0,-2 1 0,6-1 0,-6-1 0,3 1 0,-1 0 0,-2 0 0,3-3 0,-3 1 0,2-5 0,-6 7 0,6-4 0,-7 1 0,5 3 0,-1-4 0,-3 1 0,5 1 0,-2-4 0,6 0 0,-1 2 0,1-3 0,-5 2 0,3-3 0,-8 0 0,4 4 0,-1-3 0,2 3 0,3-4 0,-4 0 0,-3 0 0,2 0 0,-2 0 0,3 0 0,1 0 0,0 0 0,0 0 0,-1 0 0,-3 0 0,2 0 0,-7 0 0,10 0 0,-9 0 0,9 0 0,-5 0 0,-1 0 0,3 0 0,-7-5 0,8 3 0,-8-1 0,3-1 0,0 2 0,1-1 0,1 3 0,2 0 0,-3 0 0,5 0 0,0 0 0,2 0 0,2 0 0,4 0 0,1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DED1A-A8A4-0D40-93EB-8AAF6BFE0648}" type="datetimeFigureOut">
              <a:rPr lang="fi-FI" smtClean="0"/>
              <a:t>12.12.2024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6AB02-C26D-F844-B4D0-26817AEE60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7837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200" dirty="0"/>
              <a:t>kokelaan kriittistä ja kulttuurista lukutaitoa  sekä tekstien tulkinnan taitoa. 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6AB02-C26D-F844-B4D0-26817AEE60D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245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81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0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04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06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91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11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86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9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61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3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12/12/24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5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5E4165CA-2930-4841-AFB7-DD41E95F2D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9E7911-ED3C-41DA-8918-6743B5B618B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583" b="1419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D3A19439-95A7-4D53-B166-072A2A397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07" y="3666683"/>
            <a:ext cx="12188952" cy="3191317"/>
          </a:xfrm>
          <a:prstGeom prst="rect">
            <a:avLst/>
          </a:prstGeom>
          <a:gradFill>
            <a:gsLst>
              <a:gs pos="42000">
                <a:srgbClr val="000000">
                  <a:alpha val="23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6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2C429B-F35B-4341-B54C-1F20CD89A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38483"/>
            <a:ext cx="9144000" cy="2825085"/>
          </a:xfrm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FFFFFF"/>
                </a:solidFill>
              </a:rPr>
              <a:t>lukutaidon </a:t>
            </a:r>
            <a:r>
              <a:rPr lang="fi-FI" sz="5400" dirty="0" err="1">
                <a:solidFill>
                  <a:srgbClr val="FFFFFF"/>
                </a:solidFill>
              </a:rPr>
              <a:t>koE</a:t>
            </a:r>
            <a:endParaRPr lang="fi-FI" sz="5400" dirty="0">
              <a:solidFill>
                <a:srgbClr val="FFFFFF"/>
              </a:solidFill>
            </a:endParaRP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39E9B8-03FB-1B4A-A9E5-0D182C85E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472752"/>
            <a:ext cx="9144000" cy="614148"/>
          </a:xfrm>
        </p:spPr>
        <p:txBody>
          <a:bodyPr>
            <a:normAutofit/>
          </a:bodyPr>
          <a:lstStyle/>
          <a:p>
            <a:r>
              <a:rPr lang="fi-FI" sz="1600">
                <a:solidFill>
                  <a:srgbClr val="FFFFFF"/>
                </a:solidFill>
              </a:rPr>
              <a:t>ÄI2&amp;ÄI3</a:t>
            </a:r>
          </a:p>
        </p:txBody>
      </p:sp>
    </p:spTree>
    <p:extLst>
      <p:ext uri="{BB962C8B-B14F-4D97-AF65-F5344CB8AC3E}">
        <p14:creationId xmlns:p14="http://schemas.microsoft.com/office/powerpoint/2010/main" val="55688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AAE0423-BDD0-446E-8E7E-AD39C661C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954"/>
            <a:ext cx="12192000" cy="68510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4B48C8-2A0F-488D-AD2B-8302238506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477150" y="0"/>
            <a:ext cx="75549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90B5E69F-E9D6-E24C-813F-2115965EE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431" y="1102360"/>
            <a:ext cx="4317472" cy="4724400"/>
          </a:xfrm>
        </p:spPr>
        <p:txBody>
          <a:bodyPr anchor="ctr">
            <a:normAutofit/>
          </a:bodyPr>
          <a:lstStyle/>
          <a:p>
            <a:r>
              <a:rPr lang="fi-FI" sz="3700" b="1" dirty="0">
                <a:solidFill>
                  <a:srgbClr val="FF0000"/>
                </a:solidFill>
              </a:rPr>
              <a:t>TÄRKEÄ: LUKUTAIDON KOKEESSA ei KYSYTÄ SINUN </a:t>
            </a:r>
            <a:r>
              <a:rPr lang="fi-FI" sz="3700" b="1" dirty="0" err="1">
                <a:solidFill>
                  <a:srgbClr val="FF0000"/>
                </a:solidFill>
              </a:rPr>
              <a:t>mielipidettäSI</a:t>
            </a:r>
            <a:r>
              <a:rPr lang="fi-FI" sz="3700" b="1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BEB5BD-6C08-40C8-8912-A7FAB7C45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94040" y="0"/>
            <a:ext cx="322728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30BF01-0BB0-AE48-9E0C-4E1972F63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7686" y="533399"/>
            <a:ext cx="5683114" cy="57714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4000" dirty="0"/>
              <a:t>Vastauksen tyyli pyritään pitämään objektiivisena. </a:t>
            </a:r>
          </a:p>
          <a:p>
            <a:pPr marL="0" indent="0">
              <a:buNone/>
            </a:pPr>
            <a:r>
              <a:rPr lang="fi-FI" sz="4000" dirty="0"/>
              <a:t>Esitettyjen havaintojen ja päätelmien tulee pohjautua aineistona olevaan tekstiin. </a:t>
            </a:r>
          </a:p>
          <a:p>
            <a:pPr marL="457200" lvl="1" indent="0">
              <a:buNone/>
            </a:pPr>
            <a:r>
              <a:rPr lang="fi-FI" dirty="0"/>
              <a:t>Jos siis tehtävänä on vaikkapa eritellä tuulivoimasta kertovaa artikkelia, tarkoitus on tutkia, millaisen kuvan teksti antaa aiheesta ja millä keinoilla. </a:t>
            </a:r>
          </a:p>
          <a:p>
            <a:pPr marL="457200" lvl="1" indent="0">
              <a:buNone/>
            </a:pPr>
            <a:r>
              <a:rPr lang="fi-FI" dirty="0"/>
              <a:t>Vastaus ei kerro kirjoittajan omia ajatuksia eikä mielipiteitä tuulivoimasta.</a:t>
            </a:r>
          </a:p>
        </p:txBody>
      </p:sp>
    </p:spTree>
    <p:extLst>
      <p:ext uri="{BB962C8B-B14F-4D97-AF65-F5344CB8AC3E}">
        <p14:creationId xmlns:p14="http://schemas.microsoft.com/office/powerpoint/2010/main" val="3026587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Straight Connector 1030">
            <a:extLst>
              <a:ext uri="{FF2B5EF4-FFF2-40B4-BE49-F238E27FC236}">
                <a16:creationId xmlns:a16="http://schemas.microsoft.com/office/drawing/2014/main" id="{4436E0F2-A64B-471E-93C0-8DFE08CC57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Straight Connector 1032">
            <a:extLst>
              <a:ext uri="{FF2B5EF4-FFF2-40B4-BE49-F238E27FC236}">
                <a16:creationId xmlns:a16="http://schemas.microsoft.com/office/drawing/2014/main" id="{DC1E3AB1-2A8C-4607-9FAE-D8BDB280F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Straight Connector 1034">
            <a:extLst>
              <a:ext uri="{FF2B5EF4-FFF2-40B4-BE49-F238E27FC236}">
                <a16:creationId xmlns:a16="http://schemas.microsoft.com/office/drawing/2014/main" id="{26D66059-832F-40B6-A35F-F56C8F38A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Straight Connector 1036">
            <a:extLst>
              <a:ext uri="{FF2B5EF4-FFF2-40B4-BE49-F238E27FC236}">
                <a16:creationId xmlns:a16="http://schemas.microsoft.com/office/drawing/2014/main" id="{A515E2ED-7EA9-448D-83FA-54C3DF972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Straight Connector 1038">
            <a:extLst>
              <a:ext uri="{FF2B5EF4-FFF2-40B4-BE49-F238E27FC236}">
                <a16:creationId xmlns:a16="http://schemas.microsoft.com/office/drawing/2014/main" id="{20595356-EABD-4767-AC9D-EA21FF115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Straight Connector 1040">
            <a:extLst>
              <a:ext uri="{FF2B5EF4-FFF2-40B4-BE49-F238E27FC236}">
                <a16:creationId xmlns:a16="http://schemas.microsoft.com/office/drawing/2014/main" id="{28CD9F06-9628-469C-B788-A894E3E08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3" name="Straight Connector 1042">
            <a:extLst>
              <a:ext uri="{FF2B5EF4-FFF2-40B4-BE49-F238E27FC236}">
                <a16:creationId xmlns:a16="http://schemas.microsoft.com/office/drawing/2014/main" id="{8550A431-0B61-421B-B4B7-24C0CFF0F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45" name="Rectangle 1044">
            <a:extLst>
              <a:ext uri="{FF2B5EF4-FFF2-40B4-BE49-F238E27FC236}">
                <a16:creationId xmlns:a16="http://schemas.microsoft.com/office/drawing/2014/main" id="{10A34275-CD0A-499C-9600-C96742FAC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7" name="Straight Connector 1046">
            <a:extLst>
              <a:ext uri="{FF2B5EF4-FFF2-40B4-BE49-F238E27FC236}">
                <a16:creationId xmlns:a16="http://schemas.microsoft.com/office/drawing/2014/main" id="{1852546B-EF97-46E8-A930-3A03341066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7587" y="2720800"/>
            <a:ext cx="3470809" cy="413266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9" name="Straight Connector 1048">
            <a:extLst>
              <a:ext uri="{FF2B5EF4-FFF2-40B4-BE49-F238E27FC236}">
                <a16:creationId xmlns:a16="http://schemas.microsoft.com/office/drawing/2014/main" id="{12801F4A-0A74-45E0-8E5A-65A65252A3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-4540"/>
            <a:ext cx="1274412" cy="496722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1" name="Straight Connector 1050">
            <a:extLst>
              <a:ext uri="{FF2B5EF4-FFF2-40B4-BE49-F238E27FC236}">
                <a16:creationId xmlns:a16="http://schemas.microsoft.com/office/drawing/2014/main" id="{AD245F29-ABE7-4BB1-8164-5F4C4604B2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5257800" y="0"/>
            <a:ext cx="6926614" cy="1122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378F2E94-A581-6547-A4DC-11F7C2D46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6014" y="1122363"/>
            <a:ext cx="3316463" cy="30253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100"/>
              <a:t>MUISTA konteksti</a:t>
            </a:r>
          </a:p>
        </p:txBody>
      </p:sp>
      <p:cxnSp>
        <p:nvCxnSpPr>
          <p:cNvPr id="1053" name="Straight Connector 1052">
            <a:extLst>
              <a:ext uri="{FF2B5EF4-FFF2-40B4-BE49-F238E27FC236}">
                <a16:creationId xmlns:a16="http://schemas.microsoft.com/office/drawing/2014/main" id="{CF00EEAF-0634-4EEB-81E5-9FBC2170F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7102" y="6051582"/>
            <a:ext cx="4847312" cy="80641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Straight Connector 1054">
            <a:extLst>
              <a:ext uri="{FF2B5EF4-FFF2-40B4-BE49-F238E27FC236}">
                <a16:creationId xmlns:a16="http://schemas.microsoft.com/office/drawing/2014/main" id="{53E11676-332F-449D-9A03-6CE4ED25CC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4225160" y="0"/>
            <a:ext cx="3541141" cy="68580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D6CD997C-45C1-484D-B8A3-458BB9A5E48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2755" y="716196"/>
            <a:ext cx="7228091" cy="5421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1732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D9EA5A3-1089-6945-9755-6C4B115FC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34" y="657225"/>
            <a:ext cx="3498212" cy="2921385"/>
          </a:xfrm>
        </p:spPr>
        <p:txBody>
          <a:bodyPr anchor="t">
            <a:normAutofit fontScale="90000"/>
          </a:bodyPr>
          <a:lstStyle/>
          <a:p>
            <a:r>
              <a:rPr lang="fi-FI" sz="3300" b="1" dirty="0"/>
              <a:t>lukutaidon</a:t>
            </a:r>
            <a:br>
              <a:rPr lang="fi-FI" sz="3300" b="1" dirty="0"/>
            </a:br>
            <a:br>
              <a:rPr lang="fi-FI" sz="3300" b="1" dirty="0"/>
            </a:br>
            <a:r>
              <a:rPr lang="fi-FI" sz="3300" b="1" dirty="0"/>
              <a:t>koe on </a:t>
            </a:r>
            <a:br>
              <a:rPr lang="fi-FI" sz="3300" b="1" dirty="0"/>
            </a:br>
            <a:br>
              <a:rPr lang="fi-FI" sz="3300" b="1" dirty="0"/>
            </a:br>
            <a:r>
              <a:rPr lang="fi-FI" sz="3300" b="1" dirty="0"/>
              <a:t>yo-kokeen</a:t>
            </a:r>
            <a:br>
              <a:rPr lang="fi-FI" sz="3300" b="1" dirty="0"/>
            </a:br>
            <a:br>
              <a:rPr lang="fi-FI" sz="3300" b="1" dirty="0"/>
            </a:br>
            <a:r>
              <a:rPr lang="fi-FI" sz="3300" b="1" dirty="0"/>
              <a:t>toinen osa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6191E9B-6816-5721-07B2-C827B75C7A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897283"/>
              </p:ext>
            </p:extLst>
          </p:nvPr>
        </p:nvGraphicFramePr>
        <p:xfrm>
          <a:off x="3805942" y="178676"/>
          <a:ext cx="8249424" cy="6589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117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9EA5A3-1089-6945-9755-6C4B115FC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522" y="121068"/>
            <a:ext cx="9906000" cy="1382156"/>
          </a:xfrm>
        </p:spPr>
        <p:txBody>
          <a:bodyPr>
            <a:normAutofit/>
          </a:bodyPr>
          <a:lstStyle/>
          <a:p>
            <a:r>
              <a:rPr lang="fi-FI" sz="3600" dirty="0"/>
              <a:t>Mitä LUKUTAIDON KOKEESSA tutkitaan?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5C76F2-6E91-554A-B421-9036434FD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024" y="1363415"/>
            <a:ext cx="11365468" cy="5070764"/>
          </a:xfrm>
        </p:spPr>
        <p:txBody>
          <a:bodyPr>
            <a:noAutofit/>
          </a:bodyPr>
          <a:lstStyle/>
          <a:p>
            <a:r>
              <a:rPr lang="fi-FI" sz="3200" b="1" dirty="0"/>
              <a:t>Kriittinen lukutaito = </a:t>
            </a:r>
            <a:r>
              <a:rPr lang="fi-FI" sz="3200" dirty="0"/>
              <a:t>taito arvioida tekstien tavoitetta ja ymmärtää tekstien taustalla olevia tarkoitusperiä, esim. tekstien vaikuttamispyrkimyksiä. </a:t>
            </a:r>
          </a:p>
          <a:p>
            <a:endParaRPr lang="fi-FI" sz="3200" dirty="0"/>
          </a:p>
          <a:p>
            <a:r>
              <a:rPr lang="fi-FI" sz="3200" b="1" dirty="0"/>
              <a:t>Kulttuurinen lukutaito </a:t>
            </a:r>
            <a:r>
              <a:rPr lang="fi-FI" sz="3200" dirty="0"/>
              <a:t>= taito tiedostaa, miten ympäröivä yhteiskunta ja kulttuuri näkyvät tekstien kielessä ja niiden välittämissä arvoissa ja asenteissa.</a:t>
            </a:r>
          </a:p>
          <a:p>
            <a:endParaRPr lang="fi-FI" sz="3200" dirty="0"/>
          </a:p>
          <a:p>
            <a:r>
              <a:rPr lang="fi-FI" sz="3200" b="1" dirty="0"/>
              <a:t>Tulkinnan taidot</a:t>
            </a:r>
            <a:r>
              <a:rPr lang="fi-FI" sz="3200" dirty="0"/>
              <a:t> = tekstin eri tasojen käsittelyä ja merkityksen antamista</a:t>
            </a:r>
          </a:p>
        </p:txBody>
      </p:sp>
    </p:spTree>
    <p:extLst>
      <p:ext uri="{BB962C8B-B14F-4D97-AF65-F5344CB8AC3E}">
        <p14:creationId xmlns:p14="http://schemas.microsoft.com/office/powerpoint/2010/main" val="218608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5A5BB70-1673-4097-A7F8-BCF5F4F19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7AA72C55-67D2-47FE-9C0B-01A954C8B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4307196" cy="6857998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320626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320626 w 6125882"/>
              <a:gd name="connsiteY4" fmla="*/ 0 h 6857998"/>
              <a:gd name="connsiteX0" fmla="*/ 2034528 w 5839784"/>
              <a:gd name="connsiteY0" fmla="*/ 0 h 6857998"/>
              <a:gd name="connsiteX1" fmla="*/ 5839784 w 5839784"/>
              <a:gd name="connsiteY1" fmla="*/ 0 h 6857998"/>
              <a:gd name="connsiteX2" fmla="*/ 5839784 w 5839784"/>
              <a:gd name="connsiteY2" fmla="*/ 6857998 h 6857998"/>
              <a:gd name="connsiteX3" fmla="*/ 0 w 5839784"/>
              <a:gd name="connsiteY3" fmla="*/ 6856093 h 6857998"/>
              <a:gd name="connsiteX4" fmla="*/ 2034528 w 5839784"/>
              <a:gd name="connsiteY4" fmla="*/ 0 h 685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39784" h="6857998">
                <a:moveTo>
                  <a:pt x="2034528" y="0"/>
                </a:moveTo>
                <a:lnTo>
                  <a:pt x="5839784" y="0"/>
                </a:lnTo>
                <a:lnTo>
                  <a:pt x="5839784" y="6857998"/>
                </a:lnTo>
                <a:lnTo>
                  <a:pt x="0" y="6856093"/>
                </a:lnTo>
                <a:lnTo>
                  <a:pt x="2034528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C67C627E-2930-6E42-9B0D-0A3220CCE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08" y="657225"/>
            <a:ext cx="3224538" cy="2921385"/>
          </a:xfrm>
        </p:spPr>
        <p:txBody>
          <a:bodyPr anchor="t">
            <a:normAutofit fontScale="90000"/>
          </a:bodyPr>
          <a:lstStyle/>
          <a:p>
            <a:r>
              <a:rPr lang="fi-FI" sz="3600" dirty="0"/>
              <a:t>LUKUTAIDON </a:t>
            </a:r>
            <a:br>
              <a:rPr lang="fi-FI" sz="3600" dirty="0"/>
            </a:br>
            <a:br>
              <a:rPr lang="fi-FI" sz="3600" dirty="0"/>
            </a:br>
            <a:r>
              <a:rPr lang="fi-FI" sz="3600" dirty="0"/>
              <a:t>Kokeessa </a:t>
            </a:r>
            <a:br>
              <a:rPr lang="fi-FI" sz="3600" dirty="0"/>
            </a:br>
            <a:br>
              <a:rPr lang="fi-FI" sz="3600" dirty="0"/>
            </a:br>
            <a:r>
              <a:rPr lang="fi-FI" sz="3600" dirty="0"/>
              <a:t>on KAKSI osaa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ED23ACC-C318-4DEB-B776-570408C7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20896" y="4496637"/>
            <a:ext cx="3764149" cy="236136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5D9BE15-6B66-4F4C-B41A-B2A4C3049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1884066"/>
            <a:ext cx="3140110" cy="497393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Sisällön paikkamerkki 5">
            <a:extLst>
              <a:ext uri="{FF2B5EF4-FFF2-40B4-BE49-F238E27FC236}">
                <a16:creationId xmlns:a16="http://schemas.microsoft.com/office/drawing/2014/main" id="{B6A19DFE-E89C-3E03-077D-E4342996C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170849"/>
              </p:ext>
            </p:extLst>
          </p:nvPr>
        </p:nvGraphicFramePr>
        <p:xfrm>
          <a:off x="4193628" y="325821"/>
          <a:ext cx="7840717" cy="6295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9019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2711E-80A3-8A42-AECC-7993198D7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Vastausten pituus ja pisteet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6C1C5-88D2-1D48-A199-16F1440551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865307" cy="4023360"/>
          </a:xfrm>
        </p:spPr>
        <p:txBody>
          <a:bodyPr>
            <a:normAutofit/>
          </a:bodyPr>
          <a:lstStyle/>
          <a:p>
            <a:r>
              <a:rPr lang="fi-FI" sz="3600" dirty="0"/>
              <a:t>noin 2000 merkin pituinen vastaus = 12 pistettä</a:t>
            </a:r>
          </a:p>
          <a:p>
            <a:endParaRPr lang="fi-FI" sz="3600" dirty="0"/>
          </a:p>
          <a:p>
            <a:r>
              <a:rPr lang="fi-FI" sz="3600" dirty="0"/>
              <a:t>noin 2500 merkin pituinen vastaus = 18 pistettä</a:t>
            </a:r>
          </a:p>
          <a:p>
            <a:endParaRPr lang="fi-FI" sz="3600" dirty="0"/>
          </a:p>
          <a:p>
            <a:r>
              <a:rPr lang="fi-FI" sz="3600" dirty="0"/>
              <a:t>noin 4500 merkin pituinen vastaus = 30 pistettä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3E6EFE7-9EAB-0D45-BA44-0B8ECF245980}"/>
              </a:ext>
            </a:extLst>
          </p:cNvPr>
          <p:cNvSpPr txBox="1"/>
          <p:nvPr/>
        </p:nvSpPr>
        <p:spPr>
          <a:xfrm>
            <a:off x="9982199" y="2611318"/>
            <a:ext cx="2013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Kaksiosaisen tehtävän osat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946127B3-EAE2-074F-8169-E0041FA17918}"/>
              </a:ext>
            </a:extLst>
          </p:cNvPr>
          <p:cNvSpPr txBox="1"/>
          <p:nvPr/>
        </p:nvSpPr>
        <p:spPr>
          <a:xfrm>
            <a:off x="10057927" y="4915939"/>
            <a:ext cx="21340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Yksiosainen tehtävä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65AEA94F-8856-094C-A87B-F82AF27EB031}"/>
              </a:ext>
            </a:extLst>
          </p:cNvPr>
          <p:cNvSpPr txBox="1"/>
          <p:nvPr/>
        </p:nvSpPr>
        <p:spPr>
          <a:xfrm>
            <a:off x="1024128" y="5786140"/>
            <a:ext cx="9220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>
                <a:solidFill>
                  <a:srgbClr val="C00000"/>
                </a:solidFill>
              </a:rPr>
              <a:t>Vastausten merkkimäärä pitää aina tarkistaa tehtävänannosta!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Käsinkirjoitus 11">
                <a:extLst>
                  <a:ext uri="{FF2B5EF4-FFF2-40B4-BE49-F238E27FC236}">
                    <a16:creationId xmlns:a16="http://schemas.microsoft.com/office/drawing/2014/main" id="{B27E99E1-0D65-ED44-B825-8CC61204EDD7}"/>
                  </a:ext>
                </a:extLst>
              </p14:cNvPr>
              <p14:cNvContentPartPr/>
              <p14:nvPr/>
            </p14:nvContentPartPr>
            <p14:xfrm>
              <a:off x="9370199" y="2024390"/>
              <a:ext cx="612000" cy="2465870"/>
            </p14:xfrm>
          </p:contentPart>
        </mc:Choice>
        <mc:Fallback xmlns="">
          <p:pic>
            <p:nvPicPr>
              <p:cNvPr id="12" name="Käsinkirjoitus 11">
                <a:extLst>
                  <a:ext uri="{FF2B5EF4-FFF2-40B4-BE49-F238E27FC236}">
                    <a16:creationId xmlns:a16="http://schemas.microsoft.com/office/drawing/2014/main" id="{B27E99E1-0D65-ED44-B825-8CC61204EDD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352199" y="2006388"/>
                <a:ext cx="647640" cy="25015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3" name="Käsinkirjoitus 12">
                <a:extLst>
                  <a:ext uri="{FF2B5EF4-FFF2-40B4-BE49-F238E27FC236}">
                    <a16:creationId xmlns:a16="http://schemas.microsoft.com/office/drawing/2014/main" id="{FD0C31E0-1C45-8445-9C87-341A96BC6C5C}"/>
                  </a:ext>
                </a:extLst>
              </p14:cNvPr>
              <p14:cNvContentPartPr/>
              <p14:nvPr/>
            </p14:nvContentPartPr>
            <p14:xfrm>
              <a:off x="9231959" y="4918198"/>
              <a:ext cx="686160" cy="1129552"/>
            </p14:xfrm>
          </p:contentPart>
        </mc:Choice>
        <mc:Fallback xmlns="">
          <p:pic>
            <p:nvPicPr>
              <p:cNvPr id="13" name="Käsinkirjoitus 12">
                <a:extLst>
                  <a:ext uri="{FF2B5EF4-FFF2-40B4-BE49-F238E27FC236}">
                    <a16:creationId xmlns:a16="http://schemas.microsoft.com/office/drawing/2014/main" id="{FD0C31E0-1C45-8445-9C87-341A96BC6C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13959" y="4900194"/>
                <a:ext cx="721800" cy="116519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421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129DF9-46DF-EE4A-BF88-7F355704C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7087" y="414704"/>
            <a:ext cx="9357865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Arviointi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6F5D0B-B9CB-E544-92E5-494F0FA9A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1199" y="1632763"/>
            <a:ext cx="8347613" cy="3592473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fi-FI" sz="4400" dirty="0"/>
              <a:t>Arvioinnin kohteena ovat</a:t>
            </a:r>
          </a:p>
          <a:p>
            <a:pPr lvl="1"/>
            <a:r>
              <a:rPr lang="fi-FI" sz="4400" dirty="0"/>
              <a:t>kokonaiskuva lukutaidosta</a:t>
            </a:r>
          </a:p>
          <a:p>
            <a:pPr lvl="1"/>
            <a:r>
              <a:rPr lang="fi-FI" sz="4400" dirty="0"/>
              <a:t> vastauksen sisältö</a:t>
            </a:r>
          </a:p>
          <a:p>
            <a:pPr lvl="1"/>
            <a:r>
              <a:rPr lang="fi-FI" sz="4400" dirty="0"/>
              <a:t> vastauksen esitystapa (mm. kieli)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DAB98415-2B1E-4545-91BB-82694749A76E}"/>
              </a:ext>
            </a:extLst>
          </p:cNvPr>
          <p:cNvSpPr txBox="1"/>
          <p:nvPr/>
        </p:nvSpPr>
        <p:spPr>
          <a:xfrm>
            <a:off x="7926894" y="2930026"/>
            <a:ext cx="1625710" cy="498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painotetaan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1" name="Käsinkirjoitus 10">
                <a:extLst>
                  <a:ext uri="{FF2B5EF4-FFF2-40B4-BE49-F238E27FC236}">
                    <a16:creationId xmlns:a16="http://schemas.microsoft.com/office/drawing/2014/main" id="{B9835EFA-460A-3A45-A311-8F1C0A704418}"/>
                  </a:ext>
                </a:extLst>
              </p14:cNvPr>
              <p14:cNvContentPartPr/>
              <p14:nvPr/>
            </p14:nvContentPartPr>
            <p14:xfrm>
              <a:off x="7170426" y="2413416"/>
              <a:ext cx="508320" cy="1374422"/>
            </p14:xfrm>
          </p:contentPart>
        </mc:Choice>
        <mc:Fallback xmlns="">
          <p:pic>
            <p:nvPicPr>
              <p:cNvPr id="11" name="Käsinkirjoitus 10">
                <a:extLst>
                  <a:ext uri="{FF2B5EF4-FFF2-40B4-BE49-F238E27FC236}">
                    <a16:creationId xmlns:a16="http://schemas.microsoft.com/office/drawing/2014/main" id="{B9835EFA-460A-3A45-A311-8F1C0A70441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52426" y="2395421"/>
                <a:ext cx="543960" cy="141005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489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212609-D162-4F14-8C68-E33A0AD328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051066A-31DA-4C12-889F-9501574F1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673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1371E63-33EA-0A49-818F-EB990F357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0" y="533400"/>
            <a:ext cx="6400800" cy="776785"/>
          </a:xfrm>
        </p:spPr>
        <p:txBody>
          <a:bodyPr>
            <a:noAutofit/>
          </a:bodyPr>
          <a:lstStyle/>
          <a:p>
            <a:pPr algn="r"/>
            <a:r>
              <a:rPr lang="fi-FI" dirty="0"/>
              <a:t>minkälaisia aineistoja?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CC929A-D182-4575-9DA1-D0A9F7D88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0"/>
            <a:ext cx="6485860" cy="154172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4D2066-5A95-9242-B855-7CD263510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66648"/>
            <a:ext cx="11314385" cy="515795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sz="3200" b="1" dirty="0"/>
              <a:t>Asia- ja mediatekstit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3200" b="1" dirty="0"/>
              <a:t>= artikkeli, uutinen, reportaasi, mainos jne. myös liikkuvana kuvana</a:t>
            </a:r>
          </a:p>
          <a:p>
            <a:pPr marL="0" indent="0">
              <a:lnSpc>
                <a:spcPct val="90000"/>
              </a:lnSpc>
              <a:buNone/>
            </a:pPr>
            <a:endParaRPr lang="fi-FI" sz="3200" b="1" dirty="0"/>
          </a:p>
          <a:p>
            <a:pPr marL="0" indent="0">
              <a:lnSpc>
                <a:spcPct val="90000"/>
              </a:lnSpc>
              <a:buNone/>
            </a:pPr>
            <a:r>
              <a:rPr lang="fi-FI" sz="3200" b="1" dirty="0"/>
              <a:t>Kaunokirjalliset ja muut fiktiiviset tekstit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3200" b="1" dirty="0"/>
              <a:t>= proosa, lyriikka, draama myös liikkuvana kuvana, esim. elokuvakatkelma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00B559-A482-42D9-8F01-524D46EE5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91116"/>
            <a:ext cx="12192000" cy="109158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6993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1122F7E-BE38-4ED6-B882-31F599E0D7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44226B-D7D2-40B5-9D20-C68AEA43AF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0"/>
            <a:ext cx="6485860" cy="154172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22EC542-85CF-4333-82BD-70DDC109C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91116"/>
            <a:ext cx="12192000" cy="1091583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AA2FB0D2-2384-2F45-B620-69106A350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579" y="120869"/>
            <a:ext cx="10770561" cy="806890"/>
          </a:xfrm>
        </p:spPr>
        <p:txBody>
          <a:bodyPr>
            <a:noAutofit/>
          </a:bodyPr>
          <a:lstStyle/>
          <a:p>
            <a:pPr algn="r"/>
            <a:r>
              <a:rPr lang="fi-FI" dirty="0"/>
              <a:t>Minkälaisia tehtäviä?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553BABD-E600-477E-A88B-88938C2CB7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38305"/>
              </p:ext>
            </p:extLst>
          </p:nvPr>
        </p:nvGraphicFramePr>
        <p:xfrm>
          <a:off x="273269" y="809297"/>
          <a:ext cx="11550869" cy="5927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5768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7D275A8-AD95-C247-9C0A-F030131B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fi-FI" dirty="0"/>
              <a:t>vastauksen pituus?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32E676-7A4B-A64A-AAEF-785153C4F2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8044" y="126125"/>
            <a:ext cx="6597321" cy="673252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3600" dirty="0"/>
              <a:t>Äidinkielen ja kirjallisuuden tehtävissä merkkimäärä on aina suositus, ei automaattisia pistevähennyksiä. 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/>
              <a:t>Merkkimäärä antaa kuitenkin osviittaa, kuinka laajaa ja syvällistä analyysia odotetaan. </a:t>
            </a:r>
          </a:p>
          <a:p>
            <a:pPr marL="457200" lvl="1" indent="0">
              <a:buNone/>
            </a:pPr>
            <a:r>
              <a:rPr lang="fi-FI" dirty="0"/>
              <a:t>Jos merkkimäärä alittuu reippaasti, havaintoja tekstistä ei ole luultavasti tehty riittävästi tai niitä ei ole perusteltu kunnolla. </a:t>
            </a:r>
          </a:p>
          <a:p>
            <a:pPr marL="457200" lvl="1" indent="0">
              <a:buNone/>
            </a:pPr>
            <a:r>
              <a:rPr lang="fi-FI" dirty="0"/>
              <a:t>Jos taas pituutta on paljon yli suosituksen, voi olla, että vastaus on toisteinen tai sisältää liikaa sellaista pohjatekstin referointia, joka ei suoranaisesti toimi päätelmien perusteluna.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842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ngleLines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461</Words>
  <Application>Microsoft Macintosh PowerPoint</Application>
  <PresentationFormat>Laajakuva</PresentationFormat>
  <Paragraphs>57</Paragraphs>
  <Slides>11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Aptos</vt:lpstr>
      <vt:lpstr>Arial</vt:lpstr>
      <vt:lpstr>Univers Condensed Light</vt:lpstr>
      <vt:lpstr>Walbaum Display Light</vt:lpstr>
      <vt:lpstr>AngleLinesVTI</vt:lpstr>
      <vt:lpstr>lukutaidon koE</vt:lpstr>
      <vt:lpstr>lukutaidon  koe on   yo-kokeen  toinen osa</vt:lpstr>
      <vt:lpstr>Mitä LUKUTAIDON KOKEESSA tutkitaan?</vt:lpstr>
      <vt:lpstr>LUKUTAIDON   Kokeessa   on KAKSI osaa</vt:lpstr>
      <vt:lpstr>Vastausten pituus ja pisteet</vt:lpstr>
      <vt:lpstr>Arviointi</vt:lpstr>
      <vt:lpstr>minkälaisia aineistoja?</vt:lpstr>
      <vt:lpstr>Minkälaisia tehtäviä?</vt:lpstr>
      <vt:lpstr>vastauksen pituus?</vt:lpstr>
      <vt:lpstr>TÄRKEÄ: LUKUTAIDON KOKEESSA ei KYSYTÄ SINUN mielipidettäSI.</vt:lpstr>
      <vt:lpstr>MUISTA konteksti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lukutaidon kokeen  vastaus</dc:title>
  <dc:creator>Minna Artimo</dc:creator>
  <cp:lastModifiedBy>Artimo Minna Annikki</cp:lastModifiedBy>
  <cp:revision>16</cp:revision>
  <dcterms:created xsi:type="dcterms:W3CDTF">2020-11-16T08:09:33Z</dcterms:created>
  <dcterms:modified xsi:type="dcterms:W3CDTF">2024-12-12T11:20:18Z</dcterms:modified>
</cp:coreProperties>
</file>