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65" r:id="rId3"/>
    <p:sldId id="258" r:id="rId4"/>
    <p:sldId id="262" r:id="rId5"/>
    <p:sldId id="263" r:id="rId6"/>
    <p:sldId id="264" r:id="rId7"/>
    <p:sldId id="25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fi-FI" smtClean="0"/>
              <a:t>Muokkaa perustyyl. napsautt.</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2/16/2018</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fi-FI" smtClean="0"/>
              <a:t>Muokkaa perustyyl. napsautt.</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96DFF08F-DC6B-4601-B491-B0F83F6DD2DA}" type="datetimeFigureOut">
              <a:rPr lang="en-US" dirty="0"/>
              <a:t>2/16/2018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2/16/2018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2/16/2018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2/16/2018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2/16/2018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i-FI" smtClean="0"/>
              <a:t>Muokkaa perustyyl. napsautt.</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96DFF08F-DC6B-4601-B491-B0F83F6DD2DA}" type="datetimeFigureOut">
              <a:rPr lang="en-US" dirty="0"/>
              <a:t>2/16/2018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96DFF08F-DC6B-4601-B491-B0F83F6DD2DA}" type="datetimeFigureOut">
              <a:rPr lang="en-US" dirty="0"/>
              <a:t>2/16/2018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2/16/2018</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facebook.com/valmentajatommipaavola/" TargetMode="External"/><Relationship Id="rId2" Type="http://schemas.openxmlformats.org/officeDocument/2006/relationships/hyperlink" Target="http://www.strongfinnish.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vimeo.com/album/438811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portyplanner.fi/#!/programs/150987/view/3zBn0WvXhX5IPtC5mINJ6tY15QtPGOMu" TargetMode="External"/><Relationship Id="rId2" Type="http://schemas.openxmlformats.org/officeDocument/2006/relationships/hyperlink" Target="https://www.sportyplanner.fi/#!/programs/150986/view/3yjXENTKqrfYJ7D2TWMFjqzj8n6oGM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sz="6000" dirty="0" smtClean="0"/>
              <a:t>Liikkuvuusharjoittelu</a:t>
            </a:r>
            <a:endParaRPr lang="fi-FI" sz="6000"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1184712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Tommi ”</a:t>
            </a:r>
            <a:r>
              <a:rPr lang="fi-FI" dirty="0" err="1" smtClean="0"/>
              <a:t>The</a:t>
            </a:r>
            <a:r>
              <a:rPr lang="fi-FI" dirty="0" smtClean="0"/>
              <a:t> </a:t>
            </a:r>
            <a:r>
              <a:rPr lang="fi-FI" dirty="0" err="1" smtClean="0"/>
              <a:t>Trainer</a:t>
            </a:r>
            <a:r>
              <a:rPr lang="fi-FI" dirty="0" smtClean="0"/>
              <a:t>” Paavola</a:t>
            </a:r>
            <a:endParaRPr lang="fi-FI" dirty="0"/>
          </a:p>
        </p:txBody>
      </p:sp>
      <p:sp>
        <p:nvSpPr>
          <p:cNvPr id="3" name="Sisällön paikkamerkki 2"/>
          <p:cNvSpPr>
            <a:spLocks noGrp="1"/>
          </p:cNvSpPr>
          <p:nvPr>
            <p:ph idx="1"/>
          </p:nvPr>
        </p:nvSpPr>
        <p:spPr/>
        <p:txBody>
          <a:bodyPr/>
          <a:lstStyle/>
          <a:p>
            <a:r>
              <a:rPr lang="fi-FI" dirty="0">
                <a:hlinkClick r:id="rId2"/>
              </a:rPr>
              <a:t>http://www.strongfinnish.com</a:t>
            </a:r>
            <a:r>
              <a:rPr lang="fi-FI" dirty="0" smtClean="0">
                <a:hlinkClick r:id="rId2"/>
              </a:rPr>
              <a:t>/</a:t>
            </a:r>
            <a:endParaRPr lang="fi-FI" dirty="0" smtClean="0"/>
          </a:p>
          <a:p>
            <a:r>
              <a:rPr lang="fi-FI" dirty="0">
                <a:hlinkClick r:id="rId3"/>
              </a:rPr>
              <a:t>https://www.facebook.com/valmentajatommipaavola</a:t>
            </a:r>
            <a:r>
              <a:rPr lang="fi-FI" dirty="0" smtClean="0">
                <a:hlinkClick r:id="rId3"/>
              </a:rPr>
              <a:t>/</a:t>
            </a:r>
            <a:endParaRPr lang="fi-FI" dirty="0" smtClean="0"/>
          </a:p>
          <a:p>
            <a:endParaRPr lang="fi-FI" dirty="0"/>
          </a:p>
        </p:txBody>
      </p:sp>
    </p:spTree>
    <p:extLst>
      <p:ext uri="{BB962C8B-B14F-4D97-AF65-F5344CB8AC3E}">
        <p14:creationId xmlns:p14="http://schemas.microsoft.com/office/powerpoint/2010/main" val="4101630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p:cNvPicPr>
            <a:picLocks noGrp="1" noChangeAspect="1"/>
          </p:cNvPicPr>
          <p:nvPr>
            <p:ph idx="1"/>
          </p:nvPr>
        </p:nvPicPr>
        <p:blipFill>
          <a:blip r:embed="rId2"/>
          <a:stretch>
            <a:fillRect/>
          </a:stretch>
        </p:blipFill>
        <p:spPr>
          <a:xfrm>
            <a:off x="1030310" y="362047"/>
            <a:ext cx="10151874" cy="6180421"/>
          </a:xfrm>
          <a:prstGeom prst="rect">
            <a:avLst/>
          </a:prstGeom>
        </p:spPr>
      </p:pic>
    </p:spTree>
    <p:extLst>
      <p:ext uri="{BB962C8B-B14F-4D97-AF65-F5344CB8AC3E}">
        <p14:creationId xmlns:p14="http://schemas.microsoft.com/office/powerpoint/2010/main" val="1236098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ltLang="fi-FI" dirty="0">
                <a:solidFill>
                  <a:srgbClr val="000000"/>
                </a:solidFill>
                <a:latin typeface="Gill Sans"/>
                <a:cs typeface="Arial" panose="020B0604020202020204" pitchFamily="34" charset="0"/>
              </a:rPr>
              <a:t>368 - LIIKKUVUUS JA LIIKEHALLINTA</a:t>
            </a:r>
            <a:br>
              <a:rPr lang="fi-FI" altLang="fi-FI" dirty="0">
                <a:solidFill>
                  <a:srgbClr val="000000"/>
                </a:solidFill>
                <a:latin typeface="Gill Sans"/>
                <a:cs typeface="Arial" panose="020B0604020202020204" pitchFamily="34" charset="0"/>
              </a:rPr>
            </a:br>
            <a:endParaRPr lang="fi-FI" dirty="0"/>
          </a:p>
        </p:txBody>
      </p:sp>
      <p:sp>
        <p:nvSpPr>
          <p:cNvPr id="3" name="Sisällön paikkamerkki 2"/>
          <p:cNvSpPr>
            <a:spLocks noGrp="1"/>
          </p:cNvSpPr>
          <p:nvPr>
            <p:ph idx="1"/>
          </p:nvPr>
        </p:nvSpPr>
        <p:spPr>
          <a:xfrm>
            <a:off x="1104363" y="1403797"/>
            <a:ext cx="9872871" cy="4717960"/>
          </a:xfrm>
        </p:spPr>
        <p:txBody>
          <a:bodyPr/>
          <a:lstStyle/>
          <a:p>
            <a:r>
              <a:rPr lang="fi-FI" altLang="fi-FI" sz="2400" dirty="0">
                <a:solidFill>
                  <a:srgbClr val="000000"/>
                </a:solidFill>
                <a:latin typeface="Arial" panose="020B0604020202020204" pitchFamily="34" charset="0"/>
                <a:cs typeface="Arial" panose="020B0604020202020204" pitchFamily="34" charset="0"/>
              </a:rPr>
              <a:t> </a:t>
            </a:r>
            <a:r>
              <a:rPr lang="fi-FI" altLang="fi-FI" sz="2400" b="1" dirty="0">
                <a:solidFill>
                  <a:srgbClr val="000000"/>
                </a:solidFill>
                <a:latin typeface="Arial" panose="020B0604020202020204" pitchFamily="34" charset="0"/>
                <a:cs typeface="Arial" panose="020B0604020202020204" pitchFamily="34" charset="0"/>
              </a:rPr>
              <a:t>3 SUUNTAA, 6 ANATOMISTA ASEMAA, 8 LIIKEKETJUA = 66 </a:t>
            </a:r>
            <a:r>
              <a:rPr lang="fi-FI" altLang="fi-FI" sz="2400" b="1" dirty="0" smtClean="0">
                <a:solidFill>
                  <a:srgbClr val="000000"/>
                </a:solidFill>
                <a:latin typeface="Arial" panose="020B0604020202020204" pitchFamily="34" charset="0"/>
                <a:cs typeface="Arial" panose="020B0604020202020204" pitchFamily="34" charset="0"/>
              </a:rPr>
              <a:t>HARJOITETTA</a:t>
            </a:r>
          </a:p>
          <a:p>
            <a:pPr marL="342900" indent="-342900" eaLnBrk="0" fontAlgn="base" hangingPunct="0">
              <a:lnSpc>
                <a:spcPct val="100000"/>
              </a:lnSpc>
              <a:spcBef>
                <a:spcPct val="0"/>
              </a:spcBef>
              <a:spcAft>
                <a:spcPct val="0"/>
              </a:spcAft>
              <a:buClrTx/>
              <a:buSzTx/>
            </a:pPr>
            <a:r>
              <a:rPr lang="fi-FI" altLang="fi-FI" sz="2000" b="1" dirty="0">
                <a:solidFill>
                  <a:srgbClr val="000000"/>
                </a:solidFill>
                <a:latin typeface="Arial" panose="020B0604020202020204" pitchFamily="34" charset="0"/>
                <a:cs typeface="Arial" panose="020B0604020202020204" pitchFamily="34" charset="0"/>
              </a:rPr>
              <a:t>    Kokonaisvaltaisen fysiikkaharjoittelun perusta ja edellytys</a:t>
            </a:r>
            <a:endParaRPr lang="fi-FI" altLang="fi-FI" sz="2000" dirty="0">
              <a:solidFill>
                <a:srgbClr val="000000"/>
              </a:solidFill>
              <a:latin typeface="Arial" panose="020B0604020202020204" pitchFamily="34" charset="0"/>
              <a:cs typeface="Arial" panose="020B0604020202020204" pitchFamily="34" charset="0"/>
            </a:endParaRPr>
          </a:p>
          <a:p>
            <a:pPr marL="342900" indent="-342900" eaLnBrk="0" fontAlgn="base" hangingPunct="0">
              <a:lnSpc>
                <a:spcPct val="100000"/>
              </a:lnSpc>
              <a:spcBef>
                <a:spcPct val="0"/>
              </a:spcBef>
              <a:spcAft>
                <a:spcPct val="0"/>
              </a:spcAft>
              <a:buClrTx/>
              <a:buSzTx/>
            </a:pPr>
            <a:r>
              <a:rPr lang="fi-FI" altLang="fi-FI" sz="2000" b="1" dirty="0" smtClean="0">
                <a:solidFill>
                  <a:srgbClr val="000000"/>
                </a:solidFill>
                <a:latin typeface="Arial" panose="020B0604020202020204" pitchFamily="34" charset="0"/>
                <a:cs typeface="Arial" panose="020B0604020202020204" pitchFamily="34" charset="0"/>
              </a:rPr>
              <a:t>Systemaattinen </a:t>
            </a:r>
            <a:r>
              <a:rPr lang="fi-FI" altLang="fi-FI" sz="2000" b="1" dirty="0">
                <a:solidFill>
                  <a:srgbClr val="000000"/>
                </a:solidFill>
                <a:latin typeface="Arial" panose="020B0604020202020204" pitchFamily="34" charset="0"/>
                <a:cs typeface="Arial" panose="020B0604020202020204" pitchFamily="34" charset="0"/>
              </a:rPr>
              <a:t>tapa harjoitella ja kehittää toiminta- ja suorituskykyä</a:t>
            </a:r>
            <a:endParaRPr lang="fi-FI" altLang="fi-FI" sz="2000" dirty="0">
              <a:solidFill>
                <a:srgbClr val="000000"/>
              </a:solidFill>
              <a:latin typeface="Arial" panose="020B0604020202020204" pitchFamily="34" charset="0"/>
              <a:cs typeface="Arial" panose="020B0604020202020204" pitchFamily="34" charset="0"/>
            </a:endParaRPr>
          </a:p>
          <a:p>
            <a:pPr marL="342900" indent="-342900" eaLnBrk="0" fontAlgn="base" hangingPunct="0">
              <a:lnSpc>
                <a:spcPct val="100000"/>
              </a:lnSpc>
              <a:spcBef>
                <a:spcPct val="0"/>
              </a:spcBef>
              <a:spcAft>
                <a:spcPct val="0"/>
              </a:spcAft>
              <a:buClrTx/>
              <a:buSzTx/>
            </a:pPr>
            <a:r>
              <a:rPr lang="fi-FI" altLang="fi-FI" sz="2000" b="1" dirty="0" smtClean="0">
                <a:solidFill>
                  <a:srgbClr val="000000"/>
                </a:solidFill>
                <a:latin typeface="Arial" panose="020B0604020202020204" pitchFamily="34" charset="0"/>
                <a:cs typeface="Arial" panose="020B0604020202020204" pitchFamily="34" charset="0"/>
              </a:rPr>
              <a:t>Tavoitteena </a:t>
            </a:r>
            <a:r>
              <a:rPr lang="fi-FI" altLang="fi-FI" sz="2000" b="1" dirty="0">
                <a:solidFill>
                  <a:srgbClr val="000000"/>
                </a:solidFill>
                <a:latin typeface="Arial" panose="020B0604020202020204" pitchFamily="34" charset="0"/>
                <a:cs typeface="Arial" panose="020B0604020202020204" pitchFamily="34" charset="0"/>
              </a:rPr>
              <a:t>liikkuvuus (A-harjoitteet) ja liikehallinta (B-harjoitteet)</a:t>
            </a:r>
            <a:endParaRPr lang="fi-FI" altLang="fi-FI" sz="2000" dirty="0">
              <a:solidFill>
                <a:srgbClr val="000000"/>
              </a:solidFill>
              <a:latin typeface="Arial" panose="020B0604020202020204" pitchFamily="34" charset="0"/>
              <a:cs typeface="Arial" panose="020B0604020202020204" pitchFamily="34" charset="0"/>
            </a:endParaRPr>
          </a:p>
          <a:p>
            <a:endParaRPr lang="fi-FI" dirty="0"/>
          </a:p>
        </p:txBody>
      </p:sp>
      <p:sp>
        <p:nvSpPr>
          <p:cNvPr id="4" name="Rectangle 1"/>
          <p:cNvSpPr>
            <a:spLocks noChangeArrowheads="1"/>
          </p:cNvSpPr>
          <p:nvPr/>
        </p:nvSpPr>
        <p:spPr bwMode="auto">
          <a:xfrm flipH="1">
            <a:off x="437882" y="1124815"/>
            <a:ext cx="321972" cy="432159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38050" rIns="0" bIns="7935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
            </a:r>
            <a:br>
              <a:rPr kumimoji="0" lang="fi-FI" altLang="fi-FI" sz="10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br>
            <a:endParaRPr kumimoji="0" lang="fi-FI" altLang="fi-FI" sz="230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p:txBody>
      </p:sp>
      <p:pic>
        <p:nvPicPr>
          <p:cNvPr id="1026" name="Picture 2" descr="https://static1.squarespace.com/static/503cfef8e4b043c74f737c6c/t/5881146946c3c42dff25af8f/1484854384518/?format=750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4856" y="3181079"/>
            <a:ext cx="9259910" cy="3416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7449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PERIAATTEITA JA OHJEITA LIIKEKEHITTELYIHIN</a:t>
            </a:r>
            <a:endParaRPr lang="fi-FI" dirty="0"/>
          </a:p>
        </p:txBody>
      </p:sp>
      <p:sp>
        <p:nvSpPr>
          <p:cNvPr id="3" name="Sisällön paikkamerkki 2"/>
          <p:cNvSpPr>
            <a:spLocks noGrp="1"/>
          </p:cNvSpPr>
          <p:nvPr>
            <p:ph idx="1"/>
          </p:nvPr>
        </p:nvSpPr>
        <p:spPr>
          <a:xfrm>
            <a:off x="1143000" y="2057400"/>
            <a:ext cx="9872871" cy="4407794"/>
          </a:xfrm>
        </p:spPr>
        <p:txBody>
          <a:bodyPr/>
          <a:lstStyle/>
          <a:p>
            <a:pPr marL="502920" indent="-457200">
              <a:buFont typeface="+mj-lt"/>
              <a:buAutoNum type="arabicPeriod"/>
            </a:pPr>
            <a:r>
              <a:rPr lang="fi-FI" b="1" dirty="0" smtClean="0"/>
              <a:t>Liikkeet </a:t>
            </a:r>
            <a:r>
              <a:rPr lang="fi-FI" b="1" dirty="0"/>
              <a:t>tulisivat olla kivuttomia.</a:t>
            </a:r>
            <a:r>
              <a:rPr lang="fi-FI" dirty="0"/>
              <a:t> Jos kipua tuntuu, niin a) lyhennä  harjoitteen liikerataa b) muuta asentoa c) vaihda eri liikesuuntien suoritusjärjestystä. Mikäli liike on edelleen kivulias, lopeta sen tekeminen, kunnes syy on saatu </a:t>
            </a:r>
            <a:r>
              <a:rPr lang="fi-FI" dirty="0" smtClean="0"/>
              <a:t>selville.</a:t>
            </a:r>
          </a:p>
          <a:p>
            <a:pPr marL="502920" indent="-457200">
              <a:buFont typeface="+mj-lt"/>
              <a:buAutoNum type="arabicPeriod"/>
            </a:pPr>
            <a:r>
              <a:rPr lang="fi-FI" dirty="0" smtClean="0"/>
              <a:t>Kun </a:t>
            </a:r>
            <a:r>
              <a:rPr lang="fi-FI" dirty="0" err="1"/>
              <a:t>tietystä</a:t>
            </a:r>
            <a:r>
              <a:rPr lang="fi-FI" dirty="0"/>
              <a:t> anatomisessa asemassa havaitaan liikkeen rajoitus, kompensaatio tms. (esim. Liikkuvuuden puute lonkassa), niin toteuta </a:t>
            </a:r>
            <a:r>
              <a:rPr lang="fi-FI" dirty="0" err="1"/>
              <a:t>liikehittelyt</a:t>
            </a:r>
            <a:r>
              <a:rPr lang="fi-FI" dirty="0"/>
              <a:t> kyseiselle asemalle sekä </a:t>
            </a:r>
            <a:r>
              <a:rPr lang="fi-FI" b="1" dirty="0"/>
              <a:t>‘naapuriasemille’ </a:t>
            </a:r>
            <a:r>
              <a:rPr lang="fi-FI" b="1" dirty="0" err="1"/>
              <a:t>ylä</a:t>
            </a:r>
            <a:r>
              <a:rPr lang="fi-FI" b="1" dirty="0"/>
              <a:t>- ja alapuolella</a:t>
            </a:r>
            <a:r>
              <a:rPr lang="fi-FI" dirty="0"/>
              <a:t>. (esim. Polvi/reisi – </a:t>
            </a:r>
            <a:r>
              <a:rPr lang="fi-FI" b="1" dirty="0"/>
              <a:t>Lonkka</a:t>
            </a:r>
            <a:r>
              <a:rPr lang="fi-FI" dirty="0"/>
              <a:t> – Lanneranka</a:t>
            </a:r>
            <a:r>
              <a:rPr lang="fi-FI" dirty="0" smtClean="0"/>
              <a:t>)</a:t>
            </a:r>
          </a:p>
          <a:p>
            <a:pPr marL="502920" indent="-457200">
              <a:buFont typeface="+mj-lt"/>
              <a:buAutoNum type="arabicPeriod"/>
            </a:pPr>
            <a:r>
              <a:rPr lang="fi-FI" dirty="0"/>
              <a:t>Pyri toteuttamaan liikkeet ns.</a:t>
            </a:r>
            <a:r>
              <a:rPr lang="fi-FI" b="1" dirty="0"/>
              <a:t> </a:t>
            </a:r>
            <a:r>
              <a:rPr lang="fi-FI" b="1" dirty="0" err="1"/>
              <a:t>Success</a:t>
            </a:r>
            <a:r>
              <a:rPr lang="fi-FI" b="1" dirty="0"/>
              <a:t>-periaatteella</a:t>
            </a:r>
            <a:r>
              <a:rPr lang="fi-FI" dirty="0"/>
              <a:t>, minkä mukaisesti liikkeen haaste on sopiva ja toteutus tapahtuu liikehallinnan ja tehtävän suorituksen kannalta onnistuneesti. Vältä toistamasta liikettä oman liikekykysi rajojen ulkopuolella. Hiukan liian helppo on parempi kuin hiukan liian vaikea.</a:t>
            </a:r>
          </a:p>
          <a:p>
            <a:endParaRPr lang="fi-FI" dirty="0"/>
          </a:p>
        </p:txBody>
      </p:sp>
    </p:spTree>
    <p:extLst>
      <p:ext uri="{BB962C8B-B14F-4D97-AF65-F5344CB8AC3E}">
        <p14:creationId xmlns:p14="http://schemas.microsoft.com/office/powerpoint/2010/main" val="2465217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PERIAATTEITA JA OHJEITA LIIKEKEHITTELYIHIN</a:t>
            </a:r>
            <a:endParaRPr lang="fi-FI" dirty="0"/>
          </a:p>
        </p:txBody>
      </p:sp>
      <p:sp>
        <p:nvSpPr>
          <p:cNvPr id="3" name="Sisällön paikkamerkki 2"/>
          <p:cNvSpPr>
            <a:spLocks noGrp="1"/>
          </p:cNvSpPr>
          <p:nvPr>
            <p:ph idx="1"/>
          </p:nvPr>
        </p:nvSpPr>
        <p:spPr/>
        <p:txBody>
          <a:bodyPr/>
          <a:lstStyle/>
          <a:p>
            <a:pPr marL="45720" indent="0">
              <a:buNone/>
            </a:pPr>
            <a:r>
              <a:rPr lang="fi-FI" dirty="0" smtClean="0"/>
              <a:t>4. </a:t>
            </a:r>
            <a:r>
              <a:rPr lang="fi-FI" dirty="0"/>
              <a:t> Liikkuvuusharjoitteet ovat luonteeltaan aktiivisia/dynaamisia.</a:t>
            </a:r>
            <a:r>
              <a:rPr lang="fi-FI" b="1" dirty="0"/>
              <a:t> Joskus täytyy aloittaa liikkuvuusharjoittelu vähemmän dynaamisesti, jos paikallista jumia löytyy lihaksesta.</a:t>
            </a:r>
            <a:r>
              <a:rPr lang="fi-FI" dirty="0"/>
              <a:t> Tällöin liikkuvuuskehittely kannattaa aloittaa rullauksella ja myös staattisempia venytyksiä voidaan käyttää kireimpien solmujen pehmentämiseksi. Sen jälkeen voidaan aloittaa dynaamisempi liikkuvuuskehittely</a:t>
            </a:r>
            <a:r>
              <a:rPr lang="fi-FI" dirty="0" smtClean="0"/>
              <a:t>.</a:t>
            </a:r>
          </a:p>
          <a:p>
            <a:pPr marL="45720" indent="0">
              <a:buNone/>
            </a:pPr>
            <a:endParaRPr lang="fi-FI" dirty="0" smtClean="0"/>
          </a:p>
          <a:p>
            <a:pPr marL="45720" indent="0">
              <a:buNone/>
            </a:pPr>
            <a:r>
              <a:rPr lang="fi-FI" dirty="0" smtClean="0"/>
              <a:t>Liikkuvuusharjoitteita:</a:t>
            </a:r>
            <a:endParaRPr lang="fi-FI" dirty="0"/>
          </a:p>
          <a:p>
            <a:pPr marL="45720" indent="0">
              <a:buNone/>
            </a:pPr>
            <a:r>
              <a:rPr lang="fi-FI" dirty="0">
                <a:hlinkClick r:id="rId2"/>
              </a:rPr>
              <a:t>https://</a:t>
            </a:r>
            <a:r>
              <a:rPr lang="fi-FI" dirty="0" smtClean="0">
                <a:hlinkClick r:id="rId2"/>
              </a:rPr>
              <a:t>vimeo.com/album/4388110</a:t>
            </a:r>
            <a:endParaRPr lang="fi-FI" dirty="0" smtClean="0"/>
          </a:p>
          <a:p>
            <a:pPr marL="45720" indent="0">
              <a:buNone/>
            </a:pPr>
            <a:endParaRPr lang="fi-FI" dirty="0"/>
          </a:p>
        </p:txBody>
      </p:sp>
    </p:spTree>
    <p:extLst>
      <p:ext uri="{BB962C8B-B14F-4D97-AF65-F5344CB8AC3E}">
        <p14:creationId xmlns:p14="http://schemas.microsoft.com/office/powerpoint/2010/main" val="1374124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Ylävartalon liikkuvuusharjoitteita:</a:t>
            </a:r>
          </a:p>
          <a:p>
            <a:pPr lvl="1"/>
            <a:r>
              <a:rPr lang="fi-FI" dirty="0" smtClean="0">
                <a:hlinkClick r:id="rId2"/>
              </a:rPr>
              <a:t>https</a:t>
            </a:r>
            <a:r>
              <a:rPr lang="fi-FI" dirty="0">
                <a:hlinkClick r:id="rId2"/>
              </a:rPr>
              <a:t>://www.sportyplanner.fi/#!/</a:t>
            </a:r>
            <a:r>
              <a:rPr lang="fi-FI" dirty="0" smtClean="0">
                <a:hlinkClick r:id="rId2"/>
              </a:rPr>
              <a:t>programs/150986/view/3yjXENTKqrfYJ7D2TWMFjqzj8n6oGMET</a:t>
            </a:r>
            <a:endParaRPr lang="fi-FI" dirty="0" smtClean="0"/>
          </a:p>
          <a:p>
            <a:r>
              <a:rPr lang="fi-FI" dirty="0" smtClean="0"/>
              <a:t>Alavartalon liikkuvuusharjoitteita:</a:t>
            </a:r>
          </a:p>
          <a:p>
            <a:pPr lvl="1"/>
            <a:r>
              <a:rPr lang="fi-FI" dirty="0">
                <a:hlinkClick r:id="rId3"/>
              </a:rPr>
              <a:t>https://www.sportyplanner.fi/#!/</a:t>
            </a:r>
            <a:r>
              <a:rPr lang="fi-FI" dirty="0" smtClean="0">
                <a:hlinkClick r:id="rId3"/>
              </a:rPr>
              <a:t>programs/150987/view/3zBn0WvXhX5IPtC5mINJ6tY15QtPGOMu</a:t>
            </a:r>
            <a:endParaRPr lang="fi-FI" dirty="0"/>
          </a:p>
          <a:p>
            <a:endParaRPr lang="fi-FI" dirty="0"/>
          </a:p>
        </p:txBody>
      </p:sp>
    </p:spTree>
    <p:extLst>
      <p:ext uri="{BB962C8B-B14F-4D97-AF65-F5344CB8AC3E}">
        <p14:creationId xmlns:p14="http://schemas.microsoft.com/office/powerpoint/2010/main" val="2283553579"/>
      </p:ext>
    </p:extLst>
  </p:cSld>
  <p:clrMapOvr>
    <a:masterClrMapping/>
  </p:clrMapOvr>
</p:sld>
</file>

<file path=ppt/theme/theme1.xml><?xml version="1.0" encoding="utf-8"?>
<a:theme xmlns:a="http://schemas.openxmlformats.org/drawingml/2006/main" name="Perusta">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TM03457444[[fn=Perusta]]</Template>
  <TotalTime>486</TotalTime>
  <Words>52</Words>
  <Application>Microsoft Office PowerPoint</Application>
  <PresentationFormat>Laajakuva</PresentationFormat>
  <Paragraphs>25</Paragraphs>
  <Slides>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Arial</vt:lpstr>
      <vt:lpstr>Corbel</vt:lpstr>
      <vt:lpstr>Gill Sans</vt:lpstr>
      <vt:lpstr>Perusta</vt:lpstr>
      <vt:lpstr>Liikkuvuusharjoittelu</vt:lpstr>
      <vt:lpstr>Tommi ”The Trainer” Paavola</vt:lpstr>
      <vt:lpstr>PowerPoint-esitys</vt:lpstr>
      <vt:lpstr>368 - LIIKKUVUUS JA LIIKEHALLINTA </vt:lpstr>
      <vt:lpstr>PERIAATTEITA JA OHJEITA LIIKEKEHITTELYIHIN</vt:lpstr>
      <vt:lpstr>PERIAATTEITA JA OHJEITA LIIKEKEHITTELYIHIN</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Liikkuvuusharjoittelu</dc:title>
  <dc:creator>Kähärä Marja-Leena</dc:creator>
  <cp:lastModifiedBy>Kähärä Marja-Leena</cp:lastModifiedBy>
  <cp:revision>7</cp:revision>
  <dcterms:created xsi:type="dcterms:W3CDTF">2018-02-16T12:52:32Z</dcterms:created>
  <dcterms:modified xsi:type="dcterms:W3CDTF">2018-02-16T20:59:21Z</dcterms:modified>
</cp:coreProperties>
</file>