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Terveellinen elämäntapa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6647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Terveelliseen elämäntapaan vaikuttavia tekijöitä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Arvot</a:t>
            </a:r>
          </a:p>
          <a:p>
            <a:r>
              <a:rPr lang="fi-FI" dirty="0" smtClean="0"/>
              <a:t>Asenteet</a:t>
            </a:r>
          </a:p>
          <a:p>
            <a:r>
              <a:rPr lang="fi-FI" dirty="0" smtClean="0"/>
              <a:t>Elämänkatsomus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01316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Terveellisen elämäntavan peruspilarit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Liikunta</a:t>
            </a:r>
          </a:p>
          <a:p>
            <a:r>
              <a:rPr lang="fi-FI" dirty="0" smtClean="0"/>
              <a:t>Ravinto</a:t>
            </a:r>
          </a:p>
          <a:p>
            <a:r>
              <a:rPr lang="fi-FI" dirty="0" smtClean="0"/>
              <a:t>Uni</a:t>
            </a:r>
          </a:p>
          <a:p>
            <a:r>
              <a:rPr lang="fi-FI" dirty="0" smtClean="0"/>
              <a:t>Mielekäs tekeminen (psyykkinen ja sosiaalinen hyvinvointi)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41055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Ryhmätehtävän aiheet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Riittävä liikunnan määrä eri-ikäisillä</a:t>
            </a:r>
          </a:p>
          <a:p>
            <a:r>
              <a:rPr lang="fi-FI" dirty="0" smtClean="0"/>
              <a:t>Liikuntamotivaatio</a:t>
            </a:r>
          </a:p>
          <a:p>
            <a:r>
              <a:rPr lang="fi-FI" dirty="0" smtClean="0"/>
              <a:t>Uni ja lepo</a:t>
            </a:r>
          </a:p>
          <a:p>
            <a:r>
              <a:rPr lang="fi-FI" dirty="0" smtClean="0"/>
              <a:t>Ravitsemussuositukset (energiaravintoaineet, suojaravintoaineet)</a:t>
            </a:r>
          </a:p>
          <a:p>
            <a:endParaRPr lang="fi-FI" dirty="0"/>
          </a:p>
          <a:p>
            <a:r>
              <a:rPr lang="fi-FI" dirty="0" smtClean="0"/>
              <a:t>Aikaa </a:t>
            </a:r>
            <a:r>
              <a:rPr lang="fi-FI" smtClean="0"/>
              <a:t>käytettävissä noin klo </a:t>
            </a:r>
            <a:r>
              <a:rPr lang="fi-FI" dirty="0" smtClean="0"/>
              <a:t>10.30 saakka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30059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iri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TM04033919[[fn=Piiri]]</Template>
  <TotalTime>20</TotalTime>
  <Words>45</Words>
  <Application>Microsoft Office PowerPoint</Application>
  <PresentationFormat>Laajakuva</PresentationFormat>
  <Paragraphs>17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Tw Cen MT</vt:lpstr>
      <vt:lpstr>Piiri</vt:lpstr>
      <vt:lpstr>Terveellinen elämäntapa</vt:lpstr>
      <vt:lpstr>Terveelliseen elämäntapaan vaikuttavia tekijöitä</vt:lpstr>
      <vt:lpstr>Terveellisen elämäntavan peruspilarit</vt:lpstr>
      <vt:lpstr>Ryhmätehtävän aiheet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Terveellinen elämäntapa</dc:title>
  <dc:creator>Jari Kähärä</dc:creator>
  <cp:lastModifiedBy>Jari Kähärä</cp:lastModifiedBy>
  <cp:revision>2</cp:revision>
  <dcterms:created xsi:type="dcterms:W3CDTF">2017-10-30T17:12:23Z</dcterms:created>
  <dcterms:modified xsi:type="dcterms:W3CDTF">2017-10-30T17:32:54Z</dcterms:modified>
</cp:coreProperties>
</file>