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2" r:id="rId4"/>
    <p:sldId id="258" r:id="rId5"/>
    <p:sldId id="267" r:id="rId6"/>
    <p:sldId id="259" r:id="rId7"/>
    <p:sldId id="261" r:id="rId8"/>
    <p:sldId id="260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15A6F52-E778-4331-8837-592A6F30A8E8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FB7061-99D2-45CC-BBDB-53E0087C3AD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Ryhmän ohjaaminen ja vuorovaikutus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61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Huomaat jännittäväsi niin, että se näkyy ulospäin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00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Joku valmennettavista haastaa sinua toistuvasti ja hänellä on ”paljon” tietoa asiasta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1964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Asiakas loukkaantuu valmennuksen aikana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0947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Loukkaat itsesi valmennuksen aikana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268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Olet unohtanut välttämättömät varusteet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568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Tulet 10 minuuttia myöhässä paikalle 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181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smtClean="0"/>
              <a:t>Suunnittele 10min kestävä harjoitus, jonka ohjaat 20hlö ryhmälle (hyväkuntoisia 16 </a:t>
            </a:r>
            <a:r>
              <a:rPr lang="fi-FI" smtClean="0"/>
              <a:t>vuotiaita opiskelijoita)</a:t>
            </a:r>
            <a:endParaRPr lang="fi-FI" dirty="0" smtClean="0"/>
          </a:p>
          <a:p>
            <a:pPr lvl="1"/>
            <a:r>
              <a:rPr lang="fi-FI" dirty="0" smtClean="0"/>
              <a:t>Liikkeet</a:t>
            </a:r>
          </a:p>
          <a:p>
            <a:pPr lvl="1"/>
            <a:r>
              <a:rPr lang="fi-FI" dirty="0" smtClean="0"/>
              <a:t>Mikä on harjoituksen tarkoitus</a:t>
            </a:r>
          </a:p>
          <a:p>
            <a:pPr lvl="1"/>
            <a:r>
              <a:rPr lang="fi-FI" dirty="0"/>
              <a:t>Mitä haluat, että ryhmä tietää harjoituksesta</a:t>
            </a:r>
          </a:p>
          <a:p>
            <a:pPr lvl="1"/>
            <a:r>
              <a:rPr lang="fi-FI" dirty="0"/>
              <a:t>Mitä haluat kertoa itsestäsi</a:t>
            </a:r>
          </a:p>
          <a:p>
            <a:pPr lvl="1"/>
            <a:r>
              <a:rPr lang="fi-FI" dirty="0" smtClean="0"/>
              <a:t>Mitä konkreettisesti kerrot ryhmälle alussa, välissä ja lopussa</a:t>
            </a:r>
          </a:p>
          <a:p>
            <a:pPr lvl="1"/>
            <a:r>
              <a:rPr lang="fi-FI" dirty="0" smtClean="0"/>
              <a:t>Miten esittelet itsesi</a:t>
            </a:r>
          </a:p>
          <a:p>
            <a:pPr lvl="1"/>
            <a:r>
              <a:rPr lang="fi-FI" dirty="0" smtClean="0"/>
              <a:t>Millaisen vaikutelman haluat antaa itsestäsi</a:t>
            </a:r>
          </a:p>
        </p:txBody>
      </p:sp>
    </p:spTree>
    <p:extLst>
      <p:ext uri="{BB962C8B-B14F-4D97-AF65-F5344CB8AC3E}">
        <p14:creationId xmlns:p14="http://schemas.microsoft.com/office/powerpoint/2010/main" val="675987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mtClean="0"/>
              <a:t>Millainen on ”katu-uskottava” ryhmänohjaaja (valmentaja)?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26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Mihin uskottavuus perustuu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Valmentaja on oma itsensä, aito (persoonallisuus)</a:t>
            </a:r>
          </a:p>
          <a:p>
            <a:pPr lvl="1"/>
            <a:r>
              <a:rPr lang="fi-FI" smtClean="0"/>
              <a:t>Ei esim. tekopirteä tai ”konemainen”</a:t>
            </a:r>
          </a:p>
          <a:p>
            <a:r>
              <a:rPr lang="fi-FI" smtClean="0"/>
              <a:t>Viestintä- ja vuorovaikutustaidot</a:t>
            </a:r>
          </a:p>
          <a:p>
            <a:pPr lvl="1"/>
            <a:r>
              <a:rPr lang="fi-FI" smtClean="0"/>
              <a:t>Sanaton ja sanallinen viestintä</a:t>
            </a:r>
          </a:p>
          <a:p>
            <a:pPr lvl="1"/>
            <a:r>
              <a:rPr lang="fi-FI" smtClean="0"/>
              <a:t>Tunneäly </a:t>
            </a:r>
          </a:p>
          <a:p>
            <a:r>
              <a:rPr lang="fi-FI" smtClean="0"/>
              <a:t>Ammattitaito</a:t>
            </a:r>
          </a:p>
          <a:p>
            <a:pPr lvl="1"/>
            <a:r>
              <a:rPr lang="fi-FI" smtClean="0"/>
              <a:t>Osaa asiansa laajasti ja ”riittävän” hyvin</a:t>
            </a:r>
          </a:p>
          <a:p>
            <a:pPr lvl="1"/>
            <a:r>
              <a:rPr lang="fi-FI" smtClean="0"/>
              <a:t>Osaa selittää ”kansantajuisesti”</a:t>
            </a:r>
          </a:p>
          <a:p>
            <a:pPr lvl="1"/>
            <a:r>
              <a:rPr lang="fi-FI" smtClean="0"/>
              <a:t>Osaa vastata kysymyksiin</a:t>
            </a:r>
          </a:p>
          <a:p>
            <a:pPr lvl="1"/>
            <a:r>
              <a:rPr lang="fi-FI" smtClean="0"/>
              <a:t>Ammattimainen</a:t>
            </a:r>
          </a:p>
          <a:p>
            <a:pPr lvl="1"/>
            <a:r>
              <a:rPr lang="fi-FI" smtClean="0"/>
              <a:t>Elää kuten valmentaa</a:t>
            </a:r>
          </a:p>
          <a:p>
            <a:pPr marL="0" indent="0">
              <a:buNone/>
            </a:pPr>
            <a:endParaRPr lang="fi-FI" smtClean="0"/>
          </a:p>
          <a:p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03807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Viestinnän osa-alueet ja niiden merkitys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Sanaton viestintä</a:t>
            </a:r>
          </a:p>
          <a:p>
            <a:r>
              <a:rPr lang="fi-FI" smtClean="0"/>
              <a:t>Äänen ominaisuudet</a:t>
            </a:r>
          </a:p>
          <a:p>
            <a:r>
              <a:rPr lang="fi-FI" smtClean="0"/>
              <a:t>Sanat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58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Oman tunnetilan hallinta viestinnän pohjalla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Jännitys…</a:t>
            </a:r>
          </a:p>
          <a:p>
            <a:r>
              <a:rPr lang="fi-FI" smtClean="0"/>
              <a:t>Pelko…</a:t>
            </a:r>
          </a:p>
          <a:p>
            <a:r>
              <a:rPr lang="fi-FI" smtClean="0"/>
              <a:t>Yli-innostus…</a:t>
            </a:r>
          </a:p>
          <a:p>
            <a:r>
              <a:rPr lang="fi-FI" smtClean="0"/>
              <a:t>Ärsytys…</a:t>
            </a:r>
          </a:p>
          <a:p>
            <a:r>
              <a:rPr lang="fi-FI" smtClean="0"/>
              <a:t>Epävarmuus…</a:t>
            </a:r>
          </a:p>
          <a:p>
            <a:pPr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Miten näkyy asiakkaille?</a:t>
            </a:r>
          </a:p>
          <a:p>
            <a:pPr>
              <a:buFont typeface="Wingdings"/>
              <a:buChar char="à"/>
            </a:pPr>
            <a:r>
              <a:rPr lang="fi-FI" smtClean="0">
                <a:sym typeface="Wingdings" panose="05000000000000000000" pitchFamily="2" charset="2"/>
              </a:rPr>
              <a:t>Miten hallita?</a:t>
            </a:r>
          </a:p>
          <a:p>
            <a:pPr>
              <a:buFont typeface="Wingdings"/>
              <a:buChar char="à"/>
            </a:pPr>
            <a:endParaRPr lang="fi-FI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endParaRPr lang="fi-FI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mtClean="0">
                <a:sym typeface="Wingdings" panose="05000000000000000000" pitchFamily="2" charset="2"/>
              </a:rPr>
              <a:t>”Hyvä valmentaja on rauhallinen ja innostava”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870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Haasteita ohjaustilanteissa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smtClean="0"/>
              <a:t>Valmentajaan liittyvät asiat</a:t>
            </a:r>
          </a:p>
          <a:p>
            <a:r>
              <a:rPr lang="fi-FI" smtClean="0"/>
              <a:t>Ryhmään liittyvät asiat</a:t>
            </a:r>
          </a:p>
          <a:p>
            <a:r>
              <a:rPr lang="fi-FI" smtClean="0"/>
              <a:t>Ympäristöön liittyvät asiat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41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”Kun valmennat paljon niin tapahtuu paljon…”</a:t>
            </a:r>
            <a:br>
              <a:rPr lang="fi-FI"/>
            </a:b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mtClean="0"/>
              <a:t>Esimerkkejä: miten toimisit seuraavissa tilanteissa?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07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mtClean="0"/>
              <a:t>Aloitat ohjauksen ja tajuat alussa, että kohderyhmä on jotain ihan muuta kuin se, jolle olit valmennuksen suunnitellut</a:t>
            </a:r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157192"/>
            <a:ext cx="6172200" cy="121773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4791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Huomaat itsesi huonovointiseksi/sairaaksi valmennuksen aikana</a:t>
            </a:r>
            <a:endParaRPr lang="fi-FI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005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293</TotalTime>
  <Words>239</Words>
  <Application>Microsoft Office PowerPoint</Application>
  <PresentationFormat>Näytössä katseltava diaesitys (4:3)</PresentationFormat>
  <Paragraphs>53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Century Schoolbook</vt:lpstr>
      <vt:lpstr>Wingdings</vt:lpstr>
      <vt:lpstr>Wingdings 2</vt:lpstr>
      <vt:lpstr>Erkkeri</vt:lpstr>
      <vt:lpstr>Ryhmän ohjaaminen ja vuorovaikutus</vt:lpstr>
      <vt:lpstr>Millainen on ”katu-uskottava” ryhmänohjaaja (valmentaja)?</vt:lpstr>
      <vt:lpstr>Mihin uskottavuus perustuu</vt:lpstr>
      <vt:lpstr>Viestinnän osa-alueet ja niiden merkitys</vt:lpstr>
      <vt:lpstr>Oman tunnetilan hallinta viestinnän pohjalla</vt:lpstr>
      <vt:lpstr>Haasteita ohjaustilanteissa</vt:lpstr>
      <vt:lpstr>”Kun valmennat paljon niin tapahtuu paljon…” </vt:lpstr>
      <vt:lpstr>Aloitat ohjauksen ja tajuat alussa, että kohderyhmä on jotain ihan muuta kuin se, jolle olit valmennuksen suunnitellut</vt:lpstr>
      <vt:lpstr>Huomaat itsesi huonovointiseksi/sairaaksi valmennuksen aikana</vt:lpstr>
      <vt:lpstr>Huomaat jännittäväsi niin, että se näkyy ulospäin</vt:lpstr>
      <vt:lpstr>Joku valmennettavista haastaa sinua toistuvasti ja hänellä on ”paljon” tietoa asiasta</vt:lpstr>
      <vt:lpstr>Asiakas loukkaantuu valmennuksen aikana</vt:lpstr>
      <vt:lpstr>Loukkaat itsesi valmennuksen aikana</vt:lpstr>
      <vt:lpstr>Olet unohtanut välttämättömät varusteet</vt:lpstr>
      <vt:lpstr>Tulet 10 minuuttia myöhässä paikalle </vt:lpstr>
      <vt:lpstr>Tehtävä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Saarivirta Sampo</dc:creator>
  <cp:lastModifiedBy>Saarivirta Sampo</cp:lastModifiedBy>
  <cp:revision>13</cp:revision>
  <dcterms:created xsi:type="dcterms:W3CDTF">2017-11-15T18:22:02Z</dcterms:created>
  <dcterms:modified xsi:type="dcterms:W3CDTF">2017-11-16T09:49:41Z</dcterms:modified>
</cp:coreProperties>
</file>