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76DC-B0F1-4C9E-8B44-8C947D02B510}" type="datetimeFigureOut">
              <a:rPr lang="fi-FI" smtClean="0"/>
              <a:t>17.11.2017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A25C-1090-47D6-8EE9-5FF3F37979B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76DC-B0F1-4C9E-8B44-8C947D02B510}" type="datetimeFigureOut">
              <a:rPr lang="fi-FI" smtClean="0"/>
              <a:t>17.11.2017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A25C-1090-47D6-8EE9-5FF3F37979B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76DC-B0F1-4C9E-8B44-8C947D02B510}" type="datetimeFigureOut">
              <a:rPr lang="fi-FI" smtClean="0"/>
              <a:t>17.11.2017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A25C-1090-47D6-8EE9-5FF3F37979B3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76DC-B0F1-4C9E-8B44-8C947D02B510}" type="datetimeFigureOut">
              <a:rPr lang="fi-FI" smtClean="0"/>
              <a:t>17.11.2017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A25C-1090-47D6-8EE9-5FF3F37979B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76DC-B0F1-4C9E-8B44-8C947D02B510}" type="datetimeFigureOut">
              <a:rPr lang="fi-FI" smtClean="0"/>
              <a:t>17.11.2017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A25C-1090-47D6-8EE9-5FF3F37979B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76DC-B0F1-4C9E-8B44-8C947D02B510}" type="datetimeFigureOut">
              <a:rPr lang="fi-FI" smtClean="0"/>
              <a:t>17.11.2017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A25C-1090-47D6-8EE9-5FF3F37979B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76DC-B0F1-4C9E-8B44-8C947D02B510}" type="datetimeFigureOut">
              <a:rPr lang="fi-FI" smtClean="0"/>
              <a:t>17.11.2017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A25C-1090-47D6-8EE9-5FF3F37979B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76DC-B0F1-4C9E-8B44-8C947D02B510}" type="datetimeFigureOut">
              <a:rPr lang="fi-FI" smtClean="0"/>
              <a:t>17.11.2017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A25C-1090-47D6-8EE9-5FF3F37979B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76DC-B0F1-4C9E-8B44-8C947D02B510}" type="datetimeFigureOut">
              <a:rPr lang="fi-FI" smtClean="0"/>
              <a:t>17.11.2017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A25C-1090-47D6-8EE9-5FF3F37979B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76DC-B0F1-4C9E-8B44-8C947D02B510}" type="datetimeFigureOut">
              <a:rPr lang="fi-FI" smtClean="0"/>
              <a:t>17.11.2017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A25C-1090-47D6-8EE9-5FF3F37979B3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76DC-B0F1-4C9E-8B44-8C947D02B510}" type="datetimeFigureOut">
              <a:rPr lang="fi-FI" smtClean="0"/>
              <a:t>17.11.2017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A25C-1090-47D6-8EE9-5FF3F37979B3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DC676DC-B0F1-4C9E-8B44-8C947D02B510}" type="datetimeFigureOut">
              <a:rPr lang="fi-FI" smtClean="0"/>
              <a:t>17.11.2017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E9AA25C-1090-47D6-8EE9-5FF3F37979B3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Pienryhmän </a:t>
            </a:r>
            <a:r>
              <a:rPr lang="fi-FI"/>
              <a:t>ohjaaminen ja liikuntasuunnitelma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888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mtClean="0"/>
              <a:t>Kunto – ryhmä, 3kk</a:t>
            </a:r>
            <a:br>
              <a:rPr lang="fi-FI" smtClean="0"/>
            </a:br>
            <a:r>
              <a:rPr lang="fi-FI" smtClean="0"/>
              <a:t>valmennuskerrat</a:t>
            </a:r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sz="1900" smtClean="0"/>
              <a:t>1. Hyvän kunnon perusteet – luento (jaetaan yksinkertainen harjoitusohjelma 3vk.n ajalle, sisäänajovaihe)</a:t>
            </a:r>
          </a:p>
          <a:p>
            <a:pPr marL="0" indent="0">
              <a:buNone/>
            </a:pPr>
            <a:r>
              <a:rPr lang="fi-FI" sz="1900" smtClean="0"/>
              <a:t>2. Kuntotestaus1 – lihaskunto ja liikkuvuus </a:t>
            </a:r>
          </a:p>
          <a:p>
            <a:pPr marL="0" indent="0">
              <a:buNone/>
            </a:pPr>
            <a:r>
              <a:rPr lang="fi-FI" sz="1900" smtClean="0"/>
              <a:t>3. Kuntotestaus2 – kestävyys</a:t>
            </a:r>
          </a:p>
          <a:p>
            <a:pPr marL="0" indent="0">
              <a:buNone/>
            </a:pPr>
            <a:r>
              <a:rPr lang="fi-FI" sz="1900" smtClean="0"/>
              <a:t>4. Kuntosaliharjoittelu tutuksi – harjoitus salilla (saliohjelman jakaminen, sis. kestävyys)</a:t>
            </a:r>
          </a:p>
          <a:p>
            <a:pPr marL="0" indent="0">
              <a:buNone/>
            </a:pPr>
            <a:r>
              <a:rPr lang="fi-FI" sz="1900" smtClean="0"/>
              <a:t>5. Kuntosaliharjoitus2</a:t>
            </a:r>
          </a:p>
          <a:p>
            <a:pPr marL="0" indent="0">
              <a:buNone/>
            </a:pPr>
            <a:r>
              <a:rPr lang="fi-FI" sz="1900" smtClean="0"/>
              <a:t>6. Cardiolaitteet </a:t>
            </a:r>
            <a:r>
              <a:rPr lang="fi-FI" sz="1900"/>
              <a:t>tutuksi – harjoitus salilla</a:t>
            </a:r>
          </a:p>
          <a:p>
            <a:pPr marL="457200" indent="-457200">
              <a:buAutoNum type="arabicPeriod"/>
            </a:pPr>
            <a:endParaRPr lang="fi-FI" sz="2000" smtClean="0"/>
          </a:p>
          <a:p>
            <a:pPr marL="457200" indent="-457200">
              <a:buAutoNum type="arabicPeriod"/>
            </a:pPr>
            <a:endParaRPr lang="fi-FI" sz="2000" smtClean="0"/>
          </a:p>
          <a:p>
            <a:pPr marL="457200" indent="-457200">
              <a:buAutoNum type="arabicPeriod"/>
            </a:pPr>
            <a:endParaRPr lang="fi-FI" smtClean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i-FI" sz="1900" smtClean="0"/>
              <a:t>7. Kuntoilijan ravinto – luento</a:t>
            </a:r>
          </a:p>
          <a:p>
            <a:pPr marL="0" indent="0">
              <a:buNone/>
            </a:pPr>
            <a:r>
              <a:rPr lang="fi-FI" sz="1900" smtClean="0"/>
              <a:t>8. Palautuminen ja kehonhuolto – harjoitus</a:t>
            </a:r>
          </a:p>
          <a:p>
            <a:pPr marL="0" indent="0">
              <a:buNone/>
            </a:pPr>
            <a:r>
              <a:rPr lang="fi-FI" sz="1900" smtClean="0"/>
              <a:t>9. Kestävyysharjoitus ulkona (juoksutekniikka)</a:t>
            </a:r>
          </a:p>
          <a:p>
            <a:pPr marL="0" indent="0">
              <a:buNone/>
            </a:pPr>
            <a:r>
              <a:rPr lang="fi-FI" sz="1900" smtClean="0"/>
              <a:t>10. Kestävyyharjoitus ulkona (porrastreeni)</a:t>
            </a:r>
          </a:p>
          <a:p>
            <a:pPr marL="0" indent="0">
              <a:buNone/>
            </a:pPr>
            <a:r>
              <a:rPr lang="fi-FI" sz="1900" smtClean="0"/>
              <a:t>11. Kuntotestaus1 uudestaan (uuden valmennuksen markkinointi)</a:t>
            </a:r>
          </a:p>
          <a:p>
            <a:pPr marL="0" indent="0">
              <a:buNone/>
            </a:pPr>
            <a:r>
              <a:rPr lang="fi-FI" sz="1900" smtClean="0"/>
              <a:t>12. Kuntotestaus2 uudestaan, palaute ja loppusanat (uudet sopimukset)</a:t>
            </a:r>
          </a:p>
          <a:p>
            <a:pPr marL="0" indent="0">
              <a:buNone/>
            </a:pPr>
            <a:endParaRPr lang="fi-FI" sz="1900"/>
          </a:p>
        </p:txBody>
      </p:sp>
    </p:spTree>
    <p:extLst>
      <p:ext uri="{BB962C8B-B14F-4D97-AF65-F5344CB8AC3E}">
        <p14:creationId xmlns:p14="http://schemas.microsoft.com/office/powerpoint/2010/main" val="416514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mtClean="0"/>
              <a:t>Asiakkaille jaettava harjoitusohjelma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smtClean="0"/>
              <a:t>Sisäänajovaihe:</a:t>
            </a:r>
          </a:p>
          <a:p>
            <a:pPr lvl="1"/>
            <a:r>
              <a:rPr lang="fi-FI" smtClean="0"/>
              <a:t>Yksinkertainen kotikuntopiiri</a:t>
            </a:r>
          </a:p>
          <a:p>
            <a:pPr lvl="1"/>
            <a:r>
              <a:rPr lang="fi-FI" smtClean="0"/>
              <a:t>Lisäksi kestävyyttä parantavat kävelylenkit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i-FI" smtClean="0"/>
              <a:t>Saliohjelma</a:t>
            </a:r>
          </a:p>
          <a:p>
            <a:pPr lvl="1"/>
            <a:r>
              <a:rPr lang="fi-FI" smtClean="0"/>
              <a:t>Yksijakoinen lihaskestävyys – ohjelma</a:t>
            </a:r>
          </a:p>
          <a:p>
            <a:pPr lvl="1"/>
            <a:r>
              <a:rPr lang="fi-FI" smtClean="0"/>
              <a:t>Lisäksi kesvtävyyttä parantavat kävelylenkit ja cardiolaite - harjoitukset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454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Harjoitusohjelman lisäksi asiakkaille kannattaa antaa kalenteriin rytmitetty ohjelma, jossa jokainen harjoituskerta (sisältäen myös valmennuskerrat) on merkitty erikseen tietylle päivälle</a:t>
            </a:r>
          </a:p>
          <a:p>
            <a:pPr lvl="1"/>
            <a:r>
              <a:rPr lang="fi-FI" smtClean="0"/>
              <a:t>Osa asiakkaista tarvitsee hyvin tarkan ohjelman jota noudattaa, osa puolestaan haluaa joustoa</a:t>
            </a:r>
          </a:p>
          <a:p>
            <a:pPr lvl="1"/>
            <a:r>
              <a:rPr lang="fi-FI" smtClean="0"/>
              <a:t>Osalla asiakkaista lisäksi yksilöllisiä poikkeuksia muiden harrastusten takia (esim. työpaikan sählyvyoro </a:t>
            </a:r>
            <a:r>
              <a:rPr lang="fi-FI" smtClean="0">
                <a:sym typeface="Wingdings" panose="05000000000000000000" pitchFamily="2" charset="2"/>
              </a:rPr>
              <a:t> korvaa yhden kävelylenkin)</a:t>
            </a:r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Kalenteri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408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Yksityiskohtaisempi sisältö jokaiselle valmennuskerralle</a:t>
            </a:r>
          </a:p>
          <a:p>
            <a:r>
              <a:rPr lang="fi-FI" smtClean="0"/>
              <a:t>Turvallisuusasioiden huomioiminen mm.</a:t>
            </a:r>
          </a:p>
          <a:p>
            <a:pPr lvl="1"/>
            <a:r>
              <a:rPr lang="fi-FI" smtClean="0"/>
              <a:t>Harjoitustilan turvallisuus</a:t>
            </a:r>
          </a:p>
          <a:p>
            <a:pPr lvl="1"/>
            <a:r>
              <a:rPr lang="fi-FI" smtClean="0"/>
              <a:t>Ea- varusteet</a:t>
            </a:r>
          </a:p>
          <a:p>
            <a:pPr lvl="1"/>
            <a:r>
              <a:rPr lang="fi-FI" smtClean="0"/>
              <a:t>Asiakasryhmän sairaudet ja rajoitteet</a:t>
            </a:r>
            <a:endParaRPr lang="fi-FI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Lisäksi 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57479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Tehtävä</a:t>
            </a:r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mtClean="0"/>
              <a:t>1. Keksi 2 – 3 erilaista ryhmävalmennuspakettia, jotka haluaisit toteuttaa</a:t>
            </a:r>
          </a:p>
          <a:p>
            <a:pPr marL="0" indent="0">
              <a:buNone/>
            </a:pPr>
            <a:r>
              <a:rPr lang="fi-FI" smtClean="0"/>
              <a:t>2. Kirjoita jokaisesta valmennuksen tavoite</a:t>
            </a:r>
            <a:endParaRPr lang="fi-FI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mtClean="0"/>
              <a:t>3. Kirjaa otsikkotasolla jokaisen valmennuskerran sisältö (10 – 12 tapaamista)</a:t>
            </a:r>
          </a:p>
          <a:p>
            <a:pPr marL="0" indent="0">
              <a:buNone/>
            </a:pPr>
            <a:r>
              <a:rPr lang="fi-FI" smtClean="0">
                <a:sym typeface="Wingdings" panose="05000000000000000000" pitchFamily="2" charset="2"/>
              </a:rPr>
              <a:t> Vain yhdestä valmennuspaketista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885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Pienryhmät (n. 3-10hlö) ovat ”yksilövalmennusta ryhmälle”</a:t>
            </a:r>
          </a:p>
          <a:p>
            <a:pPr lvl="1"/>
            <a:r>
              <a:rPr lang="fi-FI" smtClean="0"/>
              <a:t>Valmennus on enemmäin kuin ryhmäliikuntaa </a:t>
            </a:r>
          </a:p>
          <a:p>
            <a:r>
              <a:rPr lang="fi-FI" smtClean="0"/>
              <a:t>Ryhmä koostuu yleensä henkilöistä joilla on samankaltainen lähtötilanne (esim. ikäryhmä, fyysiset rajoitteet, tietyn lajin harrastajat, sama työpaikka)</a:t>
            </a:r>
          </a:p>
          <a:p>
            <a:r>
              <a:rPr lang="fi-FI" smtClean="0"/>
              <a:t>Ryhmän jäsenillä on samanlainen tavoite </a:t>
            </a:r>
            <a:endParaRPr lang="fi-FI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Yleistä pienryhmävalmennuksesta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577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Sopii monelle ihmiselle paremmin kuin yksilövalmennus (yhteisöllisyys, ryhmän tuki ja sitoutuminen)</a:t>
            </a:r>
          </a:p>
          <a:p>
            <a:r>
              <a:rPr lang="fi-FI" smtClean="0"/>
              <a:t>On asiakkaalle edullisempaa kuin yksilövalmennus</a:t>
            </a:r>
          </a:p>
          <a:p>
            <a:r>
              <a:rPr lang="fi-FI" smtClean="0"/>
              <a:t>Valmentajalle mahdollisuus tienata enemmän</a:t>
            </a:r>
          </a:p>
          <a:p>
            <a:r>
              <a:rPr lang="fi-FI" smtClean="0"/>
              <a:t>Sopii myös yrityksille myytäväksi valmennuspaketiksi </a:t>
            </a:r>
            <a:endParaRPr lang="fi-FI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Pienryhmävalmennuksen edut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569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smtClean="0"/>
              <a:t>Vaikka kyseessä on ryhmä, niin tarkoitus on kohdata jokainen asiakas riittävän yksilöllisesti</a:t>
            </a:r>
          </a:p>
          <a:p>
            <a:r>
              <a:rPr lang="fi-FI" smtClean="0"/>
              <a:t>Kuinka paljon aikaa valmentaja käyttää yhteen asiakkaaseen</a:t>
            </a:r>
          </a:p>
          <a:p>
            <a:pPr lvl="1"/>
            <a:r>
              <a:rPr lang="fi-FI" smtClean="0"/>
              <a:t>Asikas saattaa odottaa hyvin henkilökohtaista ohjausta (ainakin jos sitä on luvattu)</a:t>
            </a:r>
          </a:p>
          <a:p>
            <a:r>
              <a:rPr lang="fi-FI" smtClean="0"/>
              <a:t>Suunniteltava tarkkasti mitä lupaa esitteessä/mainoksessa/sopimuksessa</a:t>
            </a:r>
          </a:p>
          <a:p>
            <a:r>
              <a:rPr lang="fi-FI" smtClean="0"/>
              <a:t>Joustaminen asiakkaiden toiveiden mukaan (esim. korvaavat harjoitukset, kellonajat)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mtClean="0"/>
              <a:t>Haasteet pienryhmävalmennuksessa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876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Pohdi millaista osaamista sinulla on valmentajana, jota voisit tarjota samalla kertaa useammalle asiakkaalle</a:t>
            </a:r>
          </a:p>
          <a:p>
            <a:r>
              <a:rPr lang="fi-FI" smtClean="0"/>
              <a:t>Pohdi millaiselle valmennukselle olisi todellinen tarve</a:t>
            </a:r>
          </a:p>
          <a:p>
            <a:r>
              <a:rPr lang="fi-FI" smtClean="0"/>
              <a:t>Mikä on valmennuksen  konkreettinen tavoite</a:t>
            </a:r>
          </a:p>
          <a:p>
            <a:r>
              <a:rPr lang="fi-FI" smtClean="0"/>
              <a:t>Miten tavoitan potentiaalisen kohderyhmän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mtClean="0"/>
              <a:t>Pienryhmävalmennuksen suunnittelu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239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99592" y="2276872"/>
            <a:ext cx="7408333" cy="4104456"/>
          </a:xfrm>
        </p:spPr>
        <p:txBody>
          <a:bodyPr>
            <a:normAutofit fontScale="92500" lnSpcReduction="20000"/>
          </a:bodyPr>
          <a:lstStyle/>
          <a:p>
            <a:r>
              <a:rPr lang="fi-FI" smtClean="0"/>
              <a:t>Käytännön suunnittelu</a:t>
            </a:r>
          </a:p>
          <a:p>
            <a:pPr lvl="1"/>
            <a:r>
              <a:rPr lang="fi-FI" smtClean="0"/>
              <a:t>Valmennuksen pituus (esim. 3kk/12 tapaamista, oltava realistinen luvattuihin tavoitteisiin nähden) </a:t>
            </a:r>
          </a:p>
          <a:p>
            <a:pPr lvl="1"/>
            <a:r>
              <a:rPr lang="fi-FI" smtClean="0"/>
              <a:t>Ajankohta (sellaiset päivämäärät ja kellonajat, joihin voit sitoutua) </a:t>
            </a:r>
          </a:p>
          <a:p>
            <a:pPr lvl="1"/>
            <a:r>
              <a:rPr lang="fi-FI" smtClean="0"/>
              <a:t>Harjoituskertojen sisältö </a:t>
            </a:r>
          </a:p>
          <a:p>
            <a:pPr lvl="2"/>
            <a:r>
              <a:rPr lang="fi-FI"/>
              <a:t>A</a:t>
            </a:r>
            <a:r>
              <a:rPr lang="fi-FI" smtClean="0"/>
              <a:t>inakin otsikkotasolla </a:t>
            </a:r>
            <a:r>
              <a:rPr lang="fi-FI" smtClean="0">
                <a:sym typeface="Wingdings" panose="05000000000000000000" pitchFamily="2" charset="2"/>
              </a:rPr>
              <a:t> </a:t>
            </a:r>
            <a:r>
              <a:rPr lang="fi-FI" smtClean="0"/>
              <a:t>edistynyt valmentaja</a:t>
            </a:r>
          </a:p>
          <a:p>
            <a:pPr lvl="2"/>
            <a:r>
              <a:rPr lang="fi-FI" smtClean="0"/>
              <a:t>Uuden valmentajan pitää tietää, että oma osaaminen riittää, siksi kannattaa tehdä tarkempi sisältökuvaus itselleen jokaisesta tapaamisesta</a:t>
            </a:r>
          </a:p>
          <a:p>
            <a:pPr lvl="1"/>
            <a:r>
              <a:rPr lang="fi-FI" smtClean="0"/>
              <a:t>Harjoitustilan sopiminen</a:t>
            </a:r>
          </a:p>
          <a:p>
            <a:pPr lvl="1"/>
            <a:r>
              <a:rPr lang="fi-FI" smtClean="0"/>
              <a:t>Harjoitusvälineiden saatavuuden varmistaminen</a:t>
            </a:r>
          </a:p>
          <a:p>
            <a:pPr lvl="1"/>
            <a:r>
              <a:rPr lang="fi-FI" smtClean="0"/>
              <a:t>Esitteen laatiminen</a:t>
            </a:r>
            <a:endParaRPr lang="fi-FI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77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mtClean="0"/>
              <a:t>Painonhallinta – ryhmä</a:t>
            </a:r>
          </a:p>
          <a:p>
            <a:r>
              <a:rPr lang="fi-FI" smtClean="0"/>
              <a:t>Voima – ryhmä</a:t>
            </a:r>
          </a:p>
          <a:p>
            <a:r>
              <a:rPr lang="fi-FI" smtClean="0"/>
              <a:t>Toiminnallinen harjoittelu – ryhmä </a:t>
            </a:r>
          </a:p>
          <a:p>
            <a:r>
              <a:rPr lang="fi-FI" smtClean="0"/>
              <a:t>Kuntokamppailu – ryhmä</a:t>
            </a:r>
          </a:p>
          <a:p>
            <a:r>
              <a:rPr lang="fi-FI" smtClean="0"/>
              <a:t>Stressinhallinta ja palautuminen – ryhmä</a:t>
            </a:r>
          </a:p>
          <a:p>
            <a:r>
              <a:rPr lang="fi-FI" smtClean="0"/>
              <a:t>Kunto – ryhmä</a:t>
            </a:r>
          </a:p>
          <a:p>
            <a:pPr marL="0" indent="0">
              <a:buNone/>
            </a:pPr>
            <a:r>
              <a:rPr lang="fi-FI" smtClean="0">
                <a:sym typeface="Wingdings" panose="05000000000000000000" pitchFamily="2" charset="2"/>
              </a:rPr>
              <a:t> Vain mielikuvitus on rajana, ryhmille voi keksiä myös persoonallisia nimiä</a:t>
            </a:r>
            <a:endParaRPr lang="fi-FI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mtClean="0"/>
              <a:t>Esimerkkejä pienryhmävalmennuksista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755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mtClean="0"/>
              <a:t>Valmentaja laatii asiakkaille suunnitelman ryhmävalmennuksen ajaksi, joka pitää sisällään kaikki tapaamiskerrat, sekä harjotusohjeman jota asiakkaat noudattavat valmennuksen ajan</a:t>
            </a:r>
          </a:p>
          <a:p>
            <a:pPr lvl="1"/>
            <a:r>
              <a:rPr lang="fi-FI" smtClean="0"/>
              <a:t>Harjoitusohjelman päivittäminen esim 4 – 8 viikon välein, riippuen valmennuksen pituudesta ja tavoitteesta</a:t>
            </a:r>
          </a:p>
          <a:p>
            <a:pPr lvl="1"/>
            <a:r>
              <a:rPr lang="fi-FI" smtClean="0"/>
              <a:t>Harjoitusohjelmista kannattaa tehdä 2 versiota (aloittelijat ja edistyneet), koska ryhmässä on kuitenkin hieman eritasoisia asiakkaita </a:t>
            </a:r>
            <a:r>
              <a:rPr lang="fi-FI" smtClean="0">
                <a:sym typeface="Wingdings" panose="05000000000000000000" pitchFamily="2" charset="2"/>
              </a:rPr>
              <a:t> saadaan ryhmään ”yksilövalmennuksen tuntua”</a:t>
            </a:r>
            <a:endParaRPr lang="fi-FI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Liikuntasuunnitelma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174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Esimerkki liikuntasuunnitelmasta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187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Mukautettu 3">
      <a:dk1>
        <a:srgbClr val="92D050"/>
      </a:dk1>
      <a:lt1>
        <a:srgbClr val="FFFFFF"/>
      </a:lt1>
      <a:dk2>
        <a:srgbClr val="2E5C00"/>
      </a:dk2>
      <a:lt2>
        <a:srgbClr val="FFFFFF"/>
      </a:lt2>
      <a:accent1>
        <a:srgbClr val="79CA02"/>
      </a:accent1>
      <a:accent2>
        <a:srgbClr val="008080"/>
      </a:accent2>
      <a:accent3>
        <a:srgbClr val="ADB5AA"/>
      </a:accent3>
      <a:accent4>
        <a:srgbClr val="DADADA"/>
      </a:accent4>
      <a:accent5>
        <a:srgbClr val="BEE1AA"/>
      </a:accent5>
      <a:accent6>
        <a:srgbClr val="007373"/>
      </a:accent6>
      <a:hlink>
        <a:srgbClr val="A8DE0E"/>
      </a:hlink>
      <a:folHlink>
        <a:srgbClr val="00CC66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97</TotalTime>
  <Words>555</Words>
  <Application>Microsoft Office PowerPoint</Application>
  <PresentationFormat>Näytössä katseltava diaesitys (4:3)</PresentationFormat>
  <Paragraphs>80</Paragraphs>
  <Slides>14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5" baseType="lpstr">
      <vt:lpstr>Aaltomuoto</vt:lpstr>
      <vt:lpstr>Pienryhmän ohjaaminen ja liikuntasuunnitelma</vt:lpstr>
      <vt:lpstr>Yleistä pienryhmävalmennuksesta</vt:lpstr>
      <vt:lpstr>Pienryhmävalmennuksen edut</vt:lpstr>
      <vt:lpstr>Haasteet pienryhmävalmennuksessa</vt:lpstr>
      <vt:lpstr>Pienryhmävalmennuksen suunnittelu</vt:lpstr>
      <vt:lpstr>PowerPoint-esitys</vt:lpstr>
      <vt:lpstr>Esimerkkejä pienryhmävalmennuksista</vt:lpstr>
      <vt:lpstr>Liikuntasuunnitelma</vt:lpstr>
      <vt:lpstr>Esimerkki liikuntasuunnitelmasta</vt:lpstr>
      <vt:lpstr>Kunto – ryhmä, 3kk valmennuskerrat</vt:lpstr>
      <vt:lpstr>Asiakkaille jaettava harjoitusohjelma</vt:lpstr>
      <vt:lpstr>Kalenteri</vt:lpstr>
      <vt:lpstr>Lisäksi </vt:lpstr>
      <vt:lpstr>Tehtävä</vt:lpstr>
    </vt:vector>
  </TitlesOfParts>
  <Company>Kouvolan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Pienryhmän ohjaaminen ja liikuntasuunnitelma</dc:title>
  <dc:creator>Saarivirta Sampo</dc:creator>
  <cp:lastModifiedBy>Saarivirta Sampo</cp:lastModifiedBy>
  <cp:revision>16</cp:revision>
  <dcterms:created xsi:type="dcterms:W3CDTF">2017-11-16T16:44:55Z</dcterms:created>
  <dcterms:modified xsi:type="dcterms:W3CDTF">2017-11-17T08:46:49Z</dcterms:modified>
</cp:coreProperties>
</file>