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71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013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058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34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878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40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047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92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345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659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65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F21AE-74DA-4C3F-AE25-B3EB7CDA645E}" type="datetimeFigureOut">
              <a:rPr lang="sv-SE" smtClean="0"/>
              <a:t>2016-10-04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EE566-058D-4D6F-A026-B90DCF819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162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Exempel på repertoaren vi spelar och sjunger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Virkby Gymnasium och Källhagens skola</a:t>
            </a: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2656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355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Paloma Faith: New York </a:t>
            </a:r>
          </a:p>
          <a:p>
            <a:r>
              <a:rPr lang="sv-SE" dirty="0" smtClean="0"/>
              <a:t>Adele: </a:t>
            </a:r>
            <a:r>
              <a:rPr lang="sv-SE" dirty="0" err="1" smtClean="0"/>
              <a:t>When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were</a:t>
            </a:r>
            <a:r>
              <a:rPr lang="sv-SE" dirty="0" smtClean="0"/>
              <a:t> </a:t>
            </a:r>
            <a:r>
              <a:rPr lang="sv-SE" dirty="0" err="1" smtClean="0"/>
              <a:t>young</a:t>
            </a:r>
            <a:endParaRPr lang="sv-SE" dirty="0" smtClean="0"/>
          </a:p>
          <a:p>
            <a:r>
              <a:rPr lang="sv-SE" dirty="0" smtClean="0"/>
              <a:t>Abba: </a:t>
            </a:r>
            <a:r>
              <a:rPr lang="sv-SE" dirty="0" err="1" smtClean="0"/>
              <a:t>Dancing</a:t>
            </a:r>
            <a:r>
              <a:rPr lang="sv-SE" dirty="0" smtClean="0"/>
              <a:t> </a:t>
            </a:r>
            <a:r>
              <a:rPr lang="sv-SE" dirty="0" err="1" smtClean="0"/>
              <a:t>queen</a:t>
            </a:r>
            <a:endParaRPr lang="sv-SE" dirty="0" smtClean="0"/>
          </a:p>
          <a:p>
            <a:r>
              <a:rPr lang="sv-SE" dirty="0" smtClean="0"/>
              <a:t>Adele: Rollin in the </a:t>
            </a:r>
            <a:r>
              <a:rPr lang="sv-SE" dirty="0" err="1" smtClean="0"/>
              <a:t>deep</a:t>
            </a:r>
            <a:endParaRPr lang="sv-SE" dirty="0" smtClean="0"/>
          </a:p>
          <a:p>
            <a:r>
              <a:rPr lang="sv-SE" dirty="0" smtClean="0"/>
              <a:t>Pink: Just </a:t>
            </a:r>
            <a:r>
              <a:rPr lang="sv-SE" dirty="0" err="1" smtClean="0"/>
              <a:t>give</a:t>
            </a:r>
            <a:r>
              <a:rPr lang="sv-SE" dirty="0" smtClean="0"/>
              <a:t> </a:t>
            </a:r>
            <a:r>
              <a:rPr lang="sv-SE" dirty="0" err="1" smtClean="0"/>
              <a:t>me</a:t>
            </a:r>
            <a:r>
              <a:rPr lang="sv-SE" dirty="0" smtClean="0"/>
              <a:t> a </a:t>
            </a:r>
            <a:r>
              <a:rPr lang="sv-SE" dirty="0" err="1" smtClean="0"/>
              <a:t>reason</a:t>
            </a:r>
            <a:endParaRPr lang="sv-SE" dirty="0" smtClean="0"/>
          </a:p>
          <a:p>
            <a:r>
              <a:rPr lang="sv-SE" dirty="0" smtClean="0"/>
              <a:t>Arttu </a:t>
            </a:r>
            <a:r>
              <a:rPr lang="sv-SE" dirty="0" err="1" smtClean="0"/>
              <a:t>Viskari</a:t>
            </a:r>
            <a:r>
              <a:rPr lang="sv-SE" dirty="0" smtClean="0"/>
              <a:t>: </a:t>
            </a:r>
            <a:r>
              <a:rPr lang="sv-SE" dirty="0" err="1" smtClean="0"/>
              <a:t>Mökkitie</a:t>
            </a:r>
            <a:endParaRPr lang="sv-SE" dirty="0" smtClean="0"/>
          </a:p>
          <a:p>
            <a:r>
              <a:rPr lang="sv-SE" dirty="0" smtClean="0"/>
              <a:t>Celine Dion: My </a:t>
            </a:r>
            <a:r>
              <a:rPr lang="sv-SE" dirty="0" err="1" smtClean="0"/>
              <a:t>heart</a:t>
            </a:r>
            <a:r>
              <a:rPr lang="sv-SE" dirty="0" smtClean="0"/>
              <a:t> </a:t>
            </a:r>
            <a:r>
              <a:rPr lang="sv-SE" dirty="0" err="1" smtClean="0"/>
              <a:t>will</a:t>
            </a:r>
            <a:r>
              <a:rPr lang="sv-SE" dirty="0" smtClean="0"/>
              <a:t> go on</a:t>
            </a:r>
          </a:p>
          <a:p>
            <a:r>
              <a:rPr lang="en-US" dirty="0" smtClean="0"/>
              <a:t>Kelly </a:t>
            </a:r>
            <a:r>
              <a:rPr lang="en-US" dirty="0" err="1" smtClean="0"/>
              <a:t>Clarckson</a:t>
            </a:r>
            <a:r>
              <a:rPr lang="en-US" dirty="0" smtClean="0"/>
              <a:t>: Because of you</a:t>
            </a:r>
          </a:p>
          <a:p>
            <a:r>
              <a:rPr lang="en-US" dirty="0" smtClean="0"/>
              <a:t>Adele: Turning Tables</a:t>
            </a:r>
          </a:p>
          <a:p>
            <a:r>
              <a:rPr lang="en-US" dirty="0" smtClean="0"/>
              <a:t>Gloria Gaynor: I will survive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7430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789040"/>
            <a:ext cx="18288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24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CCR.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ever</a:t>
            </a:r>
            <a:r>
              <a:rPr lang="sv-SE" dirty="0" smtClean="0"/>
              <a:t> </a:t>
            </a:r>
            <a:r>
              <a:rPr lang="sv-SE" dirty="0" err="1" smtClean="0"/>
              <a:t>seen</a:t>
            </a:r>
            <a:r>
              <a:rPr lang="sv-SE" dirty="0" smtClean="0"/>
              <a:t> the </a:t>
            </a:r>
            <a:r>
              <a:rPr lang="sv-SE" dirty="0" err="1" smtClean="0"/>
              <a:t>rain</a:t>
            </a:r>
            <a:endParaRPr lang="sv-SE" dirty="0" smtClean="0"/>
          </a:p>
          <a:p>
            <a:r>
              <a:rPr lang="sv-SE" dirty="0" smtClean="0"/>
              <a:t>Guns ´n </a:t>
            </a:r>
            <a:r>
              <a:rPr lang="sv-SE" dirty="0" err="1" smtClean="0"/>
              <a:t>roses</a:t>
            </a:r>
            <a:r>
              <a:rPr lang="sv-SE" dirty="0" smtClean="0"/>
              <a:t>: </a:t>
            </a:r>
            <a:r>
              <a:rPr lang="sv-SE" dirty="0" err="1" smtClean="0"/>
              <a:t>Knocking</a:t>
            </a:r>
            <a:r>
              <a:rPr lang="sv-SE" dirty="0" smtClean="0"/>
              <a:t> on </a:t>
            </a:r>
            <a:r>
              <a:rPr lang="sv-SE" dirty="0" err="1" smtClean="0"/>
              <a:t>heavens</a:t>
            </a:r>
            <a:r>
              <a:rPr lang="sv-SE" dirty="0" smtClean="0"/>
              <a:t> door</a:t>
            </a:r>
          </a:p>
          <a:p>
            <a:r>
              <a:rPr lang="sv-SE" dirty="0" smtClean="0"/>
              <a:t>PMMP: </a:t>
            </a:r>
            <a:r>
              <a:rPr lang="sv-SE" dirty="0" err="1" smtClean="0"/>
              <a:t>Lautturi</a:t>
            </a:r>
            <a:endParaRPr lang="sv-SE" dirty="0" smtClean="0"/>
          </a:p>
          <a:p>
            <a:r>
              <a:rPr lang="sv-SE" dirty="0" err="1" smtClean="0"/>
              <a:t>Coldplay</a:t>
            </a:r>
            <a:r>
              <a:rPr lang="sv-SE" dirty="0" smtClean="0"/>
              <a:t>: Viva la vida</a:t>
            </a:r>
          </a:p>
          <a:p>
            <a:r>
              <a:rPr lang="sv-SE" dirty="0" smtClean="0"/>
              <a:t>Bon Jovi: Bed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roses</a:t>
            </a:r>
            <a:endParaRPr lang="sv-SE" dirty="0" smtClean="0"/>
          </a:p>
          <a:p>
            <a:r>
              <a:rPr lang="sv-SE" dirty="0" smtClean="0"/>
              <a:t>Europé: Final </a:t>
            </a:r>
            <a:r>
              <a:rPr lang="sv-SE" dirty="0" err="1" smtClean="0"/>
              <a:t>Countdown</a:t>
            </a:r>
            <a:endParaRPr lang="sv-SE" dirty="0" smtClean="0"/>
          </a:p>
          <a:p>
            <a:r>
              <a:rPr lang="sv-SE" dirty="0" smtClean="0"/>
              <a:t>Bon Jovi: </a:t>
            </a:r>
            <a:r>
              <a:rPr lang="sv-SE" dirty="0" err="1" smtClean="0"/>
              <a:t>Livin</a:t>
            </a:r>
            <a:r>
              <a:rPr lang="sv-SE" dirty="0" smtClean="0"/>
              <a:t> on a </a:t>
            </a:r>
            <a:r>
              <a:rPr lang="sv-SE" dirty="0" err="1" smtClean="0"/>
              <a:t>prayer</a:t>
            </a:r>
            <a:endParaRPr lang="sv-SE" dirty="0" smtClean="0"/>
          </a:p>
          <a:p>
            <a:r>
              <a:rPr lang="sv-SE" dirty="0" smtClean="0"/>
              <a:t>Demi </a:t>
            </a:r>
            <a:r>
              <a:rPr lang="sv-SE" dirty="0" err="1" smtClean="0"/>
              <a:t>Lovato</a:t>
            </a:r>
            <a:r>
              <a:rPr lang="sv-SE" dirty="0" smtClean="0"/>
              <a:t>: </a:t>
            </a:r>
            <a:r>
              <a:rPr lang="sv-SE" dirty="0" err="1" smtClean="0"/>
              <a:t>Let</a:t>
            </a:r>
            <a:r>
              <a:rPr lang="sv-SE" dirty="0" smtClean="0"/>
              <a:t> it go</a:t>
            </a:r>
          </a:p>
          <a:p>
            <a:r>
              <a:rPr lang="sv-SE" dirty="0" smtClean="0"/>
              <a:t>John Legend: All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me</a:t>
            </a:r>
            <a:endParaRPr lang="sv-SE" dirty="0" smtClean="0"/>
          </a:p>
          <a:p>
            <a:r>
              <a:rPr lang="sv-SE" dirty="0" smtClean="0"/>
              <a:t>Alanis Morrisette: </a:t>
            </a:r>
            <a:r>
              <a:rPr lang="sv-SE" dirty="0" err="1" smtClean="0"/>
              <a:t>Ironic</a:t>
            </a:r>
            <a:endParaRPr lang="sv-SE" dirty="0" smtClean="0"/>
          </a:p>
          <a:p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52925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8504"/>
            <a:ext cx="1728192" cy="119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949" y="153637"/>
            <a:ext cx="279082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316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err="1" smtClean="0"/>
              <a:t>Avici</a:t>
            </a:r>
            <a:r>
              <a:rPr lang="sv-SE" dirty="0" smtClean="0"/>
              <a:t>: </a:t>
            </a:r>
            <a:r>
              <a:rPr lang="sv-SE" dirty="0" err="1" smtClean="0"/>
              <a:t>Hey</a:t>
            </a:r>
            <a:r>
              <a:rPr lang="sv-SE" dirty="0" smtClean="0"/>
              <a:t> </a:t>
            </a:r>
            <a:r>
              <a:rPr lang="sv-SE" dirty="0" err="1" smtClean="0"/>
              <a:t>Brother</a:t>
            </a:r>
            <a:endParaRPr lang="sv-SE" dirty="0" smtClean="0"/>
          </a:p>
          <a:p>
            <a:r>
              <a:rPr lang="sv-SE" dirty="0" err="1" smtClean="0"/>
              <a:t>Avici</a:t>
            </a:r>
            <a:r>
              <a:rPr lang="sv-SE" dirty="0" smtClean="0"/>
              <a:t>: Wake </a:t>
            </a:r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up</a:t>
            </a:r>
            <a:endParaRPr lang="sv-SE" dirty="0" smtClean="0"/>
          </a:p>
          <a:p>
            <a:r>
              <a:rPr lang="sv-SE" dirty="0" smtClean="0"/>
              <a:t>Toto: </a:t>
            </a:r>
            <a:r>
              <a:rPr lang="sv-SE" dirty="0" err="1" smtClean="0"/>
              <a:t>Africa</a:t>
            </a:r>
            <a:endParaRPr lang="sv-SE" dirty="0" smtClean="0"/>
          </a:p>
          <a:p>
            <a:r>
              <a:rPr lang="sv-SE" dirty="0" err="1" smtClean="0"/>
              <a:t>Titiyo</a:t>
            </a:r>
            <a:r>
              <a:rPr lang="sv-SE" dirty="0" smtClean="0"/>
              <a:t>: Come </a:t>
            </a:r>
            <a:r>
              <a:rPr lang="sv-SE" dirty="0" err="1" smtClean="0"/>
              <a:t>Along</a:t>
            </a:r>
            <a:endParaRPr lang="sv-SE" dirty="0" smtClean="0"/>
          </a:p>
          <a:p>
            <a:r>
              <a:rPr lang="sv-SE" dirty="0" smtClean="0"/>
              <a:t>Alexandra Burke: </a:t>
            </a:r>
            <a:r>
              <a:rPr lang="sv-SE" dirty="0" err="1" smtClean="0"/>
              <a:t>Hallelujah</a:t>
            </a:r>
            <a:endParaRPr lang="sv-SE" dirty="0" smtClean="0"/>
          </a:p>
          <a:p>
            <a:r>
              <a:rPr lang="sv-SE" dirty="0" smtClean="0"/>
              <a:t>Pink: Try</a:t>
            </a:r>
          </a:p>
          <a:p>
            <a:r>
              <a:rPr lang="sv-SE" dirty="0" err="1" smtClean="0"/>
              <a:t>Limp</a:t>
            </a:r>
            <a:r>
              <a:rPr lang="sv-SE" dirty="0" smtClean="0"/>
              <a:t> </a:t>
            </a:r>
            <a:r>
              <a:rPr lang="sv-SE" dirty="0" err="1" smtClean="0"/>
              <a:t>Bizkit</a:t>
            </a:r>
            <a:r>
              <a:rPr lang="sv-SE" dirty="0" smtClean="0"/>
              <a:t>: </a:t>
            </a:r>
            <a:r>
              <a:rPr lang="sv-SE" dirty="0" err="1" smtClean="0"/>
              <a:t>Behind</a:t>
            </a:r>
            <a:r>
              <a:rPr lang="sv-SE" dirty="0" smtClean="0"/>
              <a:t> </a:t>
            </a:r>
            <a:r>
              <a:rPr lang="sv-SE" dirty="0" err="1" smtClean="0"/>
              <a:t>blue</a:t>
            </a:r>
            <a:r>
              <a:rPr lang="sv-SE" dirty="0" smtClean="0"/>
              <a:t> </a:t>
            </a:r>
            <a:r>
              <a:rPr lang="sv-SE" dirty="0" err="1" smtClean="0"/>
              <a:t>eyes</a:t>
            </a:r>
            <a:endParaRPr lang="sv-SE" dirty="0" smtClean="0"/>
          </a:p>
          <a:p>
            <a:r>
              <a:rPr lang="sv-SE" dirty="0" smtClean="0"/>
              <a:t>Green Day: Boulevard </a:t>
            </a:r>
            <a:r>
              <a:rPr lang="sv-SE" dirty="0" err="1" smtClean="0"/>
              <a:t>of</a:t>
            </a:r>
            <a:r>
              <a:rPr lang="sv-SE" dirty="0" smtClean="0"/>
              <a:t> broken </a:t>
            </a:r>
            <a:r>
              <a:rPr lang="sv-SE" dirty="0" err="1" smtClean="0"/>
              <a:t>dreams</a:t>
            </a:r>
            <a:endParaRPr lang="sv-SE" dirty="0" smtClean="0"/>
          </a:p>
          <a:p>
            <a:r>
              <a:rPr lang="sv-SE" dirty="0" err="1" smtClean="0"/>
              <a:t>Hazier</a:t>
            </a:r>
            <a:r>
              <a:rPr lang="sv-SE" dirty="0" smtClean="0"/>
              <a:t>: </a:t>
            </a:r>
            <a:r>
              <a:rPr lang="sv-SE" dirty="0" err="1" smtClean="0"/>
              <a:t>Take</a:t>
            </a:r>
            <a:r>
              <a:rPr lang="sv-SE" dirty="0" smtClean="0"/>
              <a:t> </a:t>
            </a:r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church</a:t>
            </a:r>
            <a:endParaRPr lang="sv-SE" dirty="0" smtClean="0"/>
          </a:p>
          <a:p>
            <a:r>
              <a:rPr lang="en-US" dirty="0" smtClean="0"/>
              <a:t>Lukas Graham: 7 years old</a:t>
            </a:r>
          </a:p>
          <a:p>
            <a:r>
              <a:rPr lang="en-US" dirty="0" smtClean="0"/>
              <a:t>Sam Smith: Writings on the wall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76672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941168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27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Adele: Skyfall</a:t>
            </a:r>
          </a:p>
          <a:p>
            <a:r>
              <a:rPr lang="sv-SE" dirty="0" err="1" smtClean="0"/>
              <a:t>Ellinoora</a:t>
            </a:r>
            <a:r>
              <a:rPr lang="sv-SE" dirty="0" smtClean="0"/>
              <a:t>: </a:t>
            </a:r>
            <a:r>
              <a:rPr lang="sv-SE" dirty="0" err="1" smtClean="0"/>
              <a:t>Leijonakuningas</a:t>
            </a:r>
            <a:endParaRPr lang="sv-SE" dirty="0" smtClean="0"/>
          </a:p>
          <a:p>
            <a:r>
              <a:rPr lang="sv-SE" dirty="0" smtClean="0"/>
              <a:t>Metallica: </a:t>
            </a:r>
            <a:r>
              <a:rPr lang="sv-SE" dirty="0" err="1" smtClean="0"/>
              <a:t>Nothing</a:t>
            </a:r>
            <a:r>
              <a:rPr lang="sv-SE" dirty="0" smtClean="0"/>
              <a:t> </a:t>
            </a:r>
            <a:r>
              <a:rPr lang="sv-SE" dirty="0" err="1" smtClean="0"/>
              <a:t>else</a:t>
            </a:r>
            <a:r>
              <a:rPr lang="sv-SE" dirty="0" smtClean="0"/>
              <a:t> </a:t>
            </a:r>
            <a:r>
              <a:rPr lang="sv-SE" dirty="0" err="1" smtClean="0"/>
              <a:t>Matters</a:t>
            </a:r>
            <a:endParaRPr lang="sv-SE" dirty="0" smtClean="0"/>
          </a:p>
          <a:p>
            <a:r>
              <a:rPr lang="sv-SE" dirty="0" smtClean="0"/>
              <a:t>Beatles: </a:t>
            </a:r>
            <a:r>
              <a:rPr lang="sv-SE" dirty="0" err="1" smtClean="0"/>
              <a:t>Imagine</a:t>
            </a:r>
            <a:endParaRPr lang="sv-SE" dirty="0" smtClean="0"/>
          </a:p>
          <a:p>
            <a:r>
              <a:rPr lang="sv-SE" dirty="0" err="1" smtClean="0"/>
              <a:t>Bangles</a:t>
            </a:r>
            <a:r>
              <a:rPr lang="sv-SE" dirty="0" smtClean="0"/>
              <a:t>: </a:t>
            </a:r>
            <a:r>
              <a:rPr lang="sv-SE" dirty="0" err="1" smtClean="0"/>
              <a:t>eternal</a:t>
            </a:r>
            <a:r>
              <a:rPr lang="sv-SE" dirty="0" smtClean="0"/>
              <a:t> </a:t>
            </a:r>
            <a:r>
              <a:rPr lang="sv-SE" dirty="0" err="1" smtClean="0"/>
              <a:t>flame</a:t>
            </a:r>
            <a:endParaRPr lang="sv-SE" dirty="0" smtClean="0"/>
          </a:p>
          <a:p>
            <a:r>
              <a:rPr lang="sv-SE" dirty="0" smtClean="0"/>
              <a:t>Bryan Adams: </a:t>
            </a:r>
            <a:r>
              <a:rPr lang="sv-SE" dirty="0" err="1" smtClean="0"/>
              <a:t>Heaven</a:t>
            </a:r>
            <a:endParaRPr lang="sv-SE" dirty="0" smtClean="0"/>
          </a:p>
          <a:p>
            <a:r>
              <a:rPr lang="sv-SE" dirty="0" smtClean="0"/>
              <a:t>Cat </a:t>
            </a:r>
            <a:r>
              <a:rPr lang="sv-SE" dirty="0" err="1" smtClean="0"/>
              <a:t>stevens</a:t>
            </a:r>
            <a:r>
              <a:rPr lang="sv-SE" dirty="0" smtClean="0"/>
              <a:t>: </a:t>
            </a:r>
            <a:r>
              <a:rPr lang="sv-SE" dirty="0" err="1" smtClean="0"/>
              <a:t>Wild</a:t>
            </a:r>
            <a:r>
              <a:rPr lang="sv-SE" dirty="0" smtClean="0"/>
              <a:t> World</a:t>
            </a:r>
          </a:p>
          <a:p>
            <a:r>
              <a:rPr lang="sv-SE" dirty="0" err="1" smtClean="0"/>
              <a:t>Scorpions</a:t>
            </a:r>
            <a:r>
              <a:rPr lang="sv-SE" dirty="0" smtClean="0"/>
              <a:t>: </a:t>
            </a:r>
            <a:r>
              <a:rPr lang="sv-SE" dirty="0" err="1" smtClean="0"/>
              <a:t>wind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endParaRPr lang="sv-SE" dirty="0" smtClean="0"/>
          </a:p>
          <a:p>
            <a:r>
              <a:rPr lang="sv-SE" dirty="0" err="1" smtClean="0"/>
              <a:t>Tehosekoitin</a:t>
            </a:r>
            <a:r>
              <a:rPr lang="sv-SE" dirty="0" smtClean="0"/>
              <a:t>: </a:t>
            </a:r>
            <a:r>
              <a:rPr lang="sv-SE" dirty="0" err="1" smtClean="0"/>
              <a:t>hetken</a:t>
            </a:r>
            <a:r>
              <a:rPr lang="sv-SE" dirty="0" smtClean="0"/>
              <a:t> </a:t>
            </a:r>
            <a:r>
              <a:rPr lang="sv-SE" dirty="0" err="1" smtClean="0"/>
              <a:t>tie</a:t>
            </a:r>
            <a:r>
              <a:rPr lang="sv-SE" dirty="0" smtClean="0"/>
              <a:t> on </a:t>
            </a:r>
            <a:r>
              <a:rPr lang="sv-SE" dirty="0" err="1" smtClean="0"/>
              <a:t>kevyt</a:t>
            </a:r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941168"/>
            <a:ext cx="2743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378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Annan repertoar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Dessa sånger är bara en bråkdel av vår repertoar</a:t>
            </a:r>
          </a:p>
          <a:p>
            <a:r>
              <a:rPr lang="sv-SE" dirty="0" smtClean="0"/>
              <a:t>Utöver pop/rock/dagens hitlåtar sjunger vi också traditionella sånger, klassisk musik, folksånger, julsånger…</a:t>
            </a:r>
            <a:endParaRPr lang="sv-S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906" y="4797152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12541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609600" cy="842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3673"/>
            <a:ext cx="60960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46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246</Words>
  <Application>Microsoft Office PowerPoint</Application>
  <PresentationFormat>Bildspel på skärmen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Office-tema</vt:lpstr>
      <vt:lpstr>Exempel på repertoaren vi spelar och sjunger</vt:lpstr>
      <vt:lpstr>PowerPoint-presentation</vt:lpstr>
      <vt:lpstr>PowerPoint-presentation</vt:lpstr>
      <vt:lpstr>PowerPoint-presentation</vt:lpstr>
      <vt:lpstr>PowerPoint-presentation</vt:lpstr>
      <vt:lpstr>Annan repertoar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Exempel på repertoaren vi spelar</dc:title>
  <dc:creator>Carolina Backman</dc:creator>
  <cp:lastModifiedBy>Carolina Backman</cp:lastModifiedBy>
  <cp:revision>3</cp:revision>
  <dcterms:created xsi:type="dcterms:W3CDTF">2016-10-04T10:08:58Z</dcterms:created>
  <dcterms:modified xsi:type="dcterms:W3CDTF">2016-10-04T10:41:28Z</dcterms:modified>
</cp:coreProperties>
</file>