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9" r:id="rId1"/>
    <p:sldMasterId id="2147483701" r:id="rId2"/>
  </p:sldMasterIdLst>
  <p:sldIdLst>
    <p:sldId id="256" r:id="rId3"/>
    <p:sldId id="263" r:id="rId4"/>
    <p:sldId id="257" r:id="rId5"/>
    <p:sldId id="265" r:id="rId6"/>
    <p:sldId id="262" r:id="rId7"/>
    <p:sldId id="258" r:id="rId8"/>
    <p:sldId id="264" r:id="rId9"/>
    <p:sldId id="259" r:id="rId10"/>
    <p:sldId id="260" r:id="rId11"/>
    <p:sldId id="261" r:id="rId12"/>
  </p:sldIdLst>
  <p:sldSz cx="9144000" cy="6858000" type="screen4x3"/>
  <p:notesSz cx="6858000" cy="9144000"/>
  <p:defaultTextStyle>
    <a:lvl1pPr marL="0" indent="0" algn="l" defTabSz="914400" rtl="0" fontAlgn="base">
      <a:lnSpc>
        <a:spcPct val="100000"/>
      </a:lnSpc>
      <a:spcBef>
        <a:spcPct val="0"/>
      </a:spcBef>
      <a:spcAft>
        <a:spcPct val="0"/>
      </a:spcAft>
      <a:buNone/>
      <a:defRPr lang="en-US" sz="1800" b="0" i="0" u="none" baseline="0" dirty="0" smtClean="0">
        <a:solidFill>
          <a:schemeClr val="tx1"/>
        </a:solidFill>
        <a:latin typeface="Verdana" pitchFamily="34" charset="0"/>
      </a:defRPr>
    </a:lvl1pPr>
    <a:lvl2pPr marL="4572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Verdana" pitchFamily="34" charset="0"/>
      </a:defRPr>
    </a:lvl2pPr>
    <a:lvl3pPr marL="9144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Verdana" pitchFamily="34" charset="0"/>
      </a:defRPr>
    </a:lvl3pPr>
    <a:lvl4pPr marL="13716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Verdana" pitchFamily="34" charset="0"/>
      </a:defRPr>
    </a:lvl4pPr>
    <a:lvl5pPr marL="18288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Verdana" pitchFamily="34" charset="0"/>
      </a:defRPr>
    </a:lvl5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02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43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97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9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586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52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00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5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675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520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03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254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471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69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77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0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58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25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12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98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10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86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57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6/61/Cape_York_Peninsula.jpg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e/Australia_Cairns_Boomerang.jpg" TargetMode="External"/><Relationship Id="rId2" Type="http://schemas.openxmlformats.org/officeDocument/2006/relationships/hyperlink" Target="https://www.youtube.com/watch?v=JEgXAu30yuY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hyperlink" Target="http://upload.wikimedia.org/wikipedia/commons/b/bd/Didgeridoo-grass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3"/>
          <p:cNvSpPr>
            <a:spLocks noGrp="1"/>
          </p:cNvSpPr>
          <p:nvPr>
            <p:ph type="ctrTitle" idx="4294967295"/>
          </p:nvPr>
        </p:nvSpPr>
        <p:spPr>
          <a:xfrm>
            <a:off x="0" y="1600200"/>
            <a:ext cx="7772400" cy="1828800"/>
          </a:xfrm>
          <a:prstGeom prst="rect">
            <a:avLst/>
          </a:prstGeom>
        </p:spPr>
        <p:txBody>
          <a:bodyPr wrap="square" lIns="91440" tIns="45720" rIns="91440" bIns="45720" numCol="1" anchor="b" anchorCtr="1"/>
          <a:lstStyle>
            <a:lvl1pPr>
              <a:defRPr lang="en-US" dirty="0" smtClean="0"/>
            </a:lvl1pPr>
          </a:lstStyle>
          <a:p>
            <a:r>
              <a:rPr lang="en-US" sz="57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Aluperäiskulttuurit</a:t>
            </a:r>
            <a:r>
              <a:rPr lang="en-US" sz="5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57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aboriginaalit</a:t>
            </a:r>
            <a:endParaRPr lang="en-US" sz="5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Text Box 44"/>
          <p:cNvSpPr>
            <a:spLocks noGrp="1"/>
          </p:cNvSpPr>
          <p:nvPr>
            <p:ph type="subTitle" idx="4294967295"/>
          </p:nvPr>
        </p:nvSpPr>
        <p:spPr>
          <a:xfrm>
            <a:off x="0" y="3733800"/>
            <a:ext cx="6400800" cy="1752600"/>
          </a:xfrm>
          <a:prstGeom prst="rect">
            <a:avLst/>
          </a:prstGeom>
        </p:spPr>
        <p:txBody>
          <a:bodyPr wrap="square" lIns="91440" tIns="45720" rIns="91440" bIns="45720" numCol="1" anchor="t"/>
          <a:lstStyle>
            <a:lvl1pPr marL="0" algn="ctr">
              <a:buNone/>
              <a:defRPr lang="en-US" dirty="0" smtClean="0"/>
            </a:lvl1pPr>
            <a:lvl2pPr marL="457200" algn="ctr">
              <a:buNone/>
              <a:defRPr lang="en-US" dirty="0" smtClean="0"/>
            </a:lvl2pPr>
            <a:lvl3pPr marL="914400" algn="ctr">
              <a:buNone/>
              <a:defRPr lang="en-US" dirty="0" smtClean="0"/>
            </a:lvl3pPr>
            <a:lvl4pPr marL="1371600" algn="ctr">
              <a:buNone/>
              <a:defRPr lang="en-US" dirty="0" smtClean="0"/>
            </a:lvl4pPr>
            <a:lvl5pPr marL="1828800" algn="ctr">
              <a:buNone/>
              <a:defRPr lang="en-US" dirty="0" smtClean="0"/>
            </a:lvl5pPr>
          </a:lstStyle>
          <a:p>
            <a:pPr marL="0"/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s. 32-43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63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  <a:prstGeom prst="rect">
            <a:avLst/>
          </a:prstGeom>
        </p:spPr>
        <p:txBody>
          <a:bodyPr wrap="square" lIns="91440" tIns="45720" rIns="91440" bIns="45720" numCol="1" anchor="ctr" anchorCtr="1"/>
          <a:lstStyle/>
          <a:p>
            <a:pPr marL="0" indent="0"/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Cape York Australian pohjoisosissa</a:t>
            </a:r>
          </a:p>
        </p:txBody>
      </p:sp>
      <p:pic>
        <p:nvPicPr>
          <p:cNvPr id="65" name="Picture 65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426493" y="1215303"/>
            <a:ext cx="4251397" cy="5440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45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  <a:prstGeom prst="rect">
            <a:avLst/>
          </a:prstGeom>
        </p:spPr>
        <p:txBody>
          <a:bodyPr wrap="square" lIns="91440" tIns="45720" rIns="91440" bIns="45720" numCol="1" anchor="ctr" anchorCtr="1"/>
          <a:lstStyle/>
          <a:p>
            <a:pPr marL="0" indent="0"/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Alkuperäiskulttuurit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Text Box 46"/>
          <p:cNvSpPr>
            <a:spLocks noGrp="1"/>
          </p:cNvSpPr>
          <p:nvPr>
            <p:ph type="body" sz="half" idx="4294967295"/>
          </p:nvPr>
        </p:nvSpPr>
        <p:spPr>
          <a:xfrm>
            <a:off x="0" y="1243584"/>
            <a:ext cx="4038600" cy="4887341"/>
          </a:xfrm>
          <a:prstGeom prst="rect">
            <a:avLst/>
          </a:prstGeom>
        </p:spPr>
        <p:txBody>
          <a:bodyPr wrap="square" lIns="91440" tIns="45720" rIns="91440" bIns="45720" numCol="1" anchor="t">
            <a:normAutofit lnSpcReduction="10000"/>
          </a:bodyPr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pPr>
              <a:lnSpc>
                <a:spcPct val="90000"/>
              </a:lnSpc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Etninen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alkuperäiskulttuuri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asuneet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jollakin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alueella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pitkään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oma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kieli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ja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kulttuuri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esim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saamelaiset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inuiitit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maorit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sanit..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Antropologian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kenttätutkimus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: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haastattelut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videointi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valokuvaus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ym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havainnointi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4226E0C-8248-B040-A495-66C5FDCA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62798"/>
            <a:ext cx="4248912" cy="42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45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  <a:prstGeom prst="rect">
            <a:avLst/>
          </a:prstGeom>
        </p:spPr>
        <p:txBody>
          <a:bodyPr wrap="square" lIns="91440" tIns="45720" rIns="91440" bIns="45720" numCol="1" anchor="ctr" anchorCtr="1"/>
          <a:lstStyle/>
          <a:p>
            <a:pPr marL="0" indent="0"/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Aboriginaalit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Text Box 46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  <a:prstGeom prst="rect">
            <a:avLst/>
          </a:prstGeom>
        </p:spPr>
        <p:txBody>
          <a:bodyPr wrap="square" lIns="91440" tIns="45720" rIns="91440" bIns="45720" numCol="1" anchor="t"/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Australian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etninen alkuperäiskulttuuri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tulivat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maahan n.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60 000 v.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sitten Aasiasta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Väestö jakaantui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satoihin kieliin ja paikallisryhmiin</a:t>
            </a: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380200" y="1842654"/>
            <a:ext cx="4790401" cy="365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84" y="0"/>
            <a:ext cx="3346670" cy="623801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715123" y="1224502"/>
            <a:ext cx="4230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Aboriginaalien käyttämät kielikunnat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06919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67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  <a:prstGeom prst="rect">
            <a:avLst/>
          </a:prstGeom>
        </p:spPr>
        <p:txBody>
          <a:bodyPr wrap="square" lIns="91440" tIns="45720" rIns="91440" bIns="45720" numCol="1" anchor="ctr" anchorCtr="1">
            <a:normAutofit/>
          </a:bodyPr>
          <a:lstStyle/>
          <a:p>
            <a:pPr marL="0" indent="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Bumerangi &amp; Didgeridoo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https://</a:t>
            </a:r>
            <a:r>
              <a:rPr 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www.youtube.com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/</a:t>
            </a:r>
            <a:r>
              <a:rPr 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watch?v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=JEgXAu30yuY</a:t>
            </a: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9" name="Picture 69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09431" y="1736148"/>
            <a:ext cx="4947514" cy="370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1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5672138" y="1199284"/>
            <a:ext cx="2917680" cy="5094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0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  <a:prstGeom prst="rect">
            <a:avLst/>
          </a:prstGeom>
        </p:spPr>
        <p:txBody>
          <a:bodyPr wrap="square" lIns="91440" tIns="45720" rIns="91440" bIns="45720" numCol="1" anchor="ctr" anchorCtr="1"/>
          <a:lstStyle/>
          <a:p>
            <a:pPr marL="0" indent="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Aboriginaalien kulttuuri</a:t>
            </a:r>
          </a:p>
        </p:txBody>
      </p:sp>
      <p:sp>
        <p:nvSpPr>
          <p:cNvPr id="51" name="Text Box 51"/>
          <p:cNvSpPr>
            <a:spLocks noGrp="1"/>
          </p:cNvSpPr>
          <p:nvPr>
            <p:ph type="body" sz="half" idx="4294967295"/>
          </p:nvPr>
        </p:nvSpPr>
        <p:spPr>
          <a:xfrm>
            <a:off x="-1" y="1410578"/>
            <a:ext cx="4455103" cy="4720348"/>
          </a:xfrm>
          <a:prstGeom prst="rect">
            <a:avLst/>
          </a:prstGeom>
        </p:spPr>
        <p:txBody>
          <a:bodyPr wrap="square" lIns="91440" tIns="45720" rIns="91440" bIns="45720" numCol="1" anchor="t">
            <a:noAutofit/>
          </a:bodyPr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pPr>
              <a:lnSpc>
                <a:spcPct val="90000"/>
              </a:lnSpc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Aboriginaalit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olivat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keräilijä-metsästäjiä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Keskeinen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osa uskontoa oli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unimaailma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selitys maan ja ihmisten synnylle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Unimaailmaan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liittyi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esi-isien ja luonnon voimakas kunnioitus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pyhiä paikkoja esim. Ayers Rock</a:t>
            </a:r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086463" y="1330173"/>
            <a:ext cx="3540702" cy="472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0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  <a:prstGeom prst="rect">
            <a:avLst/>
          </a:prstGeom>
        </p:spPr>
        <p:txBody>
          <a:bodyPr wrap="square" lIns="91440" tIns="45720" rIns="91440" bIns="45720" numCol="1" anchor="ctr" anchorCtr="1">
            <a:normAutofit fontScale="90000"/>
          </a:bodyPr>
          <a:lstStyle/>
          <a:p>
            <a:pPr marL="0" indent="0"/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Aboriginaalien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kulttuuri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Ayers Rock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eli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Uluru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803B876-7D68-714F-A0F1-90839042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308"/>
            <a:ext cx="9144000" cy="4215384"/>
          </a:xfrm>
          <a:prstGeom prst="rect">
            <a:avLst/>
          </a:prstGeom>
        </p:spPr>
      </p:pic>
      <p:sp>
        <p:nvSpPr>
          <p:cNvPr id="51" name="Text Box 51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  <a:prstGeom prst="rect">
            <a:avLst/>
          </a:prstGeom>
        </p:spPr>
        <p:txBody>
          <a:bodyPr wrap="square" lIns="91440" tIns="45720" rIns="91440" bIns="45720" numCol="1" anchor="t"/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pPr>
              <a:lnSpc>
                <a:spcPct val="90000"/>
              </a:lnSpc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3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55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  <a:prstGeom prst="rect">
            <a:avLst/>
          </a:prstGeom>
        </p:spPr>
        <p:txBody>
          <a:bodyPr wrap="square" lIns="91440" tIns="45720" rIns="91440" bIns="45720" numCol="1" anchor="ctr" anchorCtr="1"/>
          <a:lstStyle/>
          <a:p>
            <a:pPr marL="0" indent="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Aboriginaalien kulttuuri</a:t>
            </a:r>
          </a:p>
        </p:txBody>
      </p:sp>
      <p:sp>
        <p:nvSpPr>
          <p:cNvPr id="56" name="Text Box 56"/>
          <p:cNvSpPr>
            <a:spLocks noGrp="1"/>
          </p:cNvSpPr>
          <p:nvPr>
            <p:ph type="body" sz="half" idx="4294967295"/>
          </p:nvPr>
        </p:nvSpPr>
        <p:spPr>
          <a:xfrm>
            <a:off x="-1" y="1417638"/>
            <a:ext cx="4516342" cy="4713287"/>
          </a:xfrm>
          <a:prstGeom prst="rect">
            <a:avLst/>
          </a:prstGeom>
        </p:spPr>
        <p:txBody>
          <a:bodyPr wrap="square" lIns="91440" tIns="45720" rIns="91440" bIns="45720" numCol="1" anchor="t">
            <a:normAutofit/>
          </a:bodyPr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James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Cookin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1770-l.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löytöretkien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myötä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Australia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I-B:n alaisuuteen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Britit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asuttivat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1800-l.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Australiaa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sotilailla ja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vangeilla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aboriginaalit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reservaatteihin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egregaatio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rasismi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taudit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esim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isorokko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" name="Picture 5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97085" y="1600201"/>
            <a:ext cx="4494359" cy="3091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59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  <a:prstGeom prst="rect">
            <a:avLst/>
          </a:prstGeom>
        </p:spPr>
        <p:txBody>
          <a:bodyPr wrap="square" lIns="91440" tIns="45720" rIns="91440" bIns="45720" numCol="1" anchor="ctr" anchorCtr="1"/>
          <a:lstStyle/>
          <a:p>
            <a:pPr marL="0" indent="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Aboriginaalien kulttuuri</a:t>
            </a:r>
          </a:p>
        </p:txBody>
      </p:sp>
      <p:sp>
        <p:nvSpPr>
          <p:cNvPr id="60" name="Text Box 60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  <a:prstGeom prst="rect">
            <a:avLst/>
          </a:prstGeom>
        </p:spPr>
        <p:txBody>
          <a:bodyPr wrap="square" lIns="91440" tIns="45720" rIns="91440" bIns="45720" numCol="1" anchor="t">
            <a:normAutofit lnSpcReduction="10000"/>
          </a:bodyPr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pPr>
              <a:lnSpc>
                <a:spcPct val="80000"/>
              </a:lnSpc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Aboriginaalien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asema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oli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syrjitty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1960-1970 -l.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asti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“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adotetut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sukupolvet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Rotusyrjintä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kiellettiin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1975,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kansalaisoikeuksia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1960-l.)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Kriimien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syrjitty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asema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kiistat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maanomistuksesta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Aboriginaaleilla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edelleen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paljon ongelmia: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köyhyys, päihteet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ym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" name="Picture 6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13778" y="1860983"/>
            <a:ext cx="5030222" cy="355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194</Words>
  <Application>Microsoft Office PowerPoint</Application>
  <PresentationFormat>Näytössä katseltava diaesitys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Blank</vt:lpstr>
      <vt:lpstr>Retro</vt:lpstr>
      <vt:lpstr>Aluperäiskulttuurit: aboriginaalit</vt:lpstr>
      <vt:lpstr>Alkuperäiskulttuurit</vt:lpstr>
      <vt:lpstr>Aboriginaalit</vt:lpstr>
      <vt:lpstr>PowerPoint-esitys</vt:lpstr>
      <vt:lpstr>Bumerangi &amp; Didgeridoo https://www.youtube.com/watch?v=JEgXAu30yuY</vt:lpstr>
      <vt:lpstr>Aboriginaalien kulttuuri</vt:lpstr>
      <vt:lpstr>Aboriginaalien kulttuuri: Ayers Rock eli Uluru</vt:lpstr>
      <vt:lpstr>Aboriginaalien kulttuuri</vt:lpstr>
      <vt:lpstr>Aboriginaalien kulttuuri</vt:lpstr>
      <vt:lpstr>Cape York Australian pohjoisosissa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Aboriginaalit</dc:title>
  <cp:lastModifiedBy>Anttila Petri</cp:lastModifiedBy>
  <cp:revision>11</cp:revision>
  <dcterms:modified xsi:type="dcterms:W3CDTF">2019-12-16T07:26:22Z</dcterms:modified>
</cp:coreProperties>
</file>